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14" r:id="rId4"/>
    <p:sldMasterId id="2147483747" r:id="rId5"/>
    <p:sldMasterId id="2147483762" r:id="rId6"/>
    <p:sldMasterId id="2147483783" r:id="rId7"/>
  </p:sldMasterIdLst>
  <p:notesMasterIdLst>
    <p:notesMasterId r:id="rId48"/>
  </p:notesMasterIdLst>
  <p:sldIdLst>
    <p:sldId id="2076138262" r:id="rId8"/>
    <p:sldId id="2076138318" r:id="rId9"/>
    <p:sldId id="2076138465" r:id="rId10"/>
    <p:sldId id="2076138299" r:id="rId11"/>
    <p:sldId id="2076138407" r:id="rId12"/>
    <p:sldId id="258" r:id="rId13"/>
    <p:sldId id="2076137432" r:id="rId14"/>
    <p:sldId id="259" r:id="rId15"/>
    <p:sldId id="260" r:id="rId16"/>
    <p:sldId id="2076138408" r:id="rId17"/>
    <p:sldId id="2076137370" r:id="rId18"/>
    <p:sldId id="2076137474" r:id="rId19"/>
    <p:sldId id="2076137392" r:id="rId20"/>
    <p:sldId id="1634" r:id="rId21"/>
    <p:sldId id="2076137431" r:id="rId22"/>
    <p:sldId id="2076137408" r:id="rId23"/>
    <p:sldId id="2076137444" r:id="rId24"/>
    <p:sldId id="2076137384" r:id="rId25"/>
    <p:sldId id="2076137481" r:id="rId26"/>
    <p:sldId id="10759" r:id="rId27"/>
    <p:sldId id="2076137917" r:id="rId28"/>
    <p:sldId id="2076138475" r:id="rId29"/>
    <p:sldId id="2076138409" r:id="rId30"/>
    <p:sldId id="2076137915" r:id="rId31"/>
    <p:sldId id="2076137916" r:id="rId32"/>
    <p:sldId id="2076138476" r:id="rId33"/>
    <p:sldId id="2076138410" r:id="rId34"/>
    <p:sldId id="8825" r:id="rId35"/>
    <p:sldId id="8833" r:id="rId36"/>
    <p:sldId id="8835" r:id="rId37"/>
    <p:sldId id="2076138477" r:id="rId38"/>
    <p:sldId id="2076138411" r:id="rId39"/>
    <p:sldId id="2076138473" r:id="rId40"/>
    <p:sldId id="2076138474" r:id="rId41"/>
    <p:sldId id="1581" r:id="rId42"/>
    <p:sldId id="1574" r:id="rId43"/>
    <p:sldId id="2076138479" r:id="rId44"/>
    <p:sldId id="2076138471" r:id="rId45"/>
    <p:sldId id="2076138462" r:id="rId46"/>
    <p:sldId id="207613846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ection" id="{A49E1783-D3DC-4565-9E66-D9674B722AC8}">
          <p14:sldIdLst>
            <p14:sldId id="2076138262"/>
            <p14:sldId id="2076138318"/>
            <p14:sldId id="2076138465"/>
            <p14:sldId id="2076138299"/>
          </p14:sldIdLst>
        </p14:section>
        <p14:section name="What is Data Pipeline" id="{4C3BEA7E-6FC3-4074-A034-2EE589B9BE77}">
          <p14:sldIdLst>
            <p14:sldId id="2076138407"/>
            <p14:sldId id="258"/>
            <p14:sldId id="2076137432"/>
            <p14:sldId id="259"/>
            <p14:sldId id="260"/>
          </p14:sldIdLst>
        </p14:section>
        <p14:section name="ADF" id="{045FEBD0-029C-4DE2-9E7C-4E4F03E06A35}">
          <p14:sldIdLst>
            <p14:sldId id="2076138408"/>
            <p14:sldId id="2076137370"/>
            <p14:sldId id="2076137474"/>
            <p14:sldId id="2076137392"/>
            <p14:sldId id="1634"/>
            <p14:sldId id="2076137431"/>
            <p14:sldId id="2076137408"/>
            <p14:sldId id="2076137444"/>
            <p14:sldId id="2076137384"/>
            <p14:sldId id="2076137481"/>
            <p14:sldId id="10759"/>
            <p14:sldId id="2076137917"/>
            <p14:sldId id="2076138475"/>
          </p14:sldIdLst>
        </p14:section>
        <p14:section name="Synapse Data Pipeline" id="{9F457455-FD5D-45A3-9D02-E0BDF7F2D844}">
          <p14:sldIdLst>
            <p14:sldId id="2076138409"/>
            <p14:sldId id="2076137915"/>
            <p14:sldId id="2076137916"/>
            <p14:sldId id="2076138476"/>
          </p14:sldIdLst>
        </p14:section>
        <p14:section name="Power BI Dataflows" id="{C5E0D813-F6A7-4C4D-8728-C2F44F36972B}">
          <p14:sldIdLst>
            <p14:sldId id="2076138410"/>
            <p14:sldId id="8825"/>
            <p14:sldId id="8833"/>
            <p14:sldId id="8835"/>
            <p14:sldId id="2076138477"/>
          </p14:sldIdLst>
        </p14:section>
        <p14:section name="Azure Streaming Analytics" id="{379371A1-E83B-4DB0-8070-C190EE3C3F2C}">
          <p14:sldIdLst>
            <p14:sldId id="2076138411"/>
            <p14:sldId id="2076138473"/>
            <p14:sldId id="2076138474"/>
            <p14:sldId id="1581"/>
            <p14:sldId id="1574"/>
            <p14:sldId id="2076138479"/>
          </p14:sldIdLst>
        </p14:section>
        <p14:section name="Closing" id="{05A6C321-0D14-4D66-933D-23B51D27A9AA}">
          <p14:sldIdLst>
            <p14:sldId id="2076138471"/>
            <p14:sldId id="2076138462"/>
            <p14:sldId id="20761384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9D7DA-F5BB-4796-8BBF-8181C44A20BD}" v="47" dt="2021-11-02T14:20:23.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6" autoAdjust="0"/>
    <p:restoredTop sz="55321" autoAdjust="0"/>
  </p:normalViewPr>
  <p:slideViewPr>
    <p:cSldViewPr snapToGrid="0">
      <p:cViewPr varScale="1">
        <p:scale>
          <a:sx n="43" d="100"/>
          <a:sy n="43" d="100"/>
        </p:scale>
        <p:origin x="917" y="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55"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6/11/relationships/changesInfo" Target="changesInfos/changesInfo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customXml" Target="../customXml/item2.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57" Type="http://schemas.openxmlformats.org/officeDocument/2006/relationships/customXml" Target="../customXml/item3.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Xu" userId="b2e65fbf-d7c9-46f2-a1df-d2e789c51119" providerId="ADAL" clId="{1369D7DA-F5BB-4796-8BBF-8181C44A20BD}"/>
    <pc:docChg chg="undo redo custSel addSld delSld modSld sldOrd addSection modSection">
      <pc:chgData name="Annie Xu" userId="b2e65fbf-d7c9-46f2-a1df-d2e789c51119" providerId="ADAL" clId="{1369D7DA-F5BB-4796-8BBF-8181C44A20BD}" dt="2021-11-02T14:20:59.800" v="7697" actId="26606"/>
      <pc:docMkLst>
        <pc:docMk/>
      </pc:docMkLst>
      <pc:sldChg chg="addSp delSp modSp del mod modTransition setBg modAnim">
        <pc:chgData name="Annie Xu" userId="b2e65fbf-d7c9-46f2-a1df-d2e789c51119" providerId="ADAL" clId="{1369D7DA-F5BB-4796-8BBF-8181C44A20BD}" dt="2021-11-02T12:46:06.246" v="7684" actId="2696"/>
        <pc:sldMkLst>
          <pc:docMk/>
          <pc:sldMk cId="2524634259" sldId="256"/>
        </pc:sldMkLst>
        <pc:spChg chg="mod">
          <ac:chgData name="Annie Xu" userId="b2e65fbf-d7c9-46f2-a1df-d2e789c51119" providerId="ADAL" clId="{1369D7DA-F5BB-4796-8BBF-8181C44A20BD}" dt="2021-10-05T15:18:47.829" v="11" actId="26606"/>
          <ac:spMkLst>
            <pc:docMk/>
            <pc:sldMk cId="2524634259" sldId="256"/>
            <ac:spMk id="2" creationId="{933D2683-F215-44B6-801B-49CB1F0B421C}"/>
          </ac:spMkLst>
        </pc:spChg>
        <pc:spChg chg="mod">
          <ac:chgData name="Annie Xu" userId="b2e65fbf-d7c9-46f2-a1df-d2e789c51119" providerId="ADAL" clId="{1369D7DA-F5BB-4796-8BBF-8181C44A20BD}" dt="2021-10-05T15:18:47.829" v="11" actId="26606"/>
          <ac:spMkLst>
            <pc:docMk/>
            <pc:sldMk cId="2524634259" sldId="256"/>
            <ac:spMk id="3" creationId="{54F2B4E2-DBDF-4E86-84A4-68A7EF3720D1}"/>
          </ac:spMkLst>
        </pc:spChg>
        <pc:spChg chg="add">
          <ac:chgData name="Annie Xu" userId="b2e65fbf-d7c9-46f2-a1df-d2e789c51119" providerId="ADAL" clId="{1369D7DA-F5BB-4796-8BBF-8181C44A20BD}" dt="2021-10-05T15:18:47.829" v="11" actId="26606"/>
          <ac:spMkLst>
            <pc:docMk/>
            <pc:sldMk cId="2524634259" sldId="256"/>
            <ac:spMk id="8" creationId="{6F5A5072-7B47-4D32-B52A-4EBBF590B8A5}"/>
          </ac:spMkLst>
        </pc:spChg>
        <pc:spChg chg="add">
          <ac:chgData name="Annie Xu" userId="b2e65fbf-d7c9-46f2-a1df-d2e789c51119" providerId="ADAL" clId="{1369D7DA-F5BB-4796-8BBF-8181C44A20BD}" dt="2021-10-05T15:18:47.829" v="11" actId="26606"/>
          <ac:spMkLst>
            <pc:docMk/>
            <pc:sldMk cId="2524634259" sldId="256"/>
            <ac:spMk id="10" creationId="{9715DAF0-AE1B-46C9-8A6B-DB2AA05AB91D}"/>
          </ac:spMkLst>
        </pc:spChg>
        <pc:spChg chg="add">
          <ac:chgData name="Annie Xu" userId="b2e65fbf-d7c9-46f2-a1df-d2e789c51119" providerId="ADAL" clId="{1369D7DA-F5BB-4796-8BBF-8181C44A20BD}" dt="2021-10-05T15:18:47.829" v="11" actId="26606"/>
          <ac:spMkLst>
            <pc:docMk/>
            <pc:sldMk cId="2524634259" sldId="256"/>
            <ac:spMk id="12" creationId="{6016219D-510E-4184-9090-6D5578A87BD1}"/>
          </ac:spMkLst>
        </pc:spChg>
        <pc:spChg chg="add">
          <ac:chgData name="Annie Xu" userId="b2e65fbf-d7c9-46f2-a1df-d2e789c51119" providerId="ADAL" clId="{1369D7DA-F5BB-4796-8BBF-8181C44A20BD}" dt="2021-10-05T15:18:47.829" v="11" actId="26606"/>
          <ac:spMkLst>
            <pc:docMk/>
            <pc:sldMk cId="2524634259" sldId="256"/>
            <ac:spMk id="14" creationId="{AFF4A713-7B75-4B21-90D7-5AB19547C728}"/>
          </ac:spMkLst>
        </pc:spChg>
        <pc:spChg chg="add">
          <ac:chgData name="Annie Xu" userId="b2e65fbf-d7c9-46f2-a1df-d2e789c51119" providerId="ADAL" clId="{1369D7DA-F5BB-4796-8BBF-8181C44A20BD}" dt="2021-10-05T15:18:47.829" v="11" actId="26606"/>
          <ac:spMkLst>
            <pc:docMk/>
            <pc:sldMk cId="2524634259" sldId="256"/>
            <ac:spMk id="16" creationId="{DC631C0B-6DA6-4E57-8231-CE32B3434A7E}"/>
          </ac:spMkLst>
        </pc:spChg>
        <pc:spChg chg="add">
          <ac:chgData name="Annie Xu" userId="b2e65fbf-d7c9-46f2-a1df-d2e789c51119" providerId="ADAL" clId="{1369D7DA-F5BB-4796-8BBF-8181C44A20BD}" dt="2021-10-05T15:18:47.829" v="11" actId="26606"/>
          <ac:spMkLst>
            <pc:docMk/>
            <pc:sldMk cId="2524634259" sldId="256"/>
            <ac:spMk id="18" creationId="{C29501E6-A978-4A61-9689-9085AF97A53A}"/>
          </ac:spMkLst>
        </pc:spChg>
        <pc:picChg chg="add del mod">
          <ac:chgData name="Annie Xu" userId="b2e65fbf-d7c9-46f2-a1df-d2e789c51119" providerId="ADAL" clId="{1369D7DA-F5BB-4796-8BBF-8181C44A20BD}" dt="2021-10-28T14:12:38.358" v="2783"/>
          <ac:picMkLst>
            <pc:docMk/>
            <pc:sldMk cId="2524634259" sldId="256"/>
            <ac:picMk id="4" creationId="{B7B3721D-604E-4100-A792-662568676ABD}"/>
          </ac:picMkLst>
        </pc:picChg>
      </pc:sldChg>
      <pc:sldChg chg="addSp delSp modSp del mod setBg">
        <pc:chgData name="Annie Xu" userId="b2e65fbf-d7c9-46f2-a1df-d2e789c51119" providerId="ADAL" clId="{1369D7DA-F5BB-4796-8BBF-8181C44A20BD}" dt="2021-10-21T13:13:52.123" v="248" actId="2696"/>
        <pc:sldMkLst>
          <pc:docMk/>
          <pc:sldMk cId="4200056205" sldId="257"/>
        </pc:sldMkLst>
        <pc:spChg chg="mod">
          <ac:chgData name="Annie Xu" userId="b2e65fbf-d7c9-46f2-a1df-d2e789c51119" providerId="ADAL" clId="{1369D7DA-F5BB-4796-8BBF-8181C44A20BD}" dt="2021-10-05T15:19:04.910" v="14" actId="26606"/>
          <ac:spMkLst>
            <pc:docMk/>
            <pc:sldMk cId="4200056205" sldId="257"/>
            <ac:spMk id="2" creationId="{1856D94D-F836-4FE3-B9D6-4FB7B3441B13}"/>
          </ac:spMkLst>
        </pc:spChg>
        <pc:spChg chg="add del">
          <ac:chgData name="Annie Xu" userId="b2e65fbf-d7c9-46f2-a1df-d2e789c51119" providerId="ADAL" clId="{1369D7DA-F5BB-4796-8BBF-8181C44A20BD}" dt="2021-10-05T15:19:04.910" v="14" actId="26606"/>
          <ac:spMkLst>
            <pc:docMk/>
            <pc:sldMk cId="4200056205" sldId="257"/>
            <ac:spMk id="3" creationId="{BD02F50B-5E2E-470A-BC95-9C76003F9722}"/>
          </ac:spMkLst>
        </pc:spChg>
        <pc:spChg chg="add del">
          <ac:chgData name="Annie Xu" userId="b2e65fbf-d7c9-46f2-a1df-d2e789c51119" providerId="ADAL" clId="{1369D7DA-F5BB-4796-8BBF-8181C44A20BD}" dt="2021-10-05T15:19:04.873" v="13" actId="26606"/>
          <ac:spMkLst>
            <pc:docMk/>
            <pc:sldMk cId="4200056205" sldId="257"/>
            <ac:spMk id="9" creationId="{B819A166-7571-4003-A6B8-B62034C3ED30}"/>
          </ac:spMkLst>
        </pc:spChg>
        <pc:spChg chg="add">
          <ac:chgData name="Annie Xu" userId="b2e65fbf-d7c9-46f2-a1df-d2e789c51119" providerId="ADAL" clId="{1369D7DA-F5BB-4796-8BBF-8181C44A20BD}" dt="2021-10-05T15:19:04.910" v="14" actId="26606"/>
          <ac:spMkLst>
            <pc:docMk/>
            <pc:sldMk cId="4200056205" sldId="257"/>
            <ac:spMk id="11" creationId="{B819A166-7571-4003-A6B8-B62034C3ED30}"/>
          </ac:spMkLst>
        </pc:spChg>
        <pc:graphicFrameChg chg="add del">
          <ac:chgData name="Annie Xu" userId="b2e65fbf-d7c9-46f2-a1df-d2e789c51119" providerId="ADAL" clId="{1369D7DA-F5BB-4796-8BBF-8181C44A20BD}" dt="2021-10-05T15:19:04.873" v="13" actId="26606"/>
          <ac:graphicFrameMkLst>
            <pc:docMk/>
            <pc:sldMk cId="4200056205" sldId="257"/>
            <ac:graphicFrameMk id="5" creationId="{A222F2C9-5CE9-4641-9D21-0952F86645D4}"/>
          </ac:graphicFrameMkLst>
        </pc:graphicFrameChg>
        <pc:graphicFrameChg chg="add">
          <ac:chgData name="Annie Xu" userId="b2e65fbf-d7c9-46f2-a1df-d2e789c51119" providerId="ADAL" clId="{1369D7DA-F5BB-4796-8BBF-8181C44A20BD}" dt="2021-10-05T15:19:04.910" v="14" actId="26606"/>
          <ac:graphicFrameMkLst>
            <pc:docMk/>
            <pc:sldMk cId="4200056205" sldId="257"/>
            <ac:graphicFrameMk id="12" creationId="{2CBC2E9C-A1BB-442F-8EA0-76DE69612E82}"/>
          </ac:graphicFrameMkLst>
        </pc:graphicFrameChg>
      </pc:sldChg>
      <pc:sldChg chg="addSp delSp modSp mod modTransition setBg modAnim modNotesTx">
        <pc:chgData name="Annie Xu" userId="b2e65fbf-d7c9-46f2-a1df-d2e789c51119" providerId="ADAL" clId="{1369D7DA-F5BB-4796-8BBF-8181C44A20BD}" dt="2021-10-29T14:59:13.679" v="3655" actId="20577"/>
        <pc:sldMkLst>
          <pc:docMk/>
          <pc:sldMk cId="15604137" sldId="258"/>
        </pc:sldMkLst>
        <pc:spChg chg="mod">
          <ac:chgData name="Annie Xu" userId="b2e65fbf-d7c9-46f2-a1df-d2e789c51119" providerId="ADAL" clId="{1369D7DA-F5BB-4796-8BBF-8181C44A20BD}" dt="2021-10-05T15:19:15.250" v="15" actId="26606"/>
          <ac:spMkLst>
            <pc:docMk/>
            <pc:sldMk cId="15604137" sldId="258"/>
            <ac:spMk id="2" creationId="{91A5AA6F-AF1E-469A-827B-790957E0C6B8}"/>
          </ac:spMkLst>
        </pc:spChg>
        <pc:spChg chg="mod">
          <ac:chgData name="Annie Xu" userId="b2e65fbf-d7c9-46f2-a1df-d2e789c51119" providerId="ADAL" clId="{1369D7DA-F5BB-4796-8BBF-8181C44A20BD}" dt="2021-10-05T15:19:15.250" v="15" actId="26606"/>
          <ac:spMkLst>
            <pc:docMk/>
            <pc:sldMk cId="15604137" sldId="258"/>
            <ac:spMk id="3" creationId="{6DAC486E-DC04-441C-8E01-154B4B0CAE88}"/>
          </ac:spMkLst>
        </pc:spChg>
        <pc:spChg chg="add">
          <ac:chgData name="Annie Xu" userId="b2e65fbf-d7c9-46f2-a1df-d2e789c51119" providerId="ADAL" clId="{1369D7DA-F5BB-4796-8BBF-8181C44A20BD}" dt="2021-10-05T15:19:15.250" v="15" actId="26606"/>
          <ac:spMkLst>
            <pc:docMk/>
            <pc:sldMk cId="15604137" sldId="258"/>
            <ac:spMk id="8" creationId="{827B839B-9ADE-406B-8590-F1CAEDED45A1}"/>
          </ac:spMkLst>
        </pc:spChg>
        <pc:spChg chg="add">
          <ac:chgData name="Annie Xu" userId="b2e65fbf-d7c9-46f2-a1df-d2e789c51119" providerId="ADAL" clId="{1369D7DA-F5BB-4796-8BBF-8181C44A20BD}" dt="2021-10-05T15:19:15.250" v="15" actId="26606"/>
          <ac:spMkLst>
            <pc:docMk/>
            <pc:sldMk cId="15604137" sldId="258"/>
            <ac:spMk id="10" creationId="{CFE45BF0-46DB-408C-B5F7-7B11716805D4}"/>
          </ac:spMkLst>
        </pc:spChg>
        <pc:spChg chg="add">
          <ac:chgData name="Annie Xu" userId="b2e65fbf-d7c9-46f2-a1df-d2e789c51119" providerId="ADAL" clId="{1369D7DA-F5BB-4796-8BBF-8181C44A20BD}" dt="2021-10-05T15:19:15.250" v="15" actId="26606"/>
          <ac:spMkLst>
            <pc:docMk/>
            <pc:sldMk cId="15604137" sldId="258"/>
            <ac:spMk id="12" creationId="{2AEBC8F2-97B1-41B4-93F1-2D289E197FBA}"/>
          </ac:spMkLst>
        </pc:spChg>
        <pc:spChg chg="add">
          <ac:chgData name="Annie Xu" userId="b2e65fbf-d7c9-46f2-a1df-d2e789c51119" providerId="ADAL" clId="{1369D7DA-F5BB-4796-8BBF-8181C44A20BD}" dt="2021-10-05T15:19:15.250" v="15" actId="26606"/>
          <ac:spMkLst>
            <pc:docMk/>
            <pc:sldMk cId="15604137" sldId="258"/>
            <ac:spMk id="14" creationId="{472E3A19-F5D5-48FC-BB9C-48C2F68F598B}"/>
          </ac:spMkLst>
        </pc:spChg>
        <pc:spChg chg="add">
          <ac:chgData name="Annie Xu" userId="b2e65fbf-d7c9-46f2-a1df-d2e789c51119" providerId="ADAL" clId="{1369D7DA-F5BB-4796-8BBF-8181C44A20BD}" dt="2021-10-05T15:19:15.250" v="15" actId="26606"/>
          <ac:spMkLst>
            <pc:docMk/>
            <pc:sldMk cId="15604137" sldId="258"/>
            <ac:spMk id="16" creationId="{7A62E32F-BB65-43A8-8EB5-92346890E549}"/>
          </ac:spMkLst>
        </pc:spChg>
        <pc:spChg chg="add">
          <ac:chgData name="Annie Xu" userId="b2e65fbf-d7c9-46f2-a1df-d2e789c51119" providerId="ADAL" clId="{1369D7DA-F5BB-4796-8BBF-8181C44A20BD}" dt="2021-10-05T15:19:15.250" v="15" actId="26606"/>
          <ac:spMkLst>
            <pc:docMk/>
            <pc:sldMk cId="15604137" sldId="258"/>
            <ac:spMk id="18" creationId="{14E91B64-9FCC-451E-AFB4-A827D6329367}"/>
          </ac:spMkLst>
        </pc:spChg>
        <pc:picChg chg="add del mod">
          <ac:chgData name="Annie Xu" userId="b2e65fbf-d7c9-46f2-a1df-d2e789c51119" providerId="ADAL" clId="{1369D7DA-F5BB-4796-8BBF-8181C44A20BD}" dt="2021-10-28T15:19:56.878" v="2786"/>
          <ac:picMkLst>
            <pc:docMk/>
            <pc:sldMk cId="15604137" sldId="258"/>
            <ac:picMk id="4" creationId="{F7501A48-8FCF-47F4-BA47-EB615B9D94F8}"/>
          </ac:picMkLst>
        </pc:picChg>
      </pc:sldChg>
      <pc:sldChg chg="addSp delSp modSp mod modTransition setBg modAnim modNotesTx">
        <pc:chgData name="Annie Xu" userId="b2e65fbf-d7c9-46f2-a1df-d2e789c51119" providerId="ADAL" clId="{1369D7DA-F5BB-4796-8BBF-8181C44A20BD}" dt="2021-10-29T15:05:06.585" v="4495" actId="20577"/>
        <pc:sldMkLst>
          <pc:docMk/>
          <pc:sldMk cId="1987877009" sldId="259"/>
        </pc:sldMkLst>
        <pc:spChg chg="mod">
          <ac:chgData name="Annie Xu" userId="b2e65fbf-d7c9-46f2-a1df-d2e789c51119" providerId="ADAL" clId="{1369D7DA-F5BB-4796-8BBF-8181C44A20BD}" dt="2021-10-05T15:19:29.246" v="16" actId="26606"/>
          <ac:spMkLst>
            <pc:docMk/>
            <pc:sldMk cId="1987877009" sldId="259"/>
            <ac:spMk id="2" creationId="{D4904942-1FA5-40C9-95FE-2C85D2F0B39D}"/>
          </ac:spMkLst>
        </pc:spChg>
        <pc:spChg chg="mod">
          <ac:chgData name="Annie Xu" userId="b2e65fbf-d7c9-46f2-a1df-d2e789c51119" providerId="ADAL" clId="{1369D7DA-F5BB-4796-8BBF-8181C44A20BD}" dt="2021-10-29T14:59:40.282" v="3667" actId="20577"/>
          <ac:spMkLst>
            <pc:docMk/>
            <pc:sldMk cId="1987877009" sldId="259"/>
            <ac:spMk id="3" creationId="{CFAA21B6-0373-4CE2-A149-89597DB3659E}"/>
          </ac:spMkLst>
        </pc:spChg>
        <pc:spChg chg="add">
          <ac:chgData name="Annie Xu" userId="b2e65fbf-d7c9-46f2-a1df-d2e789c51119" providerId="ADAL" clId="{1369D7DA-F5BB-4796-8BBF-8181C44A20BD}" dt="2021-10-05T15:19:29.246" v="16" actId="26606"/>
          <ac:spMkLst>
            <pc:docMk/>
            <pc:sldMk cId="1987877009" sldId="259"/>
            <ac:spMk id="8" creationId="{827B839B-9ADE-406B-8590-F1CAEDED45A1}"/>
          </ac:spMkLst>
        </pc:spChg>
        <pc:spChg chg="add">
          <ac:chgData name="Annie Xu" userId="b2e65fbf-d7c9-46f2-a1df-d2e789c51119" providerId="ADAL" clId="{1369D7DA-F5BB-4796-8BBF-8181C44A20BD}" dt="2021-10-05T15:19:29.246" v="16" actId="26606"/>
          <ac:spMkLst>
            <pc:docMk/>
            <pc:sldMk cId="1987877009" sldId="259"/>
            <ac:spMk id="10" creationId="{CFE45BF0-46DB-408C-B5F7-7B11716805D4}"/>
          </ac:spMkLst>
        </pc:spChg>
        <pc:spChg chg="add">
          <ac:chgData name="Annie Xu" userId="b2e65fbf-d7c9-46f2-a1df-d2e789c51119" providerId="ADAL" clId="{1369D7DA-F5BB-4796-8BBF-8181C44A20BD}" dt="2021-10-05T15:19:29.246" v="16" actId="26606"/>
          <ac:spMkLst>
            <pc:docMk/>
            <pc:sldMk cId="1987877009" sldId="259"/>
            <ac:spMk id="12" creationId="{2AEBC8F2-97B1-41B4-93F1-2D289E197FBA}"/>
          </ac:spMkLst>
        </pc:spChg>
        <pc:spChg chg="add">
          <ac:chgData name="Annie Xu" userId="b2e65fbf-d7c9-46f2-a1df-d2e789c51119" providerId="ADAL" clId="{1369D7DA-F5BB-4796-8BBF-8181C44A20BD}" dt="2021-10-05T15:19:29.246" v="16" actId="26606"/>
          <ac:spMkLst>
            <pc:docMk/>
            <pc:sldMk cId="1987877009" sldId="259"/>
            <ac:spMk id="14" creationId="{472E3A19-F5D5-48FC-BB9C-48C2F68F598B}"/>
          </ac:spMkLst>
        </pc:spChg>
        <pc:spChg chg="add">
          <ac:chgData name="Annie Xu" userId="b2e65fbf-d7c9-46f2-a1df-d2e789c51119" providerId="ADAL" clId="{1369D7DA-F5BB-4796-8BBF-8181C44A20BD}" dt="2021-10-05T15:19:29.246" v="16" actId="26606"/>
          <ac:spMkLst>
            <pc:docMk/>
            <pc:sldMk cId="1987877009" sldId="259"/>
            <ac:spMk id="16" creationId="{7A62E32F-BB65-43A8-8EB5-92346890E549}"/>
          </ac:spMkLst>
        </pc:spChg>
        <pc:spChg chg="add">
          <ac:chgData name="Annie Xu" userId="b2e65fbf-d7c9-46f2-a1df-d2e789c51119" providerId="ADAL" clId="{1369D7DA-F5BB-4796-8BBF-8181C44A20BD}" dt="2021-10-05T15:19:29.246" v="16" actId="26606"/>
          <ac:spMkLst>
            <pc:docMk/>
            <pc:sldMk cId="1987877009" sldId="259"/>
            <ac:spMk id="18" creationId="{14E91B64-9FCC-451E-AFB4-A827D6329367}"/>
          </ac:spMkLst>
        </pc:spChg>
        <pc:picChg chg="add del mod">
          <ac:chgData name="Annie Xu" userId="b2e65fbf-d7c9-46f2-a1df-d2e789c51119" providerId="ADAL" clId="{1369D7DA-F5BB-4796-8BBF-8181C44A20BD}" dt="2021-10-28T15:19:56.878" v="2786"/>
          <ac:picMkLst>
            <pc:docMk/>
            <pc:sldMk cId="1987877009" sldId="259"/>
            <ac:picMk id="4" creationId="{A179E7B8-0E87-4CC4-99AD-FC3B83D83EAE}"/>
          </ac:picMkLst>
        </pc:picChg>
      </pc:sldChg>
      <pc:sldChg chg="addSp">
        <pc:chgData name="Annie Xu" userId="b2e65fbf-d7c9-46f2-a1df-d2e789c51119" providerId="ADAL" clId="{1369D7DA-F5BB-4796-8BBF-8181C44A20BD}" dt="2021-10-05T15:20:07.824" v="17"/>
        <pc:sldMkLst>
          <pc:docMk/>
          <pc:sldMk cId="201333627" sldId="260"/>
        </pc:sldMkLst>
        <pc:picChg chg="add">
          <ac:chgData name="Annie Xu" userId="b2e65fbf-d7c9-46f2-a1df-d2e789c51119" providerId="ADAL" clId="{1369D7DA-F5BB-4796-8BBF-8181C44A20BD}" dt="2021-10-05T15:20:07.824" v="17"/>
          <ac:picMkLst>
            <pc:docMk/>
            <pc:sldMk cId="201333627" sldId="260"/>
            <ac:picMk id="2050" creationId="{1AE71621-50B6-468E-9F74-5E2DC57E0E14}"/>
          </ac:picMkLst>
        </pc:picChg>
      </pc:sldChg>
      <pc:sldChg chg="addSp">
        <pc:chgData name="Annie Xu" userId="b2e65fbf-d7c9-46f2-a1df-d2e789c51119" providerId="ADAL" clId="{1369D7DA-F5BB-4796-8BBF-8181C44A20BD}" dt="2021-10-05T15:21:36.176" v="40"/>
        <pc:sldMkLst>
          <pc:docMk/>
          <pc:sldMk cId="1244484341" sldId="260"/>
        </pc:sldMkLst>
        <pc:picChg chg="add">
          <ac:chgData name="Annie Xu" userId="b2e65fbf-d7c9-46f2-a1df-d2e789c51119" providerId="ADAL" clId="{1369D7DA-F5BB-4796-8BBF-8181C44A20BD}" dt="2021-10-05T15:21:36.176" v="40"/>
          <ac:picMkLst>
            <pc:docMk/>
            <pc:sldMk cId="1244484341" sldId="260"/>
            <ac:picMk id="5122" creationId="{9974F439-2830-4268-8304-20C32067A7D7}"/>
          </ac:picMkLst>
        </pc:picChg>
      </pc:sldChg>
      <pc:sldChg chg="addSp delSp modSp add del mod ord modTransition setBg modAnim modNotesTx">
        <pc:chgData name="Annie Xu" userId="b2e65fbf-d7c9-46f2-a1df-d2e789c51119" providerId="ADAL" clId="{1369D7DA-F5BB-4796-8BBF-8181C44A20BD}" dt="2021-10-29T15:06:13.759" v="4701" actId="20577"/>
        <pc:sldMkLst>
          <pc:docMk/>
          <pc:sldMk cId="1418312641" sldId="260"/>
        </pc:sldMkLst>
        <pc:spChg chg="mod">
          <ac:chgData name="Annie Xu" userId="b2e65fbf-d7c9-46f2-a1df-d2e789c51119" providerId="ADAL" clId="{1369D7DA-F5BB-4796-8BBF-8181C44A20BD}" dt="2021-10-05T15:22:03.125" v="59" actId="26606"/>
          <ac:spMkLst>
            <pc:docMk/>
            <pc:sldMk cId="1418312641" sldId="260"/>
            <ac:spMk id="2" creationId="{8A9AA0FE-D465-48E2-8293-EDA9ED739A6C}"/>
          </ac:spMkLst>
        </pc:spChg>
        <pc:spChg chg="mod ord">
          <ac:chgData name="Annie Xu" userId="b2e65fbf-d7c9-46f2-a1df-d2e789c51119" providerId="ADAL" clId="{1369D7DA-F5BB-4796-8BBF-8181C44A20BD}" dt="2021-10-05T15:22:03.125" v="59" actId="26606"/>
          <ac:spMkLst>
            <pc:docMk/>
            <pc:sldMk cId="1418312641" sldId="260"/>
            <ac:spMk id="3" creationId="{489B630E-8073-47BF-8061-4B40C17C2631}"/>
          </ac:spMkLst>
        </pc:spChg>
        <pc:spChg chg="add del">
          <ac:chgData name="Annie Xu" userId="b2e65fbf-d7c9-46f2-a1df-d2e789c51119" providerId="ADAL" clId="{1369D7DA-F5BB-4796-8BBF-8181C44A20BD}" dt="2021-10-05T15:22:03.112" v="58" actId="26606"/>
          <ac:spMkLst>
            <pc:docMk/>
            <pc:sldMk cId="1418312641" sldId="260"/>
            <ac:spMk id="137" creationId="{333EDA0D-F54B-48BB-9910-7DB6A5FBA604}"/>
          </ac:spMkLst>
        </pc:spChg>
        <pc:spChg chg="add del">
          <ac:chgData name="Annie Xu" userId="b2e65fbf-d7c9-46f2-a1df-d2e789c51119" providerId="ADAL" clId="{1369D7DA-F5BB-4796-8BBF-8181C44A20BD}" dt="2021-10-05T15:22:03.112" v="58" actId="26606"/>
          <ac:spMkLst>
            <pc:docMk/>
            <pc:sldMk cId="1418312641" sldId="260"/>
            <ac:spMk id="139" creationId="{E3A73256-0EB9-4289-A040-E77C05B42FA6}"/>
          </ac:spMkLst>
        </pc:spChg>
        <pc:spChg chg="add del">
          <ac:chgData name="Annie Xu" userId="b2e65fbf-d7c9-46f2-a1df-d2e789c51119" providerId="ADAL" clId="{1369D7DA-F5BB-4796-8BBF-8181C44A20BD}" dt="2021-10-05T15:22:03.112" v="58" actId="26606"/>
          <ac:spMkLst>
            <pc:docMk/>
            <pc:sldMk cId="1418312641" sldId="260"/>
            <ac:spMk id="141" creationId="{A84FE2E0-0356-4DC9-A129-5C677E5BBF2A}"/>
          </ac:spMkLst>
        </pc:spChg>
        <pc:spChg chg="add del">
          <ac:chgData name="Annie Xu" userId="b2e65fbf-d7c9-46f2-a1df-d2e789c51119" providerId="ADAL" clId="{1369D7DA-F5BB-4796-8BBF-8181C44A20BD}" dt="2021-10-05T15:22:03.112" v="58" actId="26606"/>
          <ac:spMkLst>
            <pc:docMk/>
            <pc:sldMk cId="1418312641" sldId="260"/>
            <ac:spMk id="143" creationId="{FAF9516E-11D6-4EBA-B6FD-722514EE9501}"/>
          </ac:spMkLst>
        </pc:spChg>
        <pc:spChg chg="add del">
          <ac:chgData name="Annie Xu" userId="b2e65fbf-d7c9-46f2-a1df-d2e789c51119" providerId="ADAL" clId="{1369D7DA-F5BB-4796-8BBF-8181C44A20BD}" dt="2021-10-05T15:22:03.112" v="58" actId="26606"/>
          <ac:spMkLst>
            <pc:docMk/>
            <pc:sldMk cId="1418312641" sldId="260"/>
            <ac:spMk id="145" creationId="{1E68CD86-EBCA-4577-B9FD-960CCEE8C960}"/>
          </ac:spMkLst>
        </pc:spChg>
        <pc:spChg chg="add">
          <ac:chgData name="Annie Xu" userId="b2e65fbf-d7c9-46f2-a1df-d2e789c51119" providerId="ADAL" clId="{1369D7DA-F5BB-4796-8BBF-8181C44A20BD}" dt="2021-10-05T15:22:03.125" v="59" actId="26606"/>
          <ac:spMkLst>
            <pc:docMk/>
            <pc:sldMk cId="1418312641" sldId="260"/>
            <ac:spMk id="5124" creationId="{040532B1-7622-4602-B898-5C84C974A02C}"/>
          </ac:spMkLst>
        </pc:spChg>
        <pc:spChg chg="add">
          <ac:chgData name="Annie Xu" userId="b2e65fbf-d7c9-46f2-a1df-d2e789c51119" providerId="ADAL" clId="{1369D7DA-F5BB-4796-8BBF-8181C44A20BD}" dt="2021-10-05T15:22:03.125" v="59" actId="26606"/>
          <ac:spMkLst>
            <pc:docMk/>
            <pc:sldMk cId="1418312641" sldId="260"/>
            <ac:spMk id="5125" creationId="{8EBC75B0-D5AF-40AB-915B-EBC590D746F3}"/>
          </ac:spMkLst>
        </pc:spChg>
        <pc:spChg chg="add">
          <ac:chgData name="Annie Xu" userId="b2e65fbf-d7c9-46f2-a1df-d2e789c51119" providerId="ADAL" clId="{1369D7DA-F5BB-4796-8BBF-8181C44A20BD}" dt="2021-10-05T15:22:03.125" v="59" actId="26606"/>
          <ac:spMkLst>
            <pc:docMk/>
            <pc:sldMk cId="1418312641" sldId="260"/>
            <ac:spMk id="5126" creationId="{70D16B3C-0901-4FFD-9DBF-5BC78ABC07F7}"/>
          </ac:spMkLst>
        </pc:spChg>
        <pc:spChg chg="add">
          <ac:chgData name="Annie Xu" userId="b2e65fbf-d7c9-46f2-a1df-d2e789c51119" providerId="ADAL" clId="{1369D7DA-F5BB-4796-8BBF-8181C44A20BD}" dt="2021-10-05T15:22:03.125" v="59" actId="26606"/>
          <ac:spMkLst>
            <pc:docMk/>
            <pc:sldMk cId="1418312641" sldId="260"/>
            <ac:spMk id="5127" creationId="{6D49CA2C-9593-4085-9ED2-049819E74754}"/>
          </ac:spMkLst>
        </pc:spChg>
        <pc:picChg chg="add del mod">
          <ac:chgData name="Annie Xu" userId="b2e65fbf-d7c9-46f2-a1df-d2e789c51119" providerId="ADAL" clId="{1369D7DA-F5BB-4796-8BBF-8181C44A20BD}" dt="2021-10-28T15:19:56.878" v="2786"/>
          <ac:picMkLst>
            <pc:docMk/>
            <pc:sldMk cId="1418312641" sldId="260"/>
            <ac:picMk id="4" creationId="{A65E239D-33EE-4821-AA94-0BB68AFDC5C7}"/>
          </ac:picMkLst>
        </pc:picChg>
        <pc:picChg chg="mod">
          <ac:chgData name="Annie Xu" userId="b2e65fbf-d7c9-46f2-a1df-d2e789c51119" providerId="ADAL" clId="{1369D7DA-F5BB-4796-8BBF-8181C44A20BD}" dt="2021-10-05T15:22:03.125" v="59" actId="26606"/>
          <ac:picMkLst>
            <pc:docMk/>
            <pc:sldMk cId="1418312641" sldId="260"/>
            <ac:picMk id="2050" creationId="{1AE71621-50B6-468E-9F74-5E2DC57E0E14}"/>
          </ac:picMkLst>
        </pc:picChg>
        <pc:picChg chg="mod">
          <ac:chgData name="Annie Xu" userId="b2e65fbf-d7c9-46f2-a1df-d2e789c51119" providerId="ADAL" clId="{1369D7DA-F5BB-4796-8BBF-8181C44A20BD}" dt="2021-10-05T15:22:03.125" v="59" actId="26606"/>
          <ac:picMkLst>
            <pc:docMk/>
            <pc:sldMk cId="1418312641" sldId="260"/>
            <ac:picMk id="3074" creationId="{C9F4F914-C727-47A0-A8D5-D4C68783E73E}"/>
          </ac:picMkLst>
        </pc:picChg>
        <pc:picChg chg="mod">
          <ac:chgData name="Annie Xu" userId="b2e65fbf-d7c9-46f2-a1df-d2e789c51119" providerId="ADAL" clId="{1369D7DA-F5BB-4796-8BBF-8181C44A20BD}" dt="2021-10-05T15:22:03.125" v="59" actId="26606"/>
          <ac:picMkLst>
            <pc:docMk/>
            <pc:sldMk cId="1418312641" sldId="260"/>
            <ac:picMk id="4098" creationId="{C6EFE0B8-6217-43D0-ACB0-FDC13AE6F739}"/>
          </ac:picMkLst>
        </pc:picChg>
        <pc:picChg chg="mod">
          <ac:chgData name="Annie Xu" userId="b2e65fbf-d7c9-46f2-a1df-d2e789c51119" providerId="ADAL" clId="{1369D7DA-F5BB-4796-8BBF-8181C44A20BD}" dt="2021-10-27T14:47:23.298" v="2399" actId="14100"/>
          <ac:picMkLst>
            <pc:docMk/>
            <pc:sldMk cId="1418312641" sldId="260"/>
            <ac:picMk id="5122" creationId="{9974F439-2830-4268-8304-20C32067A7D7}"/>
          </ac:picMkLst>
        </pc:picChg>
      </pc:sldChg>
      <pc:sldChg chg="addSp">
        <pc:chgData name="Annie Xu" userId="b2e65fbf-d7c9-46f2-a1df-d2e789c51119" providerId="ADAL" clId="{1369D7DA-F5BB-4796-8BBF-8181C44A20BD}" dt="2021-10-05T15:20:33.061" v="26"/>
        <pc:sldMkLst>
          <pc:docMk/>
          <pc:sldMk cId="1727841270" sldId="260"/>
        </pc:sldMkLst>
        <pc:picChg chg="add">
          <ac:chgData name="Annie Xu" userId="b2e65fbf-d7c9-46f2-a1df-d2e789c51119" providerId="ADAL" clId="{1369D7DA-F5BB-4796-8BBF-8181C44A20BD}" dt="2021-10-05T15:20:33.061" v="26"/>
          <ac:picMkLst>
            <pc:docMk/>
            <pc:sldMk cId="1727841270" sldId="260"/>
            <ac:picMk id="3074" creationId="{C9F4F914-C727-47A0-A8D5-D4C68783E73E}"/>
          </ac:picMkLst>
        </pc:picChg>
      </pc:sldChg>
      <pc:sldChg chg="addSp">
        <pc:chgData name="Annie Xu" userId="b2e65fbf-d7c9-46f2-a1df-d2e789c51119" providerId="ADAL" clId="{1369D7DA-F5BB-4796-8BBF-8181C44A20BD}" dt="2021-10-05T15:21:09.530" v="34"/>
        <pc:sldMkLst>
          <pc:docMk/>
          <pc:sldMk cId="3625077890" sldId="260"/>
        </pc:sldMkLst>
        <pc:picChg chg="add">
          <ac:chgData name="Annie Xu" userId="b2e65fbf-d7c9-46f2-a1df-d2e789c51119" providerId="ADAL" clId="{1369D7DA-F5BB-4796-8BBF-8181C44A20BD}" dt="2021-10-05T15:21:09.530" v="34"/>
          <ac:picMkLst>
            <pc:docMk/>
            <pc:sldMk cId="3625077890" sldId="260"/>
            <ac:picMk id="4098" creationId="{C6EFE0B8-6217-43D0-ACB0-FDC13AE6F739}"/>
          </ac:picMkLst>
        </pc:picChg>
      </pc:sldChg>
      <pc:sldChg chg="del ord">
        <pc:chgData name="Annie Xu" userId="b2e65fbf-d7c9-46f2-a1df-d2e789c51119" providerId="ADAL" clId="{1369D7DA-F5BB-4796-8BBF-8181C44A20BD}" dt="2021-10-27T14:41:02.062" v="2358" actId="2696"/>
        <pc:sldMkLst>
          <pc:docMk/>
          <pc:sldMk cId="3140922802" sldId="273"/>
        </pc:sldMkLst>
      </pc:sldChg>
      <pc:sldChg chg="del modTransition">
        <pc:chgData name="Annie Xu" userId="b2e65fbf-d7c9-46f2-a1df-d2e789c51119" providerId="ADAL" clId="{1369D7DA-F5BB-4796-8BBF-8181C44A20BD}" dt="2021-10-28T17:46:00.620" v="2800" actId="2696"/>
        <pc:sldMkLst>
          <pc:docMk/>
          <pc:sldMk cId="1764153645" sldId="1573"/>
        </pc:sldMkLst>
      </pc:sldChg>
      <pc:sldChg chg="modSp mod modTransition modNotesTx">
        <pc:chgData name="Annie Xu" userId="b2e65fbf-d7c9-46f2-a1df-d2e789c51119" providerId="ADAL" clId="{1369D7DA-F5BB-4796-8BBF-8181C44A20BD}" dt="2021-10-29T15:27:15.657" v="7595" actId="20577"/>
        <pc:sldMkLst>
          <pc:docMk/>
          <pc:sldMk cId="427442890" sldId="1574"/>
        </pc:sldMkLst>
        <pc:spChg chg="mod">
          <ac:chgData name="Annie Xu" userId="b2e65fbf-d7c9-46f2-a1df-d2e789c51119" providerId="ADAL" clId="{1369D7DA-F5BB-4796-8BBF-8181C44A20BD}" dt="2021-10-05T15:00:36.493" v="9" actId="27636"/>
          <ac:spMkLst>
            <pc:docMk/>
            <pc:sldMk cId="427442890" sldId="1574"/>
            <ac:spMk id="3" creationId="{00000000-0000-0000-0000-000000000000}"/>
          </ac:spMkLst>
        </pc:spChg>
      </pc:sldChg>
      <pc:sldChg chg="del mod modShow">
        <pc:chgData name="Annie Xu" userId="b2e65fbf-d7c9-46f2-a1df-d2e789c51119" providerId="ADAL" clId="{1369D7DA-F5BB-4796-8BBF-8181C44A20BD}" dt="2021-10-25T19:44:10.282" v="1283" actId="2696"/>
        <pc:sldMkLst>
          <pc:docMk/>
          <pc:sldMk cId="3876239123" sldId="1575"/>
        </pc:sldMkLst>
      </pc:sldChg>
      <pc:sldChg chg="del mod modShow">
        <pc:chgData name="Annie Xu" userId="b2e65fbf-d7c9-46f2-a1df-d2e789c51119" providerId="ADAL" clId="{1369D7DA-F5BB-4796-8BBF-8181C44A20BD}" dt="2021-10-25T19:44:10.282" v="1283" actId="2696"/>
        <pc:sldMkLst>
          <pc:docMk/>
          <pc:sldMk cId="558319262" sldId="1576"/>
        </pc:sldMkLst>
      </pc:sldChg>
      <pc:sldChg chg="del mod modShow">
        <pc:chgData name="Annie Xu" userId="b2e65fbf-d7c9-46f2-a1df-d2e789c51119" providerId="ADAL" clId="{1369D7DA-F5BB-4796-8BBF-8181C44A20BD}" dt="2021-10-25T19:44:10.282" v="1283" actId="2696"/>
        <pc:sldMkLst>
          <pc:docMk/>
          <pc:sldMk cId="3845797126" sldId="1577"/>
        </pc:sldMkLst>
      </pc:sldChg>
      <pc:sldChg chg="del mod modShow">
        <pc:chgData name="Annie Xu" userId="b2e65fbf-d7c9-46f2-a1df-d2e789c51119" providerId="ADAL" clId="{1369D7DA-F5BB-4796-8BBF-8181C44A20BD}" dt="2021-10-25T19:44:10.282" v="1283" actId="2696"/>
        <pc:sldMkLst>
          <pc:docMk/>
          <pc:sldMk cId="3975549437" sldId="1579"/>
        </pc:sldMkLst>
      </pc:sldChg>
      <pc:sldChg chg="del mod modShow">
        <pc:chgData name="Annie Xu" userId="b2e65fbf-d7c9-46f2-a1df-d2e789c51119" providerId="ADAL" clId="{1369D7DA-F5BB-4796-8BBF-8181C44A20BD}" dt="2021-10-25T19:44:10.282" v="1283" actId="2696"/>
        <pc:sldMkLst>
          <pc:docMk/>
          <pc:sldMk cId="2088838320" sldId="1580"/>
        </pc:sldMkLst>
      </pc:sldChg>
      <pc:sldChg chg="addSp delSp mod ord modTransition addAnim delAnim modShow modNotesTx">
        <pc:chgData name="Annie Xu" userId="b2e65fbf-d7c9-46f2-a1df-d2e789c51119" providerId="ADAL" clId="{1369D7DA-F5BB-4796-8BBF-8181C44A20BD}" dt="2021-10-29T15:26:18.264" v="7369" actId="20577"/>
        <pc:sldMkLst>
          <pc:docMk/>
          <pc:sldMk cId="3606154069" sldId="1581"/>
        </pc:sldMkLst>
        <pc:spChg chg="del">
          <ac:chgData name="Annie Xu" userId="b2e65fbf-d7c9-46f2-a1df-d2e789c51119" providerId="ADAL" clId="{1369D7DA-F5BB-4796-8BBF-8181C44A20BD}" dt="2021-10-25T19:51:24.600" v="1339" actId="478"/>
          <ac:spMkLst>
            <pc:docMk/>
            <pc:sldMk cId="3606154069" sldId="1581"/>
            <ac:spMk id="53" creationId="{00000000-0000-0000-0000-000000000000}"/>
          </ac:spMkLst>
        </pc:spChg>
        <pc:spChg chg="del">
          <ac:chgData name="Annie Xu" userId="b2e65fbf-d7c9-46f2-a1df-d2e789c51119" providerId="ADAL" clId="{1369D7DA-F5BB-4796-8BBF-8181C44A20BD}" dt="2021-10-25T19:51:34.102" v="1344" actId="478"/>
          <ac:spMkLst>
            <pc:docMk/>
            <pc:sldMk cId="3606154069" sldId="1581"/>
            <ac:spMk id="54" creationId="{00000000-0000-0000-0000-000000000000}"/>
          </ac:spMkLst>
        </pc:spChg>
        <pc:spChg chg="del">
          <ac:chgData name="Annie Xu" userId="b2e65fbf-d7c9-46f2-a1df-d2e789c51119" providerId="ADAL" clId="{1369D7DA-F5BB-4796-8BBF-8181C44A20BD}" dt="2021-10-25T19:51:28.795" v="1341" actId="478"/>
          <ac:spMkLst>
            <pc:docMk/>
            <pc:sldMk cId="3606154069" sldId="1581"/>
            <ac:spMk id="55" creationId="{00000000-0000-0000-0000-000000000000}"/>
          </ac:spMkLst>
        </pc:spChg>
        <pc:spChg chg="del">
          <ac:chgData name="Annie Xu" userId="b2e65fbf-d7c9-46f2-a1df-d2e789c51119" providerId="ADAL" clId="{1369D7DA-F5BB-4796-8BBF-8181C44A20BD}" dt="2021-10-25T19:51:36.499" v="1346" actId="478"/>
          <ac:spMkLst>
            <pc:docMk/>
            <pc:sldMk cId="3606154069" sldId="1581"/>
            <ac:spMk id="56" creationId="{00000000-0000-0000-0000-000000000000}"/>
          </ac:spMkLst>
        </pc:spChg>
        <pc:spChg chg="del">
          <ac:chgData name="Annie Xu" userId="b2e65fbf-d7c9-46f2-a1df-d2e789c51119" providerId="ADAL" clId="{1369D7DA-F5BB-4796-8BBF-8181C44A20BD}" dt="2021-10-25T19:51:39.549" v="1348" actId="478"/>
          <ac:spMkLst>
            <pc:docMk/>
            <pc:sldMk cId="3606154069" sldId="1581"/>
            <ac:spMk id="57" creationId="{00000000-0000-0000-0000-000000000000}"/>
          </ac:spMkLst>
        </pc:spChg>
        <pc:spChg chg="del">
          <ac:chgData name="Annie Xu" userId="b2e65fbf-d7c9-46f2-a1df-d2e789c51119" providerId="ADAL" clId="{1369D7DA-F5BB-4796-8BBF-8181C44A20BD}" dt="2021-10-25T19:51:29.960" v="1342" actId="478"/>
          <ac:spMkLst>
            <pc:docMk/>
            <pc:sldMk cId="3606154069" sldId="1581"/>
            <ac:spMk id="58" creationId="{00000000-0000-0000-0000-000000000000}"/>
          </ac:spMkLst>
        </pc:spChg>
        <pc:spChg chg="del">
          <ac:chgData name="Annie Xu" userId="b2e65fbf-d7c9-46f2-a1df-d2e789c51119" providerId="ADAL" clId="{1369D7DA-F5BB-4796-8BBF-8181C44A20BD}" dt="2021-10-25T19:51:23.540" v="1338" actId="478"/>
          <ac:spMkLst>
            <pc:docMk/>
            <pc:sldMk cId="3606154069" sldId="1581"/>
            <ac:spMk id="59" creationId="{00000000-0000-0000-0000-000000000000}"/>
          </ac:spMkLst>
        </pc:spChg>
        <pc:spChg chg="del">
          <ac:chgData name="Annie Xu" userId="b2e65fbf-d7c9-46f2-a1df-d2e789c51119" providerId="ADAL" clId="{1369D7DA-F5BB-4796-8BBF-8181C44A20BD}" dt="2021-10-25T19:51:37.944" v="1347" actId="478"/>
          <ac:spMkLst>
            <pc:docMk/>
            <pc:sldMk cId="3606154069" sldId="1581"/>
            <ac:spMk id="60" creationId="{00000000-0000-0000-0000-000000000000}"/>
          </ac:spMkLst>
        </pc:spChg>
        <pc:spChg chg="del">
          <ac:chgData name="Annie Xu" userId="b2e65fbf-d7c9-46f2-a1df-d2e789c51119" providerId="ADAL" clId="{1369D7DA-F5BB-4796-8BBF-8181C44A20BD}" dt="2021-10-25T19:51:35.413" v="1345" actId="478"/>
          <ac:spMkLst>
            <pc:docMk/>
            <pc:sldMk cId="3606154069" sldId="1581"/>
            <ac:spMk id="61" creationId="{00000000-0000-0000-0000-000000000000}"/>
          </ac:spMkLst>
        </pc:spChg>
        <pc:spChg chg="del">
          <ac:chgData name="Annie Xu" userId="b2e65fbf-d7c9-46f2-a1df-d2e789c51119" providerId="ADAL" clId="{1369D7DA-F5BB-4796-8BBF-8181C44A20BD}" dt="2021-10-25T19:51:26.954" v="1340" actId="478"/>
          <ac:spMkLst>
            <pc:docMk/>
            <pc:sldMk cId="3606154069" sldId="1581"/>
            <ac:spMk id="62" creationId="{00000000-0000-0000-0000-000000000000}"/>
          </ac:spMkLst>
        </pc:spChg>
        <pc:spChg chg="del">
          <ac:chgData name="Annie Xu" userId="b2e65fbf-d7c9-46f2-a1df-d2e789c51119" providerId="ADAL" clId="{1369D7DA-F5BB-4796-8BBF-8181C44A20BD}" dt="2021-10-25T19:51:32.018" v="1343" actId="478"/>
          <ac:spMkLst>
            <pc:docMk/>
            <pc:sldMk cId="3606154069" sldId="1581"/>
            <ac:spMk id="63" creationId="{00000000-0000-0000-0000-000000000000}"/>
          </ac:spMkLst>
        </pc:spChg>
        <pc:spChg chg="del">
          <ac:chgData name="Annie Xu" userId="b2e65fbf-d7c9-46f2-a1df-d2e789c51119" providerId="ADAL" clId="{1369D7DA-F5BB-4796-8BBF-8181C44A20BD}" dt="2021-10-25T19:51:19.354" v="1336" actId="478"/>
          <ac:spMkLst>
            <pc:docMk/>
            <pc:sldMk cId="3606154069" sldId="1581"/>
            <ac:spMk id="160" creationId="{00000000-0000-0000-0000-000000000000}"/>
          </ac:spMkLst>
        </pc:spChg>
        <pc:grpChg chg="add del">
          <ac:chgData name="Annie Xu" userId="b2e65fbf-d7c9-46f2-a1df-d2e789c51119" providerId="ADAL" clId="{1369D7DA-F5BB-4796-8BBF-8181C44A20BD}" dt="2021-10-25T19:51:20.420" v="1337" actId="478"/>
          <ac:grpSpMkLst>
            <pc:docMk/>
            <pc:sldMk cId="3606154069" sldId="1581"/>
            <ac:grpSpMk id="2" creationId="{00000000-0000-0000-0000-000000000000}"/>
          </ac:grpSpMkLst>
        </pc:grpChg>
      </pc:sldChg>
      <pc:sldChg chg="del mod modShow">
        <pc:chgData name="Annie Xu" userId="b2e65fbf-d7c9-46f2-a1df-d2e789c51119" providerId="ADAL" clId="{1369D7DA-F5BB-4796-8BBF-8181C44A20BD}" dt="2021-10-25T19:43:46.904" v="1282" actId="2696"/>
        <pc:sldMkLst>
          <pc:docMk/>
          <pc:sldMk cId="2535296677" sldId="1582"/>
        </pc:sldMkLst>
      </pc:sldChg>
      <pc:sldChg chg="addSp delSp modSp ord modTransition modAnim modNotesTx">
        <pc:chgData name="Annie Xu" userId="b2e65fbf-d7c9-46f2-a1df-d2e789c51119" providerId="ADAL" clId="{1369D7DA-F5BB-4796-8BBF-8181C44A20BD}" dt="2021-10-29T15:10:47.700" v="5301" actId="12"/>
        <pc:sldMkLst>
          <pc:docMk/>
          <pc:sldMk cId="2988468423" sldId="1634"/>
        </pc:sldMkLst>
        <pc:picChg chg="add del mod">
          <ac:chgData name="Annie Xu" userId="b2e65fbf-d7c9-46f2-a1df-d2e789c51119" providerId="ADAL" clId="{1369D7DA-F5BB-4796-8BBF-8181C44A20BD}" dt="2021-10-28T15:19:56.878" v="2786"/>
          <ac:picMkLst>
            <pc:docMk/>
            <pc:sldMk cId="2988468423" sldId="1634"/>
            <ac:picMk id="2" creationId="{6C7BDC2E-5892-4BC3-88EF-D59FBCCB7CB8}"/>
          </ac:picMkLst>
        </pc:picChg>
      </pc:sldChg>
      <pc:sldChg chg="del mod modShow">
        <pc:chgData name="Annie Xu" userId="b2e65fbf-d7c9-46f2-a1df-d2e789c51119" providerId="ADAL" clId="{1369D7DA-F5BB-4796-8BBF-8181C44A20BD}" dt="2021-10-25T19:46:51.626" v="1289" actId="2696"/>
        <pc:sldMkLst>
          <pc:docMk/>
          <pc:sldMk cId="2199545594" sldId="8824"/>
        </pc:sldMkLst>
      </pc:sldChg>
      <pc:sldChg chg="delSp modSp mod ord modTransition modNotesTx">
        <pc:chgData name="Annie Xu" userId="b2e65fbf-d7c9-46f2-a1df-d2e789c51119" providerId="ADAL" clId="{1369D7DA-F5BB-4796-8BBF-8181C44A20BD}" dt="2021-11-02T14:20:15.444" v="7690"/>
        <pc:sldMkLst>
          <pc:docMk/>
          <pc:sldMk cId="2488960681" sldId="8825"/>
        </pc:sldMkLst>
        <pc:spChg chg="del mod">
          <ac:chgData name="Annie Xu" userId="b2e65fbf-d7c9-46f2-a1df-d2e789c51119" providerId="ADAL" clId="{1369D7DA-F5BB-4796-8BBF-8181C44A20BD}" dt="2021-10-27T14:43:15.365" v="2371"/>
          <ac:spMkLst>
            <pc:docMk/>
            <pc:sldMk cId="2488960681" sldId="8825"/>
            <ac:spMk id="7" creationId="{CCFABD4F-9921-4951-A254-093C629B8417}"/>
          </ac:spMkLst>
        </pc:spChg>
        <pc:spChg chg="del mod">
          <ac:chgData name="Annie Xu" userId="b2e65fbf-d7c9-46f2-a1df-d2e789c51119" providerId="ADAL" clId="{1369D7DA-F5BB-4796-8BBF-8181C44A20BD}" dt="2021-10-27T14:43:15.363" v="2369"/>
          <ac:spMkLst>
            <pc:docMk/>
            <pc:sldMk cId="2488960681" sldId="8825"/>
            <ac:spMk id="10" creationId="{7E4AD3BD-41FD-47AA-89F1-0F987298F794}"/>
          </ac:spMkLst>
        </pc:spChg>
        <pc:picChg chg="mod">
          <ac:chgData name="Annie Xu" userId="b2e65fbf-d7c9-46f2-a1df-d2e789c51119" providerId="ADAL" clId="{1369D7DA-F5BB-4796-8BBF-8181C44A20BD}" dt="2021-10-27T14:43:10.060" v="2367" actId="1076"/>
          <ac:picMkLst>
            <pc:docMk/>
            <pc:sldMk cId="2488960681" sldId="8825"/>
            <ac:picMk id="9" creationId="{17DAAFA8-71DD-47BC-A9A1-60F8B4D06DD0}"/>
          </ac:picMkLst>
        </pc:picChg>
      </pc:sldChg>
      <pc:sldChg chg="del mod ord modShow">
        <pc:chgData name="Annie Xu" userId="b2e65fbf-d7c9-46f2-a1df-d2e789c51119" providerId="ADAL" clId="{1369D7DA-F5BB-4796-8BBF-8181C44A20BD}" dt="2021-10-27T14:43:50.446" v="2372" actId="2696"/>
        <pc:sldMkLst>
          <pc:docMk/>
          <pc:sldMk cId="1126454405" sldId="8826"/>
        </pc:sldMkLst>
      </pc:sldChg>
      <pc:sldChg chg="del mod modShow">
        <pc:chgData name="Annie Xu" userId="b2e65fbf-d7c9-46f2-a1df-d2e789c51119" providerId="ADAL" clId="{1369D7DA-F5BB-4796-8BBF-8181C44A20BD}" dt="2021-10-25T19:52:46.345" v="1355" actId="2696"/>
        <pc:sldMkLst>
          <pc:docMk/>
          <pc:sldMk cId="3684634173" sldId="8827"/>
        </pc:sldMkLst>
      </pc:sldChg>
      <pc:sldChg chg="del mod modShow">
        <pc:chgData name="Annie Xu" userId="b2e65fbf-d7c9-46f2-a1df-d2e789c51119" providerId="ADAL" clId="{1369D7DA-F5BB-4796-8BBF-8181C44A20BD}" dt="2021-10-25T19:52:46.345" v="1355" actId="2696"/>
        <pc:sldMkLst>
          <pc:docMk/>
          <pc:sldMk cId="1490378642" sldId="8828"/>
        </pc:sldMkLst>
      </pc:sldChg>
      <pc:sldChg chg="del">
        <pc:chgData name="Annie Xu" userId="b2e65fbf-d7c9-46f2-a1df-d2e789c51119" providerId="ADAL" clId="{1369D7DA-F5BB-4796-8BBF-8181C44A20BD}" dt="2021-10-05T16:55:19.030" v="140" actId="2696"/>
        <pc:sldMkLst>
          <pc:docMk/>
          <pc:sldMk cId="3152258911" sldId="8829"/>
        </pc:sldMkLst>
      </pc:sldChg>
      <pc:sldChg chg="del mod modShow">
        <pc:chgData name="Annie Xu" userId="b2e65fbf-d7c9-46f2-a1df-d2e789c51119" providerId="ADAL" clId="{1369D7DA-F5BB-4796-8BBF-8181C44A20BD}" dt="2021-10-25T19:52:46.345" v="1355" actId="2696"/>
        <pc:sldMkLst>
          <pc:docMk/>
          <pc:sldMk cId="1349831231" sldId="8830"/>
        </pc:sldMkLst>
      </pc:sldChg>
      <pc:sldChg chg="del mod modShow">
        <pc:chgData name="Annie Xu" userId="b2e65fbf-d7c9-46f2-a1df-d2e789c51119" providerId="ADAL" clId="{1369D7DA-F5BB-4796-8BBF-8181C44A20BD}" dt="2021-10-25T19:52:46.345" v="1355" actId="2696"/>
        <pc:sldMkLst>
          <pc:docMk/>
          <pc:sldMk cId="3991251045" sldId="8831"/>
        </pc:sldMkLst>
      </pc:sldChg>
      <pc:sldChg chg="del mod modShow">
        <pc:chgData name="Annie Xu" userId="b2e65fbf-d7c9-46f2-a1df-d2e789c51119" providerId="ADAL" clId="{1369D7DA-F5BB-4796-8BBF-8181C44A20BD}" dt="2021-10-25T19:52:46.345" v="1355" actId="2696"/>
        <pc:sldMkLst>
          <pc:docMk/>
          <pc:sldMk cId="1279751598" sldId="8832"/>
        </pc:sldMkLst>
      </pc:sldChg>
      <pc:sldChg chg="modSp mod ord modTransition modShow">
        <pc:chgData name="Annie Xu" userId="b2e65fbf-d7c9-46f2-a1df-d2e789c51119" providerId="ADAL" clId="{1369D7DA-F5BB-4796-8BBF-8181C44A20BD}" dt="2021-10-28T15:19:41.198" v="2785"/>
        <pc:sldMkLst>
          <pc:docMk/>
          <pc:sldMk cId="2145644743" sldId="8833"/>
        </pc:sldMkLst>
        <pc:spChg chg="mod">
          <ac:chgData name="Annie Xu" userId="b2e65fbf-d7c9-46f2-a1df-d2e789c51119" providerId="ADAL" clId="{1369D7DA-F5BB-4796-8BBF-8181C44A20BD}" dt="2021-10-25T19:50:51.037" v="1329" actId="20577"/>
          <ac:spMkLst>
            <pc:docMk/>
            <pc:sldMk cId="2145644743" sldId="8833"/>
            <ac:spMk id="26" creationId="{BF43A280-797C-0940-BC2C-8B6BBCDC09A7}"/>
          </ac:spMkLst>
        </pc:spChg>
      </pc:sldChg>
      <pc:sldChg chg="del mod ord modShow">
        <pc:chgData name="Annie Xu" userId="b2e65fbf-d7c9-46f2-a1df-d2e789c51119" providerId="ADAL" clId="{1369D7DA-F5BB-4796-8BBF-8181C44A20BD}" dt="2021-10-27T14:41:02.062" v="2358" actId="2696"/>
        <pc:sldMkLst>
          <pc:docMk/>
          <pc:sldMk cId="644210927" sldId="8834"/>
        </pc:sldMkLst>
      </pc:sldChg>
      <pc:sldChg chg="addSp delSp modSp mod ord modTransition modShow modNotesTx">
        <pc:chgData name="Annie Xu" userId="b2e65fbf-d7c9-46f2-a1df-d2e789c51119" providerId="ADAL" clId="{1369D7DA-F5BB-4796-8BBF-8181C44A20BD}" dt="2021-11-02T14:20:59.800" v="7697" actId="26606"/>
        <pc:sldMkLst>
          <pc:docMk/>
          <pc:sldMk cId="3904115307" sldId="8835"/>
        </pc:sldMkLst>
        <pc:spChg chg="mod">
          <ac:chgData name="Annie Xu" userId="b2e65fbf-d7c9-46f2-a1df-d2e789c51119" providerId="ADAL" clId="{1369D7DA-F5BB-4796-8BBF-8181C44A20BD}" dt="2021-11-02T14:20:59.800" v="7697" actId="26606"/>
          <ac:spMkLst>
            <pc:docMk/>
            <pc:sldMk cId="3904115307" sldId="8835"/>
            <ac:spMk id="2" creationId="{996C9D61-DF77-4574-A4D9-5B6196A282F6}"/>
          </ac:spMkLst>
        </pc:spChg>
        <pc:spChg chg="add del mod">
          <ac:chgData name="Annie Xu" userId="b2e65fbf-d7c9-46f2-a1df-d2e789c51119" providerId="ADAL" clId="{1369D7DA-F5BB-4796-8BBF-8181C44A20BD}" dt="2021-11-02T14:20:48.612" v="7695" actId="26606"/>
          <ac:spMkLst>
            <pc:docMk/>
            <pc:sldMk cId="3904115307" sldId="8835"/>
            <ac:spMk id="3" creationId="{A0091343-8BED-4C24-B461-56AFB1AC3915}"/>
          </ac:spMkLst>
        </pc:spChg>
        <pc:spChg chg="add del">
          <ac:chgData name="Annie Xu" userId="b2e65fbf-d7c9-46f2-a1df-d2e789c51119" providerId="ADAL" clId="{1369D7DA-F5BB-4796-8BBF-8181C44A20BD}" dt="2021-11-02T14:20:48.562" v="7694" actId="26606"/>
          <ac:spMkLst>
            <pc:docMk/>
            <pc:sldMk cId="3904115307" sldId="8835"/>
            <ac:spMk id="8" creationId="{09588DA8-065E-4F6F-8EFD-43104AB2E0CF}"/>
          </ac:spMkLst>
        </pc:spChg>
        <pc:spChg chg="add del">
          <ac:chgData name="Annie Xu" userId="b2e65fbf-d7c9-46f2-a1df-d2e789c51119" providerId="ADAL" clId="{1369D7DA-F5BB-4796-8BBF-8181C44A20BD}" dt="2021-11-02T14:20:59.800" v="7697" actId="26606"/>
          <ac:spMkLst>
            <pc:docMk/>
            <pc:sldMk cId="3904115307" sldId="8835"/>
            <ac:spMk id="9" creationId="{2E442304-DDBD-4F7B-8017-36BCC863FB40}"/>
          </ac:spMkLst>
        </pc:spChg>
        <pc:spChg chg="add del">
          <ac:chgData name="Annie Xu" userId="b2e65fbf-d7c9-46f2-a1df-d2e789c51119" providerId="ADAL" clId="{1369D7DA-F5BB-4796-8BBF-8181C44A20BD}" dt="2021-11-02T14:20:48.562" v="7694" actId="26606"/>
          <ac:spMkLst>
            <pc:docMk/>
            <pc:sldMk cId="3904115307" sldId="8835"/>
            <ac:spMk id="10" creationId="{C4285719-470E-454C-AF62-8323075F1F5B}"/>
          </ac:spMkLst>
        </pc:spChg>
        <pc:spChg chg="add del">
          <ac:chgData name="Annie Xu" userId="b2e65fbf-d7c9-46f2-a1df-d2e789c51119" providerId="ADAL" clId="{1369D7DA-F5BB-4796-8BBF-8181C44A20BD}" dt="2021-11-02T14:20:59.800" v="7697" actId="26606"/>
          <ac:spMkLst>
            <pc:docMk/>
            <pc:sldMk cId="3904115307" sldId="8835"/>
            <ac:spMk id="11" creationId="{5E107275-3853-46FD-A241-DE4355A42675}"/>
          </ac:spMkLst>
        </pc:spChg>
        <pc:spChg chg="add del">
          <ac:chgData name="Annie Xu" userId="b2e65fbf-d7c9-46f2-a1df-d2e789c51119" providerId="ADAL" clId="{1369D7DA-F5BB-4796-8BBF-8181C44A20BD}" dt="2021-11-02T14:20:48.562" v="7694" actId="26606"/>
          <ac:spMkLst>
            <pc:docMk/>
            <pc:sldMk cId="3904115307" sldId="8835"/>
            <ac:spMk id="12" creationId="{CD9FE4EF-C4D8-49A0-B2FF-81D8DB7D8A24}"/>
          </ac:spMkLst>
        </pc:spChg>
        <pc:spChg chg="add del">
          <ac:chgData name="Annie Xu" userId="b2e65fbf-d7c9-46f2-a1df-d2e789c51119" providerId="ADAL" clId="{1369D7DA-F5BB-4796-8BBF-8181C44A20BD}" dt="2021-11-02T14:20:48.562" v="7694" actId="26606"/>
          <ac:spMkLst>
            <pc:docMk/>
            <pc:sldMk cId="3904115307" sldId="8835"/>
            <ac:spMk id="14" creationId="{4300840D-0A0B-4512-BACA-B439D5B9C57C}"/>
          </ac:spMkLst>
        </pc:spChg>
        <pc:spChg chg="add del">
          <ac:chgData name="Annie Xu" userId="b2e65fbf-d7c9-46f2-a1df-d2e789c51119" providerId="ADAL" clId="{1369D7DA-F5BB-4796-8BBF-8181C44A20BD}" dt="2021-11-02T14:20:48.562" v="7694" actId="26606"/>
          <ac:spMkLst>
            <pc:docMk/>
            <pc:sldMk cId="3904115307" sldId="8835"/>
            <ac:spMk id="16" creationId="{D2B78728-A580-49A7-84F9-6EF6F583ADE0}"/>
          </ac:spMkLst>
        </pc:spChg>
        <pc:spChg chg="add del">
          <ac:chgData name="Annie Xu" userId="b2e65fbf-d7c9-46f2-a1df-d2e789c51119" providerId="ADAL" clId="{1369D7DA-F5BB-4796-8BBF-8181C44A20BD}" dt="2021-11-02T14:20:48.562" v="7694" actId="26606"/>
          <ac:spMkLst>
            <pc:docMk/>
            <pc:sldMk cId="3904115307" sldId="8835"/>
            <ac:spMk id="18" creationId="{38FAA1A1-D861-433F-88FA-1E9D6FD31D11}"/>
          </ac:spMkLst>
        </pc:spChg>
        <pc:spChg chg="add del">
          <ac:chgData name="Annie Xu" userId="b2e65fbf-d7c9-46f2-a1df-d2e789c51119" providerId="ADAL" clId="{1369D7DA-F5BB-4796-8BBF-8181C44A20BD}" dt="2021-11-02T14:20:48.562" v="7694" actId="26606"/>
          <ac:spMkLst>
            <pc:docMk/>
            <pc:sldMk cId="3904115307" sldId="8835"/>
            <ac:spMk id="20" creationId="{8D71EDA1-87BF-4D5D-AB79-F346FD19278A}"/>
          </ac:spMkLst>
        </pc:spChg>
        <pc:graphicFrameChg chg="add mod modGraphic">
          <ac:chgData name="Annie Xu" userId="b2e65fbf-d7c9-46f2-a1df-d2e789c51119" providerId="ADAL" clId="{1369D7DA-F5BB-4796-8BBF-8181C44A20BD}" dt="2021-11-02T14:20:59.800" v="7697" actId="26606"/>
          <ac:graphicFrameMkLst>
            <pc:docMk/>
            <pc:sldMk cId="3904115307" sldId="8835"/>
            <ac:graphicFrameMk id="5" creationId="{542FF828-49BD-40EF-BD75-B6EB300FBE45}"/>
          </ac:graphicFrameMkLst>
        </pc:graphicFrameChg>
        <pc:picChg chg="del mod">
          <ac:chgData name="Annie Xu" userId="b2e65fbf-d7c9-46f2-a1df-d2e789c51119" providerId="ADAL" clId="{1369D7DA-F5BB-4796-8BBF-8181C44A20BD}" dt="2021-11-02T14:20:23.034" v="7691" actId="478"/>
          <ac:picMkLst>
            <pc:docMk/>
            <pc:sldMk cId="3904115307" sldId="8835"/>
            <ac:picMk id="2050" creationId="{5B28C00E-E780-4BA1-94A7-01A20B85C236}"/>
          </ac:picMkLst>
        </pc:picChg>
      </pc:sldChg>
      <pc:sldChg chg="del">
        <pc:chgData name="Annie Xu" userId="b2e65fbf-d7c9-46f2-a1df-d2e789c51119" providerId="ADAL" clId="{1369D7DA-F5BB-4796-8BBF-8181C44A20BD}" dt="2021-10-05T15:30:39.642" v="107" actId="2696"/>
        <pc:sldMkLst>
          <pc:docMk/>
          <pc:sldMk cId="217225766" sldId="10104"/>
        </pc:sldMkLst>
      </pc:sldChg>
      <pc:sldChg chg="addSp delSp modSp mod modTransition modAnim">
        <pc:chgData name="Annie Xu" userId="b2e65fbf-d7c9-46f2-a1df-d2e789c51119" providerId="ADAL" clId="{1369D7DA-F5BB-4796-8BBF-8181C44A20BD}" dt="2021-10-28T15:19:56.878" v="2786"/>
        <pc:sldMkLst>
          <pc:docMk/>
          <pc:sldMk cId="3950103883" sldId="10759"/>
        </pc:sldMkLst>
        <pc:spChg chg="mod">
          <ac:chgData name="Annie Xu" userId="b2e65fbf-d7c9-46f2-a1df-d2e789c51119" providerId="ADAL" clId="{1369D7DA-F5BB-4796-8BBF-8181C44A20BD}" dt="2021-10-21T14:11:30.805" v="877" actId="207"/>
          <ac:spMkLst>
            <pc:docMk/>
            <pc:sldMk cId="3950103883" sldId="10759"/>
            <ac:spMk id="2" creationId="{00000000-0000-0000-0000-000000000000}"/>
          </ac:spMkLst>
        </pc:spChg>
        <pc:picChg chg="add del mod">
          <ac:chgData name="Annie Xu" userId="b2e65fbf-d7c9-46f2-a1df-d2e789c51119" providerId="ADAL" clId="{1369D7DA-F5BB-4796-8BBF-8181C44A20BD}" dt="2021-10-28T15:19:56.878" v="2786"/>
          <ac:picMkLst>
            <pc:docMk/>
            <pc:sldMk cId="3950103883" sldId="10759"/>
            <ac:picMk id="3" creationId="{CDEDC659-90EC-4386-B99B-3281168EA2DD}"/>
          </ac:picMkLst>
        </pc:picChg>
      </pc:sldChg>
      <pc:sldChg chg="del mod modShow">
        <pc:chgData name="Annie Xu" userId="b2e65fbf-d7c9-46f2-a1df-d2e789c51119" providerId="ADAL" clId="{1369D7DA-F5BB-4796-8BBF-8181C44A20BD}" dt="2021-10-05T16:56:06.937" v="142" actId="2696"/>
        <pc:sldMkLst>
          <pc:docMk/>
          <pc:sldMk cId="2098377990" sldId="11915"/>
        </pc:sldMkLst>
      </pc:sldChg>
      <pc:sldChg chg="del mod modShow">
        <pc:chgData name="Annie Xu" userId="b2e65fbf-d7c9-46f2-a1df-d2e789c51119" providerId="ADAL" clId="{1369D7DA-F5BB-4796-8BBF-8181C44A20BD}" dt="2021-10-05T16:56:06.937" v="142" actId="2696"/>
        <pc:sldMkLst>
          <pc:docMk/>
          <pc:sldMk cId="372398589" sldId="11916"/>
        </pc:sldMkLst>
      </pc:sldChg>
      <pc:sldChg chg="del mod modShow">
        <pc:chgData name="Annie Xu" userId="b2e65fbf-d7c9-46f2-a1df-d2e789c51119" providerId="ADAL" clId="{1369D7DA-F5BB-4796-8BBF-8181C44A20BD}" dt="2021-10-05T16:56:06.937" v="142" actId="2696"/>
        <pc:sldMkLst>
          <pc:docMk/>
          <pc:sldMk cId="1104860131" sldId="11917"/>
        </pc:sldMkLst>
      </pc:sldChg>
      <pc:sldChg chg="del mod modShow">
        <pc:chgData name="Annie Xu" userId="b2e65fbf-d7c9-46f2-a1df-d2e789c51119" providerId="ADAL" clId="{1369D7DA-F5BB-4796-8BBF-8181C44A20BD}" dt="2021-10-05T16:56:06.937" v="142" actId="2696"/>
        <pc:sldMkLst>
          <pc:docMk/>
          <pc:sldMk cId="1926470856" sldId="11931"/>
        </pc:sldMkLst>
      </pc:sldChg>
      <pc:sldChg chg="del mod modShow">
        <pc:chgData name="Annie Xu" userId="b2e65fbf-d7c9-46f2-a1df-d2e789c51119" providerId="ADAL" clId="{1369D7DA-F5BB-4796-8BBF-8181C44A20BD}" dt="2021-10-05T16:56:06.937" v="142" actId="2696"/>
        <pc:sldMkLst>
          <pc:docMk/>
          <pc:sldMk cId="208653608" sldId="11932"/>
        </pc:sldMkLst>
      </pc:sldChg>
      <pc:sldChg chg="del mod modShow">
        <pc:chgData name="Annie Xu" userId="b2e65fbf-d7c9-46f2-a1df-d2e789c51119" providerId="ADAL" clId="{1369D7DA-F5BB-4796-8BBF-8181C44A20BD}" dt="2021-10-05T16:56:06.937" v="142" actId="2696"/>
        <pc:sldMkLst>
          <pc:docMk/>
          <pc:sldMk cId="2778557291" sldId="11933"/>
        </pc:sldMkLst>
      </pc:sldChg>
      <pc:sldChg chg="del mod modShow">
        <pc:chgData name="Annie Xu" userId="b2e65fbf-d7c9-46f2-a1df-d2e789c51119" providerId="ADAL" clId="{1369D7DA-F5BB-4796-8BBF-8181C44A20BD}" dt="2021-10-05T16:56:06.937" v="142" actId="2696"/>
        <pc:sldMkLst>
          <pc:docMk/>
          <pc:sldMk cId="23648167" sldId="11934"/>
        </pc:sldMkLst>
      </pc:sldChg>
      <pc:sldChg chg="del mod modShow">
        <pc:chgData name="Annie Xu" userId="b2e65fbf-d7c9-46f2-a1df-d2e789c51119" providerId="ADAL" clId="{1369D7DA-F5BB-4796-8BBF-8181C44A20BD}" dt="2021-10-05T16:56:06.937" v="142" actId="2696"/>
        <pc:sldMkLst>
          <pc:docMk/>
          <pc:sldMk cId="3741835296" sldId="2076137313"/>
        </pc:sldMkLst>
      </pc:sldChg>
      <pc:sldChg chg="del">
        <pc:chgData name="Annie Xu" userId="b2e65fbf-d7c9-46f2-a1df-d2e789c51119" providerId="ADAL" clId="{1369D7DA-F5BB-4796-8BBF-8181C44A20BD}" dt="2021-10-05T15:29:05.759" v="105" actId="2696"/>
        <pc:sldMkLst>
          <pc:docMk/>
          <pc:sldMk cId="3128324362" sldId="2076137342"/>
        </pc:sldMkLst>
      </pc:sldChg>
      <pc:sldChg chg="del">
        <pc:chgData name="Annie Xu" userId="b2e65fbf-d7c9-46f2-a1df-d2e789c51119" providerId="ADAL" clId="{1369D7DA-F5BB-4796-8BBF-8181C44A20BD}" dt="2021-10-05T15:28:34.203" v="103" actId="2696"/>
        <pc:sldMkLst>
          <pc:docMk/>
          <pc:sldMk cId="6474097" sldId="2076137343"/>
        </pc:sldMkLst>
      </pc:sldChg>
      <pc:sldChg chg="del">
        <pc:chgData name="Annie Xu" userId="b2e65fbf-d7c9-46f2-a1df-d2e789c51119" providerId="ADAL" clId="{1369D7DA-F5BB-4796-8BBF-8181C44A20BD}" dt="2021-10-05T15:48:23.582" v="139" actId="2696"/>
        <pc:sldMkLst>
          <pc:docMk/>
          <pc:sldMk cId="634371838" sldId="2076137344"/>
        </pc:sldMkLst>
      </pc:sldChg>
      <pc:sldChg chg="del">
        <pc:chgData name="Annie Xu" userId="b2e65fbf-d7c9-46f2-a1df-d2e789c51119" providerId="ADAL" clId="{1369D7DA-F5BB-4796-8BBF-8181C44A20BD}" dt="2021-10-05T15:29:05.759" v="105" actId="2696"/>
        <pc:sldMkLst>
          <pc:docMk/>
          <pc:sldMk cId="4264325430" sldId="2076137346"/>
        </pc:sldMkLst>
      </pc:sldChg>
      <pc:sldChg chg="del">
        <pc:chgData name="Annie Xu" userId="b2e65fbf-d7c9-46f2-a1df-d2e789c51119" providerId="ADAL" clId="{1369D7DA-F5BB-4796-8BBF-8181C44A20BD}" dt="2021-10-05T15:48:13.430" v="138" actId="2696"/>
        <pc:sldMkLst>
          <pc:docMk/>
          <pc:sldMk cId="1922835893" sldId="2076137368"/>
        </pc:sldMkLst>
      </pc:sldChg>
      <pc:sldChg chg="addSp delSp modSp modTransition modAnim">
        <pc:chgData name="Annie Xu" userId="b2e65fbf-d7c9-46f2-a1df-d2e789c51119" providerId="ADAL" clId="{1369D7DA-F5BB-4796-8BBF-8181C44A20BD}" dt="2021-10-28T15:19:56.878" v="2786"/>
        <pc:sldMkLst>
          <pc:docMk/>
          <pc:sldMk cId="2129619634" sldId="2076137370"/>
        </pc:sldMkLst>
        <pc:picChg chg="add del mod">
          <ac:chgData name="Annie Xu" userId="b2e65fbf-d7c9-46f2-a1df-d2e789c51119" providerId="ADAL" clId="{1369D7DA-F5BB-4796-8BBF-8181C44A20BD}" dt="2021-10-28T15:19:56.878" v="2786"/>
          <ac:picMkLst>
            <pc:docMk/>
            <pc:sldMk cId="2129619634" sldId="2076137370"/>
            <ac:picMk id="3" creationId="{B83A95E3-4B73-4F6E-B5EE-4A95BA0AB433}"/>
          </ac:picMkLst>
        </pc:picChg>
      </pc:sldChg>
      <pc:sldChg chg="addSp delSp modSp ord modTransition modAnim">
        <pc:chgData name="Annie Xu" userId="b2e65fbf-d7c9-46f2-a1df-d2e789c51119" providerId="ADAL" clId="{1369D7DA-F5BB-4796-8BBF-8181C44A20BD}" dt="2021-10-28T15:19:56.878" v="2786"/>
        <pc:sldMkLst>
          <pc:docMk/>
          <pc:sldMk cId="1775936127" sldId="2076137384"/>
        </pc:sldMkLst>
        <pc:picChg chg="add del mod">
          <ac:chgData name="Annie Xu" userId="b2e65fbf-d7c9-46f2-a1df-d2e789c51119" providerId="ADAL" clId="{1369D7DA-F5BB-4796-8BBF-8181C44A20BD}" dt="2021-10-28T15:19:56.878" v="2786"/>
          <ac:picMkLst>
            <pc:docMk/>
            <pc:sldMk cId="1775936127" sldId="2076137384"/>
            <ac:picMk id="3" creationId="{DCD710BA-0A6F-4DC0-8D3D-8A74A53DBF75}"/>
          </ac:picMkLst>
        </pc:picChg>
      </pc:sldChg>
      <pc:sldChg chg="del">
        <pc:chgData name="Annie Xu" userId="b2e65fbf-d7c9-46f2-a1df-d2e789c51119" providerId="ADAL" clId="{1369D7DA-F5BB-4796-8BBF-8181C44A20BD}" dt="2021-10-05T15:30:39.642" v="107" actId="2696"/>
        <pc:sldMkLst>
          <pc:docMk/>
          <pc:sldMk cId="3256001573" sldId="2076137386"/>
        </pc:sldMkLst>
      </pc:sldChg>
      <pc:sldChg chg="addSp delSp modSp ord modTransition modAnim">
        <pc:chgData name="Annie Xu" userId="b2e65fbf-d7c9-46f2-a1df-d2e789c51119" providerId="ADAL" clId="{1369D7DA-F5BB-4796-8BBF-8181C44A20BD}" dt="2021-10-28T15:19:56.878" v="2786"/>
        <pc:sldMkLst>
          <pc:docMk/>
          <pc:sldMk cId="3685948308" sldId="2076137392"/>
        </pc:sldMkLst>
        <pc:picChg chg="add del mod">
          <ac:chgData name="Annie Xu" userId="b2e65fbf-d7c9-46f2-a1df-d2e789c51119" providerId="ADAL" clId="{1369D7DA-F5BB-4796-8BBF-8181C44A20BD}" dt="2021-10-28T15:19:56.878" v="2786"/>
          <ac:picMkLst>
            <pc:docMk/>
            <pc:sldMk cId="3685948308" sldId="2076137392"/>
            <ac:picMk id="2" creationId="{DCCA46B1-F2DD-4EAE-A562-616E370808D0}"/>
          </ac:picMkLst>
        </pc:picChg>
      </pc:sldChg>
      <pc:sldChg chg="del">
        <pc:chgData name="Annie Xu" userId="b2e65fbf-d7c9-46f2-a1df-d2e789c51119" providerId="ADAL" clId="{1369D7DA-F5BB-4796-8BBF-8181C44A20BD}" dt="2021-10-21T15:11:47.612" v="885" actId="2696"/>
        <pc:sldMkLst>
          <pc:docMk/>
          <pc:sldMk cId="2894174178" sldId="2076137398"/>
        </pc:sldMkLst>
      </pc:sldChg>
      <pc:sldChg chg="del">
        <pc:chgData name="Annie Xu" userId="b2e65fbf-d7c9-46f2-a1df-d2e789c51119" providerId="ADAL" clId="{1369D7DA-F5BB-4796-8BBF-8181C44A20BD}" dt="2021-10-21T14:12:01.627" v="878" actId="2696"/>
        <pc:sldMkLst>
          <pc:docMk/>
          <pc:sldMk cId="2245861913" sldId="2076137400"/>
        </pc:sldMkLst>
      </pc:sldChg>
      <pc:sldChg chg="addSp delSp modSp mod modTransition modAnim modShow">
        <pc:chgData name="Annie Xu" userId="b2e65fbf-d7c9-46f2-a1df-d2e789c51119" providerId="ADAL" clId="{1369D7DA-F5BB-4796-8BBF-8181C44A20BD}" dt="2021-10-28T15:19:56.878" v="2786"/>
        <pc:sldMkLst>
          <pc:docMk/>
          <pc:sldMk cId="2199400746" sldId="2076137408"/>
        </pc:sldMkLst>
        <pc:picChg chg="add del mod">
          <ac:chgData name="Annie Xu" userId="b2e65fbf-d7c9-46f2-a1df-d2e789c51119" providerId="ADAL" clId="{1369D7DA-F5BB-4796-8BBF-8181C44A20BD}" dt="2021-10-28T15:19:56.878" v="2786"/>
          <ac:picMkLst>
            <pc:docMk/>
            <pc:sldMk cId="2199400746" sldId="2076137408"/>
            <ac:picMk id="6" creationId="{3525830E-B943-4587-BDA4-D4CD6811E41C}"/>
          </ac:picMkLst>
        </pc:picChg>
      </pc:sldChg>
      <pc:sldChg chg="del">
        <pc:chgData name="Annie Xu" userId="b2e65fbf-d7c9-46f2-a1df-d2e789c51119" providerId="ADAL" clId="{1369D7DA-F5BB-4796-8BBF-8181C44A20BD}" dt="2021-10-21T15:11:47.612" v="885" actId="2696"/>
        <pc:sldMkLst>
          <pc:docMk/>
          <pc:sldMk cId="2013700746" sldId="2076137410"/>
        </pc:sldMkLst>
      </pc:sldChg>
      <pc:sldChg chg="addSp delSp modSp ord modTransition modAnim">
        <pc:chgData name="Annie Xu" userId="b2e65fbf-d7c9-46f2-a1df-d2e789c51119" providerId="ADAL" clId="{1369D7DA-F5BB-4796-8BBF-8181C44A20BD}" dt="2021-10-29T15:11:07.465" v="5303"/>
        <pc:sldMkLst>
          <pc:docMk/>
          <pc:sldMk cId="2030354920" sldId="2076137431"/>
        </pc:sldMkLst>
        <pc:picChg chg="add del mod">
          <ac:chgData name="Annie Xu" userId="b2e65fbf-d7c9-46f2-a1df-d2e789c51119" providerId="ADAL" clId="{1369D7DA-F5BB-4796-8BBF-8181C44A20BD}" dt="2021-10-28T15:19:56.878" v="2786"/>
          <ac:picMkLst>
            <pc:docMk/>
            <pc:sldMk cId="2030354920" sldId="2076137431"/>
            <ac:picMk id="6" creationId="{304F2B1A-1C51-4D8F-B94F-0D00AFCD288F}"/>
          </ac:picMkLst>
        </pc:picChg>
      </pc:sldChg>
      <pc:sldChg chg="addSp delSp modSp modTransition modAnim">
        <pc:chgData name="Annie Xu" userId="b2e65fbf-d7c9-46f2-a1df-d2e789c51119" providerId="ADAL" clId="{1369D7DA-F5BB-4796-8BBF-8181C44A20BD}" dt="2021-10-28T15:19:56.878" v="2786"/>
        <pc:sldMkLst>
          <pc:docMk/>
          <pc:sldMk cId="880411240" sldId="2076137432"/>
        </pc:sldMkLst>
        <pc:picChg chg="add del mod">
          <ac:chgData name="Annie Xu" userId="b2e65fbf-d7c9-46f2-a1df-d2e789c51119" providerId="ADAL" clId="{1369D7DA-F5BB-4796-8BBF-8181C44A20BD}" dt="2021-10-28T15:19:56.878" v="2786"/>
          <ac:picMkLst>
            <pc:docMk/>
            <pc:sldMk cId="880411240" sldId="2076137432"/>
            <ac:picMk id="6" creationId="{FFA9D834-C911-462F-BC39-BA0ADF94DF01}"/>
          </ac:picMkLst>
        </pc:picChg>
      </pc:sldChg>
      <pc:sldChg chg="addSp delSp modSp modTransition modAnim">
        <pc:chgData name="Annie Xu" userId="b2e65fbf-d7c9-46f2-a1df-d2e789c51119" providerId="ADAL" clId="{1369D7DA-F5BB-4796-8BBF-8181C44A20BD}" dt="2021-10-28T15:19:56.878" v="2786"/>
        <pc:sldMkLst>
          <pc:docMk/>
          <pc:sldMk cId="1410466352" sldId="2076137444"/>
        </pc:sldMkLst>
        <pc:picChg chg="add del mod">
          <ac:chgData name="Annie Xu" userId="b2e65fbf-d7c9-46f2-a1df-d2e789c51119" providerId="ADAL" clId="{1369D7DA-F5BB-4796-8BBF-8181C44A20BD}" dt="2021-10-28T15:19:56.878" v="2786"/>
          <ac:picMkLst>
            <pc:docMk/>
            <pc:sldMk cId="1410466352" sldId="2076137444"/>
            <ac:picMk id="3" creationId="{F3AF4DD0-9940-4FB0-A2F1-A41846B3FBDD}"/>
          </ac:picMkLst>
        </pc:picChg>
      </pc:sldChg>
      <pc:sldChg chg="del">
        <pc:chgData name="Annie Xu" userId="b2e65fbf-d7c9-46f2-a1df-d2e789c51119" providerId="ADAL" clId="{1369D7DA-F5BB-4796-8BBF-8181C44A20BD}" dt="2021-10-05T15:30:03.921" v="106" actId="2696"/>
        <pc:sldMkLst>
          <pc:docMk/>
          <pc:sldMk cId="4171751307" sldId="2076137463"/>
        </pc:sldMkLst>
      </pc:sldChg>
      <pc:sldChg chg="del">
        <pc:chgData name="Annie Xu" userId="b2e65fbf-d7c9-46f2-a1df-d2e789c51119" providerId="ADAL" clId="{1369D7DA-F5BB-4796-8BBF-8181C44A20BD}" dt="2021-10-05T15:28:39.084" v="104" actId="2696"/>
        <pc:sldMkLst>
          <pc:docMk/>
          <pc:sldMk cId="2578278569" sldId="2076137464"/>
        </pc:sldMkLst>
      </pc:sldChg>
      <pc:sldChg chg="add del">
        <pc:chgData name="Annie Xu" userId="b2e65fbf-d7c9-46f2-a1df-d2e789c51119" providerId="ADAL" clId="{1369D7DA-F5BB-4796-8BBF-8181C44A20BD}" dt="2021-10-21T14:11:20.310" v="876" actId="2696"/>
        <pc:sldMkLst>
          <pc:docMk/>
          <pc:sldMk cId="814465603" sldId="2076137470"/>
        </pc:sldMkLst>
      </pc:sldChg>
      <pc:sldChg chg="del">
        <pc:chgData name="Annie Xu" userId="b2e65fbf-d7c9-46f2-a1df-d2e789c51119" providerId="ADAL" clId="{1369D7DA-F5BB-4796-8BBF-8181C44A20BD}" dt="2021-10-05T15:30:39.642" v="107" actId="2696"/>
        <pc:sldMkLst>
          <pc:docMk/>
          <pc:sldMk cId="429668055" sldId="2076137471"/>
        </pc:sldMkLst>
      </pc:sldChg>
      <pc:sldChg chg="addSp delSp modSp mod ord modTransition modAnim">
        <pc:chgData name="Annie Xu" userId="b2e65fbf-d7c9-46f2-a1df-d2e789c51119" providerId="ADAL" clId="{1369D7DA-F5BB-4796-8BBF-8181C44A20BD}" dt="2021-10-28T15:19:56.878" v="2786"/>
        <pc:sldMkLst>
          <pc:docMk/>
          <pc:sldMk cId="277154852" sldId="2076137474"/>
        </pc:sldMkLst>
        <pc:spChg chg="mod">
          <ac:chgData name="Annie Xu" userId="b2e65fbf-d7c9-46f2-a1df-d2e789c51119" providerId="ADAL" clId="{1369D7DA-F5BB-4796-8BBF-8181C44A20BD}" dt="2021-10-05T15:48:07.497" v="137"/>
          <ac:spMkLst>
            <pc:docMk/>
            <pc:sldMk cId="277154852" sldId="2076137474"/>
            <ac:spMk id="2" creationId="{F856B049-3493-40DE-8ED0-BDA5177ACA35}"/>
          </ac:spMkLst>
        </pc:spChg>
        <pc:picChg chg="add del mod">
          <ac:chgData name="Annie Xu" userId="b2e65fbf-d7c9-46f2-a1df-d2e789c51119" providerId="ADAL" clId="{1369D7DA-F5BB-4796-8BBF-8181C44A20BD}" dt="2021-10-28T15:19:56.878" v="2786"/>
          <ac:picMkLst>
            <pc:docMk/>
            <pc:sldMk cId="277154852" sldId="2076137474"/>
            <ac:picMk id="15" creationId="{F98ECD20-3D40-4B67-8DBE-65575139EA8F}"/>
          </ac:picMkLst>
        </pc:picChg>
      </pc:sldChg>
      <pc:sldChg chg="del">
        <pc:chgData name="Annie Xu" userId="b2e65fbf-d7c9-46f2-a1df-d2e789c51119" providerId="ADAL" clId="{1369D7DA-F5BB-4796-8BBF-8181C44A20BD}" dt="2021-10-05T15:29:05.759" v="105" actId="2696"/>
        <pc:sldMkLst>
          <pc:docMk/>
          <pc:sldMk cId="649656544" sldId="2076137479"/>
        </pc:sldMkLst>
      </pc:sldChg>
      <pc:sldChg chg="addSp delSp modSp mod modTransition modAnim">
        <pc:chgData name="Annie Xu" userId="b2e65fbf-d7c9-46f2-a1df-d2e789c51119" providerId="ADAL" clId="{1369D7DA-F5BB-4796-8BBF-8181C44A20BD}" dt="2021-10-28T15:19:56.878" v="2786"/>
        <pc:sldMkLst>
          <pc:docMk/>
          <pc:sldMk cId="197096469" sldId="2076137481"/>
        </pc:sldMkLst>
        <pc:spChg chg="mod">
          <ac:chgData name="Annie Xu" userId="b2e65fbf-d7c9-46f2-a1df-d2e789c51119" providerId="ADAL" clId="{1369D7DA-F5BB-4796-8BBF-8181C44A20BD}" dt="2021-10-21T14:18:43.667" v="882" actId="207"/>
          <ac:spMkLst>
            <pc:docMk/>
            <pc:sldMk cId="197096469" sldId="2076137481"/>
            <ac:spMk id="5" creationId="{0745567F-CED3-44DB-BC3E-3B06674C11E0}"/>
          </ac:spMkLst>
        </pc:spChg>
        <pc:picChg chg="add del mod">
          <ac:chgData name="Annie Xu" userId="b2e65fbf-d7c9-46f2-a1df-d2e789c51119" providerId="ADAL" clId="{1369D7DA-F5BB-4796-8BBF-8181C44A20BD}" dt="2021-10-28T15:19:56.878" v="2786"/>
          <ac:picMkLst>
            <pc:docMk/>
            <pc:sldMk cId="197096469" sldId="2076137481"/>
            <ac:picMk id="2" creationId="{46FF19EA-E51B-4373-BD2B-E5F522EA0530}"/>
          </ac:picMkLst>
        </pc:picChg>
      </pc:sldChg>
      <pc:sldChg chg="modTransition modNotesTx">
        <pc:chgData name="Annie Xu" userId="b2e65fbf-d7c9-46f2-a1df-d2e789c51119" providerId="ADAL" clId="{1369D7DA-F5BB-4796-8BBF-8181C44A20BD}" dt="2021-10-29T15:15:59.532" v="5971" actId="20577"/>
        <pc:sldMkLst>
          <pc:docMk/>
          <pc:sldMk cId="4162149166" sldId="2076137915"/>
        </pc:sldMkLst>
      </pc:sldChg>
      <pc:sldChg chg="addSp delSp modSp mod modTransition setBg modNotesTx">
        <pc:chgData name="Annie Xu" userId="b2e65fbf-d7c9-46f2-a1df-d2e789c51119" providerId="ADAL" clId="{1369D7DA-F5BB-4796-8BBF-8181C44A20BD}" dt="2021-10-29T15:16:55.146" v="6159" actId="20577"/>
        <pc:sldMkLst>
          <pc:docMk/>
          <pc:sldMk cId="482547202" sldId="2076137916"/>
        </pc:sldMkLst>
        <pc:spChg chg="mod">
          <ac:chgData name="Annie Xu" userId="b2e65fbf-d7c9-46f2-a1df-d2e789c51119" providerId="ADAL" clId="{1369D7DA-F5BB-4796-8BBF-8181C44A20BD}" dt="2021-10-05T16:55:50.323" v="141" actId="26606"/>
          <ac:spMkLst>
            <pc:docMk/>
            <pc:sldMk cId="482547202" sldId="2076137916"/>
            <ac:spMk id="2" creationId="{91A5AA6F-AF1E-469A-827B-790957E0C6B8}"/>
          </ac:spMkLst>
        </pc:spChg>
        <pc:spChg chg="del mod">
          <ac:chgData name="Annie Xu" userId="b2e65fbf-d7c9-46f2-a1df-d2e789c51119" providerId="ADAL" clId="{1369D7DA-F5BB-4796-8BBF-8181C44A20BD}" dt="2021-10-05T16:55:50.323" v="141" actId="26606"/>
          <ac:spMkLst>
            <pc:docMk/>
            <pc:sldMk cId="482547202" sldId="2076137916"/>
            <ac:spMk id="3" creationId="{6DAC486E-DC04-441C-8E01-154B4B0CAE88}"/>
          </ac:spMkLst>
        </pc:spChg>
        <pc:spChg chg="add">
          <ac:chgData name="Annie Xu" userId="b2e65fbf-d7c9-46f2-a1df-d2e789c51119" providerId="ADAL" clId="{1369D7DA-F5BB-4796-8BBF-8181C44A20BD}" dt="2021-10-05T16:55:50.323" v="141" actId="26606"/>
          <ac:spMkLst>
            <pc:docMk/>
            <pc:sldMk cId="482547202" sldId="2076137916"/>
            <ac:spMk id="9" creationId="{56E9B3E6-E277-4D68-BA48-9CB43FFBD6E2}"/>
          </ac:spMkLst>
        </pc:spChg>
        <pc:spChg chg="add">
          <ac:chgData name="Annie Xu" userId="b2e65fbf-d7c9-46f2-a1df-d2e789c51119" providerId="ADAL" clId="{1369D7DA-F5BB-4796-8BBF-8181C44A20BD}" dt="2021-10-05T16:55:50.323" v="141" actId="26606"/>
          <ac:spMkLst>
            <pc:docMk/>
            <pc:sldMk cId="482547202" sldId="2076137916"/>
            <ac:spMk id="16" creationId="{D5B0017B-2ECA-49AF-B397-DC140825DF8D}"/>
          </ac:spMkLst>
        </pc:spChg>
        <pc:grpChg chg="add">
          <ac:chgData name="Annie Xu" userId="b2e65fbf-d7c9-46f2-a1df-d2e789c51119" providerId="ADAL" clId="{1369D7DA-F5BB-4796-8BBF-8181C44A20BD}" dt="2021-10-05T16:55:50.323" v="141" actId="26606"/>
          <ac:grpSpMkLst>
            <pc:docMk/>
            <pc:sldMk cId="482547202" sldId="2076137916"/>
            <ac:grpSpMk id="11" creationId="{AE1C45F0-260A-458C-96ED-C1F6D2151219}"/>
          </ac:grpSpMkLst>
        </pc:grpChg>
        <pc:graphicFrameChg chg="add modGraphic">
          <ac:chgData name="Annie Xu" userId="b2e65fbf-d7c9-46f2-a1df-d2e789c51119" providerId="ADAL" clId="{1369D7DA-F5BB-4796-8BBF-8181C44A20BD}" dt="2021-10-28T17:22:56.900" v="2799" actId="20577"/>
          <ac:graphicFrameMkLst>
            <pc:docMk/>
            <pc:sldMk cId="482547202" sldId="2076137916"/>
            <ac:graphicFrameMk id="5" creationId="{E0CFCC36-E0E7-4EAC-AAB8-C177279D5584}"/>
          </ac:graphicFrameMkLst>
        </pc:graphicFrameChg>
        <pc:cxnChg chg="add">
          <ac:chgData name="Annie Xu" userId="b2e65fbf-d7c9-46f2-a1df-d2e789c51119" providerId="ADAL" clId="{1369D7DA-F5BB-4796-8BBF-8181C44A20BD}" dt="2021-10-05T16:55:50.323" v="141" actId="26606"/>
          <ac:cxnSpMkLst>
            <pc:docMk/>
            <pc:sldMk cId="482547202" sldId="2076137916"/>
            <ac:cxnSpMk id="18" creationId="{6CF1BAF6-AD41-4082-B212-8A1F9A2E8779}"/>
          </ac:cxnSpMkLst>
        </pc:cxnChg>
      </pc:sldChg>
      <pc:sldChg chg="addSp delSp modSp mod modTransition modAnim modNotesTx">
        <pc:chgData name="Annie Xu" userId="b2e65fbf-d7c9-46f2-a1df-d2e789c51119" providerId="ADAL" clId="{1369D7DA-F5BB-4796-8BBF-8181C44A20BD}" dt="2021-10-29T15:12:56.090" v="5459" actId="20577"/>
        <pc:sldMkLst>
          <pc:docMk/>
          <pc:sldMk cId="1542747015" sldId="2076137917"/>
        </pc:sldMkLst>
        <pc:spChg chg="mod">
          <ac:chgData name="Annie Xu" userId="b2e65fbf-d7c9-46f2-a1df-d2e789c51119" providerId="ADAL" clId="{1369D7DA-F5BB-4796-8BBF-8181C44A20BD}" dt="2021-10-21T14:12:50.316" v="879" actId="207"/>
          <ac:spMkLst>
            <pc:docMk/>
            <pc:sldMk cId="1542747015" sldId="2076137917"/>
            <ac:spMk id="2" creationId="{91A5AA6F-AF1E-469A-827B-790957E0C6B8}"/>
          </ac:spMkLst>
        </pc:spChg>
        <pc:picChg chg="add del mod">
          <ac:chgData name="Annie Xu" userId="b2e65fbf-d7c9-46f2-a1df-d2e789c51119" providerId="ADAL" clId="{1369D7DA-F5BB-4796-8BBF-8181C44A20BD}" dt="2021-10-28T15:19:56.878" v="2786"/>
          <ac:picMkLst>
            <pc:docMk/>
            <pc:sldMk cId="1542747015" sldId="2076137917"/>
            <ac:picMk id="4" creationId="{60F9FF54-025B-4D70-BCC2-84B81F8EF002}"/>
          </ac:picMkLst>
        </pc:picChg>
      </pc:sldChg>
      <pc:sldChg chg="new del">
        <pc:chgData name="Annie Xu" userId="b2e65fbf-d7c9-46f2-a1df-d2e789c51119" providerId="ADAL" clId="{1369D7DA-F5BB-4796-8BBF-8181C44A20BD}" dt="2021-10-05T14:56:24.674" v="5" actId="47"/>
        <pc:sldMkLst>
          <pc:docMk/>
          <pc:sldMk cId="626380191" sldId="2076137918"/>
        </pc:sldMkLst>
      </pc:sldChg>
      <pc:sldChg chg="addSp delSp modSp new del mod setBg">
        <pc:chgData name="Annie Xu" userId="b2e65fbf-d7c9-46f2-a1df-d2e789c51119" providerId="ADAL" clId="{1369D7DA-F5BB-4796-8BBF-8181C44A20BD}" dt="2021-10-21T13:28:51.459" v="531" actId="2696"/>
        <pc:sldMkLst>
          <pc:docMk/>
          <pc:sldMk cId="871524940" sldId="2076137919"/>
        </pc:sldMkLst>
        <pc:spChg chg="mod">
          <ac:chgData name="Annie Xu" userId="b2e65fbf-d7c9-46f2-a1df-d2e789c51119" providerId="ADAL" clId="{1369D7DA-F5BB-4796-8BBF-8181C44A20BD}" dt="2021-10-05T15:22:46.879" v="72" actId="26606"/>
          <ac:spMkLst>
            <pc:docMk/>
            <pc:sldMk cId="871524940" sldId="2076137919"/>
            <ac:spMk id="2" creationId="{976F3C1A-7667-4865-A2ED-5B1D44246AD4}"/>
          </ac:spMkLst>
        </pc:spChg>
        <pc:spChg chg="del">
          <ac:chgData name="Annie Xu" userId="b2e65fbf-d7c9-46f2-a1df-d2e789c51119" providerId="ADAL" clId="{1369D7DA-F5BB-4796-8BBF-8181C44A20BD}" dt="2021-10-05T15:22:40.150" v="71" actId="478"/>
          <ac:spMkLst>
            <pc:docMk/>
            <pc:sldMk cId="871524940" sldId="2076137919"/>
            <ac:spMk id="3" creationId="{95C70D52-81CA-46AC-955D-C2DC37008E9D}"/>
          </ac:spMkLst>
        </pc:spChg>
        <pc:spChg chg="add">
          <ac:chgData name="Annie Xu" userId="b2e65fbf-d7c9-46f2-a1df-d2e789c51119" providerId="ADAL" clId="{1369D7DA-F5BB-4796-8BBF-8181C44A20BD}" dt="2021-10-05T15:22:46.879" v="72" actId="26606"/>
          <ac:spMkLst>
            <pc:docMk/>
            <pc:sldMk cId="871524940" sldId="2076137919"/>
            <ac:spMk id="9" creationId="{2643BE6C-86B7-4AB9-91E8-9B5DB45AC8EA}"/>
          </ac:spMkLst>
        </pc:spChg>
        <pc:picChg chg="add">
          <ac:chgData name="Annie Xu" userId="b2e65fbf-d7c9-46f2-a1df-d2e789c51119" providerId="ADAL" clId="{1369D7DA-F5BB-4796-8BBF-8181C44A20BD}" dt="2021-10-05T15:22:46.879" v="72" actId="26606"/>
          <ac:picMkLst>
            <pc:docMk/>
            <pc:sldMk cId="871524940" sldId="2076137919"/>
            <ac:picMk id="6" creationId="{516B67FC-E636-4A8F-AB22-58D80E002A42}"/>
          </ac:picMkLst>
        </pc:picChg>
      </pc:sldChg>
      <pc:sldChg chg="new del">
        <pc:chgData name="Annie Xu" userId="b2e65fbf-d7c9-46f2-a1df-d2e789c51119" providerId="ADAL" clId="{1369D7DA-F5BB-4796-8BBF-8181C44A20BD}" dt="2021-10-05T15:22:19.740" v="61" actId="680"/>
        <pc:sldMkLst>
          <pc:docMk/>
          <pc:sldMk cId="93444202" sldId="2076137920"/>
        </pc:sldMkLst>
      </pc:sldChg>
      <pc:sldChg chg="new del">
        <pc:chgData name="Annie Xu" userId="b2e65fbf-d7c9-46f2-a1df-d2e789c51119" providerId="ADAL" clId="{1369D7DA-F5BB-4796-8BBF-8181C44A20BD}" dt="2021-10-05T15:23:41.375" v="89" actId="680"/>
        <pc:sldMkLst>
          <pc:docMk/>
          <pc:sldMk cId="809674672" sldId="2076137920"/>
        </pc:sldMkLst>
      </pc:sldChg>
      <pc:sldChg chg="new del">
        <pc:chgData name="Annie Xu" userId="b2e65fbf-d7c9-46f2-a1df-d2e789c51119" providerId="ADAL" clId="{1369D7DA-F5BB-4796-8BBF-8181C44A20BD}" dt="2021-10-05T15:23:07.893" v="74" actId="680"/>
        <pc:sldMkLst>
          <pc:docMk/>
          <pc:sldMk cId="1750171072" sldId="2076137920"/>
        </pc:sldMkLst>
      </pc:sldChg>
      <pc:sldChg chg="modSp new del mod">
        <pc:chgData name="Annie Xu" userId="b2e65fbf-d7c9-46f2-a1df-d2e789c51119" providerId="ADAL" clId="{1369D7DA-F5BB-4796-8BBF-8181C44A20BD}" dt="2021-10-21T13:27:17.876" v="529" actId="47"/>
        <pc:sldMkLst>
          <pc:docMk/>
          <pc:sldMk cId="2770499518" sldId="2076137920"/>
        </pc:sldMkLst>
        <pc:spChg chg="mod">
          <ac:chgData name="Annie Xu" userId="b2e65fbf-d7c9-46f2-a1df-d2e789c51119" providerId="ADAL" clId="{1369D7DA-F5BB-4796-8BBF-8181C44A20BD}" dt="2021-10-05T15:24:11.002" v="93" actId="1076"/>
          <ac:spMkLst>
            <pc:docMk/>
            <pc:sldMk cId="2770499518" sldId="2076137920"/>
            <ac:spMk id="2" creationId="{D4B0AB79-AB97-4934-B3F0-7736800D8090}"/>
          </ac:spMkLst>
        </pc:spChg>
        <pc:spChg chg="mod">
          <ac:chgData name="Annie Xu" userId="b2e65fbf-d7c9-46f2-a1df-d2e789c51119" providerId="ADAL" clId="{1369D7DA-F5BB-4796-8BBF-8181C44A20BD}" dt="2021-10-05T15:24:13.841" v="102" actId="20577"/>
          <ac:spMkLst>
            <pc:docMk/>
            <pc:sldMk cId="2770499518" sldId="2076137920"/>
            <ac:spMk id="3" creationId="{9224D27C-3D69-4D92-A6F4-269CCE9133C5}"/>
          </ac:spMkLst>
        </pc:spChg>
      </pc:sldChg>
      <pc:sldChg chg="new del">
        <pc:chgData name="Annie Xu" userId="b2e65fbf-d7c9-46f2-a1df-d2e789c51119" providerId="ADAL" clId="{1369D7DA-F5BB-4796-8BBF-8181C44A20BD}" dt="2021-10-05T15:23:49.808" v="91" actId="680"/>
        <pc:sldMkLst>
          <pc:docMk/>
          <pc:sldMk cId="3220517403" sldId="2076137920"/>
        </pc:sldMkLst>
      </pc:sldChg>
      <pc:sldChg chg="new del">
        <pc:chgData name="Annie Xu" userId="b2e65fbf-d7c9-46f2-a1df-d2e789c51119" providerId="ADAL" clId="{1369D7DA-F5BB-4796-8BBF-8181C44A20BD}" dt="2021-10-05T15:18:26.647" v="10" actId="2696"/>
        <pc:sldMkLst>
          <pc:docMk/>
          <pc:sldMk cId="3346768886" sldId="2076137920"/>
        </pc:sldMkLst>
      </pc:sldChg>
      <pc:sldChg chg="modSp new del mod">
        <pc:chgData name="Annie Xu" userId="b2e65fbf-d7c9-46f2-a1df-d2e789c51119" providerId="ADAL" clId="{1369D7DA-F5BB-4796-8BBF-8181C44A20BD}" dt="2021-10-05T15:23:30.474" v="87" actId="47"/>
        <pc:sldMkLst>
          <pc:docMk/>
          <pc:sldMk cId="4115266726" sldId="2076137920"/>
        </pc:sldMkLst>
        <pc:spChg chg="mod">
          <ac:chgData name="Annie Xu" userId="b2e65fbf-d7c9-46f2-a1df-d2e789c51119" providerId="ADAL" clId="{1369D7DA-F5BB-4796-8BBF-8181C44A20BD}" dt="2021-10-05T15:23:22.625" v="86" actId="20577"/>
          <ac:spMkLst>
            <pc:docMk/>
            <pc:sldMk cId="4115266726" sldId="2076137920"/>
            <ac:spMk id="2" creationId="{6740926F-2E32-47F7-AC85-E8BDFC16C377}"/>
          </ac:spMkLst>
        </pc:spChg>
      </pc:sldChg>
      <pc:sldChg chg="addSp delSp modSp add del mod modTransition modAnim modNotesTx">
        <pc:chgData name="Annie Xu" userId="b2e65fbf-d7c9-46f2-a1df-d2e789c51119" providerId="ADAL" clId="{1369D7DA-F5BB-4796-8BBF-8181C44A20BD}" dt="2021-10-29T14:53:37.121" v="2875" actId="20577"/>
        <pc:sldMkLst>
          <pc:docMk/>
          <pc:sldMk cId="1647071200" sldId="2076138262"/>
        </pc:sldMkLst>
        <pc:spChg chg="mod">
          <ac:chgData name="Annie Xu" userId="b2e65fbf-d7c9-46f2-a1df-d2e789c51119" providerId="ADAL" clId="{1369D7DA-F5BB-4796-8BBF-8181C44A20BD}" dt="2021-10-21T13:11:24.658" v="148"/>
          <ac:spMkLst>
            <pc:docMk/>
            <pc:sldMk cId="1647071200" sldId="2076138262"/>
            <ac:spMk id="5" creationId="{00000000-0000-0000-0000-000000000000}"/>
          </ac:spMkLst>
        </pc:spChg>
        <pc:picChg chg="add del mod">
          <ac:chgData name="Annie Xu" userId="b2e65fbf-d7c9-46f2-a1df-d2e789c51119" providerId="ADAL" clId="{1369D7DA-F5BB-4796-8BBF-8181C44A20BD}" dt="2021-10-28T14:12:38.358" v="2783"/>
          <ac:picMkLst>
            <pc:docMk/>
            <pc:sldMk cId="1647071200" sldId="2076138262"/>
            <ac:picMk id="2" creationId="{84714814-DD82-423A-8A41-8F74705773F9}"/>
          </ac:picMkLst>
        </pc:picChg>
        <pc:picChg chg="add del mod">
          <ac:chgData name="Annie Xu" userId="b2e65fbf-d7c9-46f2-a1df-d2e789c51119" providerId="ADAL" clId="{1369D7DA-F5BB-4796-8BBF-8181C44A20BD}" dt="2021-10-28T15:19:56.878" v="2786"/>
          <ac:picMkLst>
            <pc:docMk/>
            <pc:sldMk cId="1647071200" sldId="2076138262"/>
            <ac:picMk id="3" creationId="{00948FA2-503C-460D-9383-DA865466944E}"/>
          </ac:picMkLst>
        </pc:picChg>
      </pc:sldChg>
      <pc:sldChg chg="addSp delSp modSp add del mod modTransition modAnim modNotesTx">
        <pc:chgData name="Annie Xu" userId="b2e65fbf-d7c9-46f2-a1df-d2e789c51119" providerId="ADAL" clId="{1369D7DA-F5BB-4796-8BBF-8181C44A20BD}" dt="2021-10-29T14:57:14.325" v="3528" actId="20577"/>
        <pc:sldMkLst>
          <pc:docMk/>
          <pc:sldMk cId="2611908054" sldId="2076138299"/>
        </pc:sldMkLst>
        <pc:spChg chg="mod">
          <ac:chgData name="Annie Xu" userId="b2e65fbf-d7c9-46f2-a1df-d2e789c51119" providerId="ADAL" clId="{1369D7DA-F5BB-4796-8BBF-8181C44A20BD}" dt="2021-10-21T13:19:45.184" v="407" actId="14"/>
          <ac:spMkLst>
            <pc:docMk/>
            <pc:sldMk cId="2611908054" sldId="2076138299"/>
            <ac:spMk id="3" creationId="{5D7880FC-163A-6D46-B79B-C3E6C519777F}"/>
          </ac:spMkLst>
        </pc:spChg>
        <pc:picChg chg="add del mod">
          <ac:chgData name="Annie Xu" userId="b2e65fbf-d7c9-46f2-a1df-d2e789c51119" providerId="ADAL" clId="{1369D7DA-F5BB-4796-8BBF-8181C44A20BD}" dt="2021-10-28T14:12:38.358" v="2783"/>
          <ac:picMkLst>
            <pc:docMk/>
            <pc:sldMk cId="2611908054" sldId="2076138299"/>
            <ac:picMk id="4" creationId="{F1034526-1A54-4467-815B-6A75B0407F52}"/>
          </ac:picMkLst>
        </pc:picChg>
        <pc:picChg chg="add del mod">
          <ac:chgData name="Annie Xu" userId="b2e65fbf-d7c9-46f2-a1df-d2e789c51119" providerId="ADAL" clId="{1369D7DA-F5BB-4796-8BBF-8181C44A20BD}" dt="2021-10-28T15:19:56.878" v="2786"/>
          <ac:picMkLst>
            <pc:docMk/>
            <pc:sldMk cId="2611908054" sldId="2076138299"/>
            <ac:picMk id="5" creationId="{7B92AE49-6CD7-40E1-98D1-B9938EBB7995}"/>
          </ac:picMkLst>
        </pc:picChg>
      </pc:sldChg>
      <pc:sldChg chg="addSp delSp modSp add del mod modTransition modAnim modNotesTx">
        <pc:chgData name="Annie Xu" userId="b2e65fbf-d7c9-46f2-a1df-d2e789c51119" providerId="ADAL" clId="{1369D7DA-F5BB-4796-8BBF-8181C44A20BD}" dt="2021-10-29T14:54:05.314" v="2980" actId="20577"/>
        <pc:sldMkLst>
          <pc:docMk/>
          <pc:sldMk cId="2439270395" sldId="2076138318"/>
        </pc:sldMkLst>
        <pc:spChg chg="mod">
          <ac:chgData name="Annie Xu" userId="b2e65fbf-d7c9-46f2-a1df-d2e789c51119" providerId="ADAL" clId="{1369D7DA-F5BB-4796-8BBF-8181C44A20BD}" dt="2021-10-21T13:11:13.241" v="146"/>
          <ac:spMkLst>
            <pc:docMk/>
            <pc:sldMk cId="2439270395" sldId="2076138318"/>
            <ac:spMk id="3" creationId="{97039C4B-0160-3149-8CBD-3EB8E19D8730}"/>
          </ac:spMkLst>
        </pc:spChg>
        <pc:picChg chg="add del mod">
          <ac:chgData name="Annie Xu" userId="b2e65fbf-d7c9-46f2-a1df-d2e789c51119" providerId="ADAL" clId="{1369D7DA-F5BB-4796-8BBF-8181C44A20BD}" dt="2021-10-28T14:12:38.358" v="2783"/>
          <ac:picMkLst>
            <pc:docMk/>
            <pc:sldMk cId="2439270395" sldId="2076138318"/>
            <ac:picMk id="5" creationId="{573B37CD-7A47-4786-B7B5-CAF4C78B14D6}"/>
          </ac:picMkLst>
        </pc:picChg>
        <pc:picChg chg="add del mod">
          <ac:chgData name="Annie Xu" userId="b2e65fbf-d7c9-46f2-a1df-d2e789c51119" providerId="ADAL" clId="{1369D7DA-F5BB-4796-8BBF-8181C44A20BD}" dt="2021-10-28T15:19:56.878" v="2786"/>
          <ac:picMkLst>
            <pc:docMk/>
            <pc:sldMk cId="2439270395" sldId="2076138318"/>
            <ac:picMk id="6" creationId="{D712AACB-8DB7-48FB-8BA2-D6F808669B1B}"/>
          </ac:picMkLst>
        </pc:picChg>
      </pc:sldChg>
      <pc:sldChg chg="new del">
        <pc:chgData name="Annie Xu" userId="b2e65fbf-d7c9-46f2-a1df-d2e789c51119" providerId="ADAL" clId="{1369D7DA-F5BB-4796-8BBF-8181C44A20BD}" dt="2021-10-21T13:14:34.372" v="251" actId="47"/>
        <pc:sldMkLst>
          <pc:docMk/>
          <pc:sldMk cId="4053369091" sldId="2076138319"/>
        </pc:sldMkLst>
      </pc:sldChg>
      <pc:sldChg chg="addSp delSp modSp add mod modTransition modAnim modNotesTx">
        <pc:chgData name="Annie Xu" userId="b2e65fbf-d7c9-46f2-a1df-d2e789c51119" providerId="ADAL" clId="{1369D7DA-F5BB-4796-8BBF-8181C44A20BD}" dt="2021-10-29T14:57:55.299" v="3624" actId="20577"/>
        <pc:sldMkLst>
          <pc:docMk/>
          <pc:sldMk cId="3929686502" sldId="2076138407"/>
        </pc:sldMkLst>
        <pc:spChg chg="mod">
          <ac:chgData name="Annie Xu" userId="b2e65fbf-d7c9-46f2-a1df-d2e789c51119" providerId="ADAL" clId="{1369D7DA-F5BB-4796-8BBF-8181C44A20BD}" dt="2021-10-27T14:59:09.197" v="2775" actId="1076"/>
          <ac:spMkLst>
            <pc:docMk/>
            <pc:sldMk cId="3929686502" sldId="2076138407"/>
            <ac:spMk id="3" creationId="{4451FE2A-8840-2642-98A8-7B3ABD61270D}"/>
          </ac:spMkLst>
        </pc:spChg>
        <pc:spChg chg="mod">
          <ac:chgData name="Annie Xu" userId="b2e65fbf-d7c9-46f2-a1df-d2e789c51119" providerId="ADAL" clId="{1369D7DA-F5BB-4796-8BBF-8181C44A20BD}" dt="2021-10-27T14:59:06.943" v="2774" actId="1076"/>
          <ac:spMkLst>
            <pc:docMk/>
            <pc:sldMk cId="3929686502" sldId="2076138407"/>
            <ac:spMk id="4" creationId="{EA5ED01C-1CD7-3A46-9AAF-3EF1DADCE5FA}"/>
          </ac:spMkLst>
        </pc:spChg>
        <pc:picChg chg="add del mod">
          <ac:chgData name="Annie Xu" userId="b2e65fbf-d7c9-46f2-a1df-d2e789c51119" providerId="ADAL" clId="{1369D7DA-F5BB-4796-8BBF-8181C44A20BD}" dt="2021-10-28T15:19:56.878" v="2786"/>
          <ac:picMkLst>
            <pc:docMk/>
            <pc:sldMk cId="3929686502" sldId="2076138407"/>
            <ac:picMk id="2" creationId="{59ABE485-D385-4B3E-A3F3-3DC959D47627}"/>
          </ac:picMkLst>
        </pc:picChg>
      </pc:sldChg>
      <pc:sldChg chg="addSp delSp modSp add del mod ord modTransition modAnim modNotesTx">
        <pc:chgData name="Annie Xu" userId="b2e65fbf-d7c9-46f2-a1df-d2e789c51119" providerId="ADAL" clId="{1369D7DA-F5BB-4796-8BBF-8181C44A20BD}" dt="2021-10-29T15:06:34.090" v="4782" actId="20577"/>
        <pc:sldMkLst>
          <pc:docMk/>
          <pc:sldMk cId="513115765" sldId="2076138408"/>
        </pc:sldMkLst>
        <pc:spChg chg="del mod">
          <ac:chgData name="Annie Xu" userId="b2e65fbf-d7c9-46f2-a1df-d2e789c51119" providerId="ADAL" clId="{1369D7DA-F5BB-4796-8BBF-8181C44A20BD}" dt="2021-10-21T13:20:11.579" v="429" actId="478"/>
          <ac:spMkLst>
            <pc:docMk/>
            <pc:sldMk cId="513115765" sldId="2076138408"/>
            <ac:spMk id="3" creationId="{4451FE2A-8840-2642-98A8-7B3ABD61270D}"/>
          </ac:spMkLst>
        </pc:spChg>
        <pc:spChg chg="mod">
          <ac:chgData name="Annie Xu" userId="b2e65fbf-d7c9-46f2-a1df-d2e789c51119" providerId="ADAL" clId="{1369D7DA-F5BB-4796-8BBF-8181C44A20BD}" dt="2021-10-21T14:08:28.023" v="825" actId="1076"/>
          <ac:spMkLst>
            <pc:docMk/>
            <pc:sldMk cId="513115765" sldId="2076138408"/>
            <ac:spMk id="5" creationId="{0C4627E3-E9B7-584F-BF35-1B3AF0A2FA52}"/>
          </ac:spMkLst>
        </pc:spChg>
        <pc:picChg chg="add del mod">
          <ac:chgData name="Annie Xu" userId="b2e65fbf-d7c9-46f2-a1df-d2e789c51119" providerId="ADAL" clId="{1369D7DA-F5BB-4796-8BBF-8181C44A20BD}" dt="2021-10-28T15:19:56.878" v="2786"/>
          <ac:picMkLst>
            <pc:docMk/>
            <pc:sldMk cId="513115765" sldId="2076138408"/>
            <ac:picMk id="2" creationId="{1DCEC572-9455-4AC0-8D19-63A9D456F198}"/>
          </ac:picMkLst>
        </pc:picChg>
      </pc:sldChg>
      <pc:sldChg chg="new del">
        <pc:chgData name="Annie Xu" userId="b2e65fbf-d7c9-46f2-a1df-d2e789c51119" providerId="ADAL" clId="{1369D7DA-F5BB-4796-8BBF-8181C44A20BD}" dt="2021-10-21T13:16:36.498" v="313" actId="47"/>
        <pc:sldMkLst>
          <pc:docMk/>
          <pc:sldMk cId="2948416775" sldId="2076138408"/>
        </pc:sldMkLst>
      </pc:sldChg>
      <pc:sldChg chg="addSp delSp modSp mod ord modTransition modNotesTx">
        <pc:chgData name="Annie Xu" userId="b2e65fbf-d7c9-46f2-a1df-d2e789c51119" providerId="ADAL" clId="{1369D7DA-F5BB-4796-8BBF-8181C44A20BD}" dt="2021-10-29T15:14:03.374" v="5596" actId="20577"/>
        <pc:sldMkLst>
          <pc:docMk/>
          <pc:sldMk cId="1835545095" sldId="2076138409"/>
        </pc:sldMkLst>
        <pc:spChg chg="del mod">
          <ac:chgData name="Annie Xu" userId="b2e65fbf-d7c9-46f2-a1df-d2e789c51119" providerId="ADAL" clId="{1369D7DA-F5BB-4796-8BBF-8181C44A20BD}" dt="2021-10-21T13:21:39.179" v="455" actId="478"/>
          <ac:spMkLst>
            <pc:docMk/>
            <pc:sldMk cId="1835545095" sldId="2076138409"/>
            <ac:spMk id="3" creationId="{4451FE2A-8840-2642-98A8-7B3ABD61270D}"/>
          </ac:spMkLst>
        </pc:spChg>
        <pc:spChg chg="add del mod">
          <ac:chgData name="Annie Xu" userId="b2e65fbf-d7c9-46f2-a1df-d2e789c51119" providerId="ADAL" clId="{1369D7DA-F5BB-4796-8BBF-8181C44A20BD}" dt="2021-10-21T13:21:45.957" v="457" actId="1076"/>
          <ac:spMkLst>
            <pc:docMk/>
            <pc:sldMk cId="1835545095" sldId="2076138409"/>
            <ac:spMk id="4" creationId="{440C122F-CE24-6F4F-9725-BC51F53B317E}"/>
          </ac:spMkLst>
        </pc:spChg>
        <pc:spChg chg="add del mod">
          <ac:chgData name="Annie Xu" userId="b2e65fbf-d7c9-46f2-a1df-d2e789c51119" providerId="ADAL" clId="{1369D7DA-F5BB-4796-8BBF-8181C44A20BD}" dt="2021-10-21T13:21:36.575" v="454" actId="478"/>
          <ac:spMkLst>
            <pc:docMk/>
            <pc:sldMk cId="1835545095" sldId="2076138409"/>
            <ac:spMk id="5" creationId="{A3D5829F-59E5-404B-98F9-29B80C9236C9}"/>
          </ac:spMkLst>
        </pc:spChg>
      </pc:sldChg>
      <pc:sldChg chg="addSp delSp modSp mod modTransition">
        <pc:chgData name="Annie Xu" userId="b2e65fbf-d7c9-46f2-a1df-d2e789c51119" providerId="ADAL" clId="{1369D7DA-F5BB-4796-8BBF-8181C44A20BD}" dt="2021-10-28T15:19:41.198" v="2785"/>
        <pc:sldMkLst>
          <pc:docMk/>
          <pc:sldMk cId="455033116" sldId="2076138410"/>
        </pc:sldMkLst>
        <pc:spChg chg="del">
          <ac:chgData name="Annie Xu" userId="b2e65fbf-d7c9-46f2-a1df-d2e789c51119" providerId="ADAL" clId="{1369D7DA-F5BB-4796-8BBF-8181C44A20BD}" dt="2021-10-21T13:24:26.735" v="460" actId="478"/>
          <ac:spMkLst>
            <pc:docMk/>
            <pc:sldMk cId="455033116" sldId="2076138410"/>
            <ac:spMk id="3" creationId="{4451FE2A-8840-2642-98A8-7B3ABD61270D}"/>
          </ac:spMkLst>
        </pc:spChg>
        <pc:spChg chg="mod">
          <ac:chgData name="Annie Xu" userId="b2e65fbf-d7c9-46f2-a1df-d2e789c51119" providerId="ADAL" clId="{1369D7DA-F5BB-4796-8BBF-8181C44A20BD}" dt="2021-10-21T13:24:58.762" v="500" actId="20577"/>
          <ac:spMkLst>
            <pc:docMk/>
            <pc:sldMk cId="455033116" sldId="2076138410"/>
            <ac:spMk id="4" creationId="{223A4D9A-7A0D-AE45-A038-8578483BB625}"/>
          </ac:spMkLst>
        </pc:spChg>
        <pc:spChg chg="add del mod">
          <ac:chgData name="Annie Xu" userId="b2e65fbf-d7c9-46f2-a1df-d2e789c51119" providerId="ADAL" clId="{1369D7DA-F5BB-4796-8BBF-8181C44A20BD}" dt="2021-10-21T13:24:30.029" v="461" actId="478"/>
          <ac:spMkLst>
            <pc:docMk/>
            <pc:sldMk cId="455033116" sldId="2076138410"/>
            <ac:spMk id="5" creationId="{12B2AE21-E94F-4DB4-96C4-A925E3A2CAFF}"/>
          </ac:spMkLst>
        </pc:spChg>
      </pc:sldChg>
      <pc:sldChg chg="addSp delSp modSp mod modTransition">
        <pc:chgData name="Annie Xu" userId="b2e65fbf-d7c9-46f2-a1df-d2e789c51119" providerId="ADAL" clId="{1369D7DA-F5BB-4796-8BBF-8181C44A20BD}" dt="2021-10-28T15:19:41.198" v="2785"/>
        <pc:sldMkLst>
          <pc:docMk/>
          <pc:sldMk cId="1971704234" sldId="2076138411"/>
        </pc:sldMkLst>
        <pc:spChg chg="del">
          <ac:chgData name="Annie Xu" userId="b2e65fbf-d7c9-46f2-a1df-d2e789c51119" providerId="ADAL" clId="{1369D7DA-F5BB-4796-8BBF-8181C44A20BD}" dt="2021-10-21T13:25:30.028" v="501" actId="478"/>
          <ac:spMkLst>
            <pc:docMk/>
            <pc:sldMk cId="1971704234" sldId="2076138411"/>
            <ac:spMk id="3" creationId="{4451FE2A-8840-2642-98A8-7B3ABD61270D}"/>
          </ac:spMkLst>
        </pc:spChg>
        <pc:spChg chg="mod">
          <ac:chgData name="Annie Xu" userId="b2e65fbf-d7c9-46f2-a1df-d2e789c51119" providerId="ADAL" clId="{1369D7DA-F5BB-4796-8BBF-8181C44A20BD}" dt="2021-10-21T13:25:44.215" v="528" actId="1076"/>
          <ac:spMkLst>
            <pc:docMk/>
            <pc:sldMk cId="1971704234" sldId="2076138411"/>
            <ac:spMk id="4" creationId="{E2BC5389-44A0-534A-A695-EAF770FA2E7B}"/>
          </ac:spMkLst>
        </pc:spChg>
        <pc:spChg chg="add del mod">
          <ac:chgData name="Annie Xu" userId="b2e65fbf-d7c9-46f2-a1df-d2e789c51119" providerId="ADAL" clId="{1369D7DA-F5BB-4796-8BBF-8181C44A20BD}" dt="2021-10-21T13:25:32.842" v="502" actId="478"/>
          <ac:spMkLst>
            <pc:docMk/>
            <pc:sldMk cId="1971704234" sldId="2076138411"/>
            <ac:spMk id="5" creationId="{BF2C0FE4-A1F9-429C-BEFA-A4146018D2B0}"/>
          </ac:spMkLst>
        </pc:spChg>
      </pc:sldChg>
      <pc:sldChg chg="addSp delSp modSp del mod ord">
        <pc:chgData name="Annie Xu" userId="b2e65fbf-d7c9-46f2-a1df-d2e789c51119" providerId="ADAL" clId="{1369D7DA-F5BB-4796-8BBF-8181C44A20BD}" dt="2021-10-27T14:58:49.184" v="2772" actId="2696"/>
        <pc:sldMkLst>
          <pc:docMk/>
          <pc:sldMk cId="453489105" sldId="2076138413"/>
        </pc:sldMkLst>
        <pc:spChg chg="del mod">
          <ac:chgData name="Annie Xu" userId="b2e65fbf-d7c9-46f2-a1df-d2e789c51119" providerId="ADAL" clId="{1369D7DA-F5BB-4796-8BBF-8181C44A20BD}" dt="2021-10-27T14:58:42.009" v="2770" actId="21"/>
          <ac:spMkLst>
            <pc:docMk/>
            <pc:sldMk cId="453489105" sldId="2076138413"/>
            <ac:spMk id="2" creationId="{AC32AEEB-4F17-134C-9FBB-4C6EB5D52E3C}"/>
          </ac:spMkLst>
        </pc:spChg>
        <pc:spChg chg="del mod">
          <ac:chgData name="Annie Xu" userId="b2e65fbf-d7c9-46f2-a1df-d2e789c51119" providerId="ADAL" clId="{1369D7DA-F5BB-4796-8BBF-8181C44A20BD}" dt="2021-10-27T14:58:42.009" v="2770" actId="21"/>
          <ac:spMkLst>
            <pc:docMk/>
            <pc:sldMk cId="453489105" sldId="2076138413"/>
            <ac:spMk id="3" creationId="{581D029A-1B41-D442-BAA3-2EE5487E8995}"/>
          </ac:spMkLst>
        </pc:spChg>
        <pc:spChg chg="del mod">
          <ac:chgData name="Annie Xu" userId="b2e65fbf-d7c9-46f2-a1df-d2e789c51119" providerId="ADAL" clId="{1369D7DA-F5BB-4796-8BBF-8181C44A20BD}" dt="2021-10-27T14:58:42.009" v="2770" actId="21"/>
          <ac:spMkLst>
            <pc:docMk/>
            <pc:sldMk cId="453489105" sldId="2076138413"/>
            <ac:spMk id="4" creationId="{A77896E7-A5E8-C545-BB64-7CFF56FA3A36}"/>
          </ac:spMkLst>
        </pc:spChg>
        <pc:spChg chg="add mod">
          <ac:chgData name="Annie Xu" userId="b2e65fbf-d7c9-46f2-a1df-d2e789c51119" providerId="ADAL" clId="{1369D7DA-F5BB-4796-8BBF-8181C44A20BD}" dt="2021-10-27T14:58:42.009" v="2770" actId="21"/>
          <ac:spMkLst>
            <pc:docMk/>
            <pc:sldMk cId="453489105" sldId="2076138413"/>
            <ac:spMk id="6" creationId="{2D2A4EC0-57F5-4C0E-89CA-1FBE09DCE00A}"/>
          </ac:spMkLst>
        </pc:spChg>
        <pc:spChg chg="add mod">
          <ac:chgData name="Annie Xu" userId="b2e65fbf-d7c9-46f2-a1df-d2e789c51119" providerId="ADAL" clId="{1369D7DA-F5BB-4796-8BBF-8181C44A20BD}" dt="2021-10-27T14:58:42.009" v="2770" actId="21"/>
          <ac:spMkLst>
            <pc:docMk/>
            <pc:sldMk cId="453489105" sldId="2076138413"/>
            <ac:spMk id="8" creationId="{16E907B8-FC5D-4D0C-9540-DBEDB748A403}"/>
          </ac:spMkLst>
        </pc:spChg>
        <pc:spChg chg="add mod">
          <ac:chgData name="Annie Xu" userId="b2e65fbf-d7c9-46f2-a1df-d2e789c51119" providerId="ADAL" clId="{1369D7DA-F5BB-4796-8BBF-8181C44A20BD}" dt="2021-10-27T14:58:42.009" v="2770" actId="21"/>
          <ac:spMkLst>
            <pc:docMk/>
            <pc:sldMk cId="453489105" sldId="2076138413"/>
            <ac:spMk id="10" creationId="{CAEB5E3C-F832-488F-8F86-746489758FD3}"/>
          </ac:spMkLst>
        </pc:spChg>
      </pc:sldChg>
      <pc:sldChg chg="addSp">
        <pc:chgData name="Annie Xu" userId="b2e65fbf-d7c9-46f2-a1df-d2e789c51119" providerId="ADAL" clId="{1369D7DA-F5BB-4796-8BBF-8181C44A20BD}" dt="2021-10-21T13:37:29.499" v="532"/>
        <pc:sldMkLst>
          <pc:docMk/>
          <pc:sldMk cId="370491668" sldId="2076138415"/>
        </pc:sldMkLst>
        <pc:spChg chg="add">
          <ac:chgData name="Annie Xu" userId="b2e65fbf-d7c9-46f2-a1df-d2e789c51119" providerId="ADAL" clId="{1369D7DA-F5BB-4796-8BBF-8181C44A20BD}" dt="2021-10-21T13:37:29.499" v="532"/>
          <ac:spMkLst>
            <pc:docMk/>
            <pc:sldMk cId="370491668" sldId="2076138415"/>
            <ac:spMk id="3" creationId="{918A1C49-5D2D-4B4B-A3FC-F57D73BFA720}"/>
          </ac:spMkLst>
        </pc:spChg>
      </pc:sldChg>
      <pc:sldChg chg="addSp">
        <pc:chgData name="Annie Xu" userId="b2e65fbf-d7c9-46f2-a1df-d2e789c51119" providerId="ADAL" clId="{1369D7DA-F5BB-4796-8BBF-8181C44A20BD}" dt="2021-10-21T13:37:32.826" v="535"/>
        <pc:sldMkLst>
          <pc:docMk/>
          <pc:sldMk cId="1791640175" sldId="2076138415"/>
        </pc:sldMkLst>
        <pc:spChg chg="add">
          <ac:chgData name="Annie Xu" userId="b2e65fbf-d7c9-46f2-a1df-d2e789c51119" providerId="ADAL" clId="{1369D7DA-F5BB-4796-8BBF-8181C44A20BD}" dt="2021-10-21T13:37:32.826" v="535"/>
          <ac:spMkLst>
            <pc:docMk/>
            <pc:sldMk cId="1791640175" sldId="2076138415"/>
            <ac:spMk id="3" creationId="{560F7230-2A53-4A9F-B6CE-C5693B1F7591}"/>
          </ac:spMkLst>
        </pc:spChg>
      </pc:sldChg>
      <pc:sldChg chg="modSp add del mod">
        <pc:chgData name="Annie Xu" userId="b2e65fbf-d7c9-46f2-a1df-d2e789c51119" providerId="ADAL" clId="{1369D7DA-F5BB-4796-8BBF-8181C44A20BD}" dt="2021-10-21T13:40:55.500" v="590" actId="2696"/>
        <pc:sldMkLst>
          <pc:docMk/>
          <pc:sldMk cId="3242435988" sldId="2076138415"/>
        </pc:sldMkLst>
        <pc:spChg chg="mod">
          <ac:chgData name="Annie Xu" userId="b2e65fbf-d7c9-46f2-a1df-d2e789c51119" providerId="ADAL" clId="{1369D7DA-F5BB-4796-8BBF-8181C44A20BD}" dt="2021-10-21T13:39:02.162" v="563" actId="1076"/>
          <ac:spMkLst>
            <pc:docMk/>
            <pc:sldMk cId="3242435988" sldId="2076138415"/>
            <ac:spMk id="2" creationId="{D51DC81C-93A4-034E-947A-4F096F3521AB}"/>
          </ac:spMkLst>
        </pc:spChg>
        <pc:spChg chg="mod">
          <ac:chgData name="Annie Xu" userId="b2e65fbf-d7c9-46f2-a1df-d2e789c51119" providerId="ADAL" clId="{1369D7DA-F5BB-4796-8BBF-8181C44A20BD}" dt="2021-10-21T13:38:46.151" v="555" actId="21"/>
          <ac:spMkLst>
            <pc:docMk/>
            <pc:sldMk cId="3242435988" sldId="2076138415"/>
            <ac:spMk id="3" creationId="{560F7230-2A53-4A9F-B6CE-C5693B1F7591}"/>
          </ac:spMkLst>
        </pc:spChg>
        <pc:spChg chg="mod">
          <ac:chgData name="Annie Xu" userId="b2e65fbf-d7c9-46f2-a1df-d2e789c51119" providerId="ADAL" clId="{1369D7DA-F5BB-4796-8BBF-8181C44A20BD}" dt="2021-10-21T13:39:02.162" v="563" actId="1076"/>
          <ac:spMkLst>
            <pc:docMk/>
            <pc:sldMk cId="3242435988" sldId="2076138415"/>
            <ac:spMk id="4" creationId="{54CFAF2D-4E78-D842-AB52-61E5B7FD3819}"/>
          </ac:spMkLst>
        </pc:spChg>
        <pc:spChg chg="mod">
          <ac:chgData name="Annie Xu" userId="b2e65fbf-d7c9-46f2-a1df-d2e789c51119" providerId="ADAL" clId="{1369D7DA-F5BB-4796-8BBF-8181C44A20BD}" dt="2021-10-21T13:39:29.948" v="565" actId="20577"/>
          <ac:spMkLst>
            <pc:docMk/>
            <pc:sldMk cId="3242435988" sldId="2076138415"/>
            <ac:spMk id="5" creationId="{2ABC4800-8A1D-714F-83C1-446750CC8F54}"/>
          </ac:spMkLst>
        </pc:spChg>
      </pc:sldChg>
      <pc:sldChg chg="del">
        <pc:chgData name="Annie Xu" userId="b2e65fbf-d7c9-46f2-a1df-d2e789c51119" providerId="ADAL" clId="{1369D7DA-F5BB-4796-8BBF-8181C44A20BD}" dt="2021-10-21T13:27:56.612" v="530" actId="2696"/>
        <pc:sldMkLst>
          <pc:docMk/>
          <pc:sldMk cId="2686505895" sldId="2076138422"/>
        </pc:sldMkLst>
      </pc:sldChg>
      <pc:sldChg chg="addSp delSp modSp mod ord modTransition">
        <pc:chgData name="Annie Xu" userId="b2e65fbf-d7c9-46f2-a1df-d2e789c51119" providerId="ADAL" clId="{1369D7DA-F5BB-4796-8BBF-8181C44A20BD}" dt="2021-10-28T15:19:41.198" v="2785"/>
        <pc:sldMkLst>
          <pc:docMk/>
          <pc:sldMk cId="3375359074" sldId="2076138462"/>
        </pc:sldMkLst>
        <pc:spChg chg="mod">
          <ac:chgData name="Annie Xu" userId="b2e65fbf-d7c9-46f2-a1df-d2e789c51119" providerId="ADAL" clId="{1369D7DA-F5BB-4796-8BBF-8181C44A20BD}" dt="2021-10-27T14:51:04.015" v="2429" actId="1076"/>
          <ac:spMkLst>
            <pc:docMk/>
            <pc:sldMk cId="3375359074" sldId="2076138462"/>
            <ac:spMk id="3" creationId="{514699CA-6E43-8C47-BB3B-CC3DCD976BEB}"/>
          </ac:spMkLst>
        </pc:spChg>
        <pc:spChg chg="mod">
          <ac:chgData name="Annie Xu" userId="b2e65fbf-d7c9-46f2-a1df-d2e789c51119" providerId="ADAL" clId="{1369D7DA-F5BB-4796-8BBF-8181C44A20BD}" dt="2021-10-27T14:51:04.015" v="2429" actId="1076"/>
          <ac:spMkLst>
            <pc:docMk/>
            <pc:sldMk cId="3375359074" sldId="2076138462"/>
            <ac:spMk id="4" creationId="{38B99A0D-77CA-744D-93D7-F76F58CD6387}"/>
          </ac:spMkLst>
        </pc:spChg>
        <pc:spChg chg="mod">
          <ac:chgData name="Annie Xu" userId="b2e65fbf-d7c9-46f2-a1df-d2e789c51119" providerId="ADAL" clId="{1369D7DA-F5BB-4796-8BBF-8181C44A20BD}" dt="2021-10-27T14:51:04.015" v="2429" actId="1076"/>
          <ac:spMkLst>
            <pc:docMk/>
            <pc:sldMk cId="3375359074" sldId="2076138462"/>
            <ac:spMk id="5" creationId="{D70B4EF1-9981-6F4A-877C-86F22F4F1B8B}"/>
          </ac:spMkLst>
        </pc:spChg>
        <pc:spChg chg="mod">
          <ac:chgData name="Annie Xu" userId="b2e65fbf-d7c9-46f2-a1df-d2e789c51119" providerId="ADAL" clId="{1369D7DA-F5BB-4796-8BBF-8181C44A20BD}" dt="2021-10-27T14:51:04.015" v="2429" actId="1076"/>
          <ac:spMkLst>
            <pc:docMk/>
            <pc:sldMk cId="3375359074" sldId="2076138462"/>
            <ac:spMk id="6" creationId="{129246AE-BB69-494B-8D36-723CE87F350F}"/>
          </ac:spMkLst>
        </pc:spChg>
        <pc:spChg chg="mod">
          <ac:chgData name="Annie Xu" userId="b2e65fbf-d7c9-46f2-a1df-d2e789c51119" providerId="ADAL" clId="{1369D7DA-F5BB-4796-8BBF-8181C44A20BD}" dt="2021-10-27T14:52:01.212" v="2440" actId="1076"/>
          <ac:spMkLst>
            <pc:docMk/>
            <pc:sldMk cId="3375359074" sldId="2076138462"/>
            <ac:spMk id="7" creationId="{DB798626-3F16-DF42-80C0-F36C1DA51037}"/>
          </ac:spMkLst>
        </pc:spChg>
        <pc:spChg chg="mod">
          <ac:chgData name="Annie Xu" userId="b2e65fbf-d7c9-46f2-a1df-d2e789c51119" providerId="ADAL" clId="{1369D7DA-F5BB-4796-8BBF-8181C44A20BD}" dt="2021-10-27T14:52:01.212" v="2440" actId="1076"/>
          <ac:spMkLst>
            <pc:docMk/>
            <pc:sldMk cId="3375359074" sldId="2076138462"/>
            <ac:spMk id="8" creationId="{74258151-C825-554A-A95A-5C9A11D3D9A3}"/>
          </ac:spMkLst>
        </pc:spChg>
        <pc:spChg chg="mod">
          <ac:chgData name="Annie Xu" userId="b2e65fbf-d7c9-46f2-a1df-d2e789c51119" providerId="ADAL" clId="{1369D7DA-F5BB-4796-8BBF-8181C44A20BD}" dt="2021-10-27T14:51:51.633" v="2439" actId="1076"/>
          <ac:spMkLst>
            <pc:docMk/>
            <pc:sldMk cId="3375359074" sldId="2076138462"/>
            <ac:spMk id="9" creationId="{BD0C6322-A026-4148-B717-B2AA58A90166}"/>
          </ac:spMkLst>
        </pc:spChg>
        <pc:spChg chg="mod">
          <ac:chgData name="Annie Xu" userId="b2e65fbf-d7c9-46f2-a1df-d2e789c51119" providerId="ADAL" clId="{1369D7DA-F5BB-4796-8BBF-8181C44A20BD}" dt="2021-10-27T14:51:51.633" v="2439" actId="1076"/>
          <ac:spMkLst>
            <pc:docMk/>
            <pc:sldMk cId="3375359074" sldId="2076138462"/>
            <ac:spMk id="10" creationId="{D3E0D82D-791D-9248-B0EB-28A8A348D84C}"/>
          </ac:spMkLst>
        </pc:spChg>
        <pc:spChg chg="del">
          <ac:chgData name="Annie Xu" userId="b2e65fbf-d7c9-46f2-a1df-d2e789c51119" providerId="ADAL" clId="{1369D7DA-F5BB-4796-8BBF-8181C44A20BD}" dt="2021-10-21T13:47:35" v="817" actId="478"/>
          <ac:spMkLst>
            <pc:docMk/>
            <pc:sldMk cId="3375359074" sldId="2076138462"/>
            <ac:spMk id="11" creationId="{2FA107AF-D602-F148-A279-A576DF3534CD}"/>
          </ac:spMkLst>
        </pc:spChg>
        <pc:spChg chg="add mod">
          <ac:chgData name="Annie Xu" userId="b2e65fbf-d7c9-46f2-a1df-d2e789c51119" providerId="ADAL" clId="{1369D7DA-F5BB-4796-8BBF-8181C44A20BD}" dt="2021-10-27T14:51:14.973" v="2437" actId="403"/>
          <ac:spMkLst>
            <pc:docMk/>
            <pc:sldMk cId="3375359074" sldId="2076138462"/>
            <ac:spMk id="11" creationId="{8E540C9D-6606-4582-8E38-7185A2A24097}"/>
          </ac:spMkLst>
        </pc:spChg>
        <pc:spChg chg="del">
          <ac:chgData name="Annie Xu" userId="b2e65fbf-d7c9-46f2-a1df-d2e789c51119" providerId="ADAL" clId="{1369D7DA-F5BB-4796-8BBF-8181C44A20BD}" dt="2021-10-21T13:47:38.566" v="819" actId="478"/>
          <ac:spMkLst>
            <pc:docMk/>
            <pc:sldMk cId="3375359074" sldId="2076138462"/>
            <ac:spMk id="12" creationId="{68219E39-4D8F-B041-B4CC-8818FEBF4450}"/>
          </ac:spMkLst>
        </pc:spChg>
        <pc:spChg chg="mod">
          <ac:chgData name="Annie Xu" userId="b2e65fbf-d7c9-46f2-a1df-d2e789c51119" providerId="ADAL" clId="{1369D7DA-F5BB-4796-8BBF-8181C44A20BD}" dt="2021-10-27T14:51:51.633" v="2439" actId="1076"/>
          <ac:spMkLst>
            <pc:docMk/>
            <pc:sldMk cId="3375359074" sldId="2076138462"/>
            <ac:spMk id="13" creationId="{350DF6A7-ECBB-5444-8EBE-7C12D8746CE6}"/>
          </ac:spMkLst>
        </pc:spChg>
        <pc:spChg chg="del">
          <ac:chgData name="Annie Xu" userId="b2e65fbf-d7c9-46f2-a1df-d2e789c51119" providerId="ADAL" clId="{1369D7DA-F5BB-4796-8BBF-8181C44A20BD}" dt="2021-10-21T13:43:59.013" v="703" actId="478"/>
          <ac:spMkLst>
            <pc:docMk/>
            <pc:sldMk cId="3375359074" sldId="2076138462"/>
            <ac:spMk id="14" creationId="{0892CA4C-30DB-C541-AEC1-DD5E00A71854}"/>
          </ac:spMkLst>
        </pc:spChg>
        <pc:spChg chg="add mod">
          <ac:chgData name="Annie Xu" userId="b2e65fbf-d7c9-46f2-a1df-d2e789c51119" providerId="ADAL" clId="{1369D7DA-F5BB-4796-8BBF-8181C44A20BD}" dt="2021-10-27T14:51:51.633" v="2439" actId="1076"/>
          <ac:spMkLst>
            <pc:docMk/>
            <pc:sldMk cId="3375359074" sldId="2076138462"/>
            <ac:spMk id="16" creationId="{81ADB687-9A7A-418E-AD1D-76D40E850B70}"/>
          </ac:spMkLst>
        </pc:spChg>
        <pc:spChg chg="add del mod">
          <ac:chgData name="Annie Xu" userId="b2e65fbf-d7c9-46f2-a1df-d2e789c51119" providerId="ADAL" clId="{1369D7DA-F5BB-4796-8BBF-8181C44A20BD}" dt="2021-10-21T13:47:37.086" v="818" actId="478"/>
          <ac:spMkLst>
            <pc:docMk/>
            <pc:sldMk cId="3375359074" sldId="2076138462"/>
            <ac:spMk id="18" creationId="{00140587-4023-4D62-BCF0-17C47D3EE615}"/>
          </ac:spMkLst>
        </pc:spChg>
        <pc:spChg chg="add del mod">
          <ac:chgData name="Annie Xu" userId="b2e65fbf-d7c9-46f2-a1df-d2e789c51119" providerId="ADAL" clId="{1369D7DA-F5BB-4796-8BBF-8181C44A20BD}" dt="2021-10-21T13:47:40.877" v="820" actId="478"/>
          <ac:spMkLst>
            <pc:docMk/>
            <pc:sldMk cId="3375359074" sldId="2076138462"/>
            <ac:spMk id="20" creationId="{DBF58D39-DBA2-49BE-9A56-0B29D2671D55}"/>
          </ac:spMkLst>
        </pc:spChg>
      </pc:sldChg>
      <pc:sldChg chg="addSp delSp modSp mod ord modTransition">
        <pc:chgData name="Annie Xu" userId="b2e65fbf-d7c9-46f2-a1df-d2e789c51119" providerId="ADAL" clId="{1369D7DA-F5BB-4796-8BBF-8181C44A20BD}" dt="2021-10-28T15:19:41.198" v="2785"/>
        <pc:sldMkLst>
          <pc:docMk/>
          <pc:sldMk cId="1904956503" sldId="2076138464"/>
        </pc:sldMkLst>
        <pc:spChg chg="add del mod">
          <ac:chgData name="Annie Xu" userId="b2e65fbf-d7c9-46f2-a1df-d2e789c51119" providerId="ADAL" clId="{1369D7DA-F5BB-4796-8BBF-8181C44A20BD}" dt="2021-10-27T14:50:53.046" v="2428" actId="21"/>
          <ac:spMkLst>
            <pc:docMk/>
            <pc:sldMk cId="1904956503" sldId="2076138464"/>
            <ac:spMk id="3" creationId="{88B9B2A6-EF1A-441D-B289-A49EBA5C6699}"/>
          </ac:spMkLst>
        </pc:spChg>
        <pc:spChg chg="add mod">
          <ac:chgData name="Annie Xu" userId="b2e65fbf-d7c9-46f2-a1df-d2e789c51119" providerId="ADAL" clId="{1369D7DA-F5BB-4796-8BBF-8181C44A20BD}" dt="2021-10-27T14:58:43.877" v="2771"/>
          <ac:spMkLst>
            <pc:docMk/>
            <pc:sldMk cId="1904956503" sldId="2076138464"/>
            <ac:spMk id="4" creationId="{EFE82E92-48FF-448A-8F0C-3650976ABFC0}"/>
          </ac:spMkLst>
        </pc:spChg>
        <pc:spChg chg="add mod">
          <ac:chgData name="Annie Xu" userId="b2e65fbf-d7c9-46f2-a1df-d2e789c51119" providerId="ADAL" clId="{1369D7DA-F5BB-4796-8BBF-8181C44A20BD}" dt="2021-10-27T14:58:43.877" v="2771"/>
          <ac:spMkLst>
            <pc:docMk/>
            <pc:sldMk cId="1904956503" sldId="2076138464"/>
            <ac:spMk id="5" creationId="{46B84CA2-7272-4AD2-9800-1F1CC79FDA26}"/>
          </ac:spMkLst>
        </pc:spChg>
        <pc:spChg chg="add mod">
          <ac:chgData name="Annie Xu" userId="b2e65fbf-d7c9-46f2-a1df-d2e789c51119" providerId="ADAL" clId="{1369D7DA-F5BB-4796-8BBF-8181C44A20BD}" dt="2021-10-27T14:58:43.877" v="2771"/>
          <ac:spMkLst>
            <pc:docMk/>
            <pc:sldMk cId="1904956503" sldId="2076138464"/>
            <ac:spMk id="6" creationId="{5116B3C6-0B81-47B1-89A7-B2A66A77CDBF}"/>
          </ac:spMkLst>
        </pc:spChg>
      </pc:sldChg>
      <pc:sldChg chg="addSp delSp modSp mod modTransition modAnim modNotesTx">
        <pc:chgData name="Annie Xu" userId="b2e65fbf-d7c9-46f2-a1df-d2e789c51119" providerId="ADAL" clId="{1369D7DA-F5BB-4796-8BBF-8181C44A20BD}" dt="2021-10-29T14:56:17.317" v="3343" actId="1076"/>
        <pc:sldMkLst>
          <pc:docMk/>
          <pc:sldMk cId="3223812326" sldId="2076138465"/>
        </pc:sldMkLst>
        <pc:spChg chg="add mod">
          <ac:chgData name="Annie Xu" userId="b2e65fbf-d7c9-46f2-a1df-d2e789c51119" providerId="ADAL" clId="{1369D7DA-F5BB-4796-8BBF-8181C44A20BD}" dt="2021-10-29T14:56:17.317" v="3343" actId="1076"/>
          <ac:spMkLst>
            <pc:docMk/>
            <pc:sldMk cId="3223812326" sldId="2076138465"/>
            <ac:spMk id="3" creationId="{4528005F-CE20-46AD-BB74-2DFE7A1A34DD}"/>
          </ac:spMkLst>
        </pc:spChg>
        <pc:picChg chg="add del mod">
          <ac:chgData name="Annie Xu" userId="b2e65fbf-d7c9-46f2-a1df-d2e789c51119" providerId="ADAL" clId="{1369D7DA-F5BB-4796-8BBF-8181C44A20BD}" dt="2021-10-28T14:12:38.358" v="2783"/>
          <ac:picMkLst>
            <pc:docMk/>
            <pc:sldMk cId="3223812326" sldId="2076138465"/>
            <ac:picMk id="3" creationId="{8F8818C3-1CB6-42C8-93DE-2C430FDD20E4}"/>
          </ac:picMkLst>
        </pc:picChg>
        <pc:picChg chg="add del mod">
          <ac:chgData name="Annie Xu" userId="b2e65fbf-d7c9-46f2-a1df-d2e789c51119" providerId="ADAL" clId="{1369D7DA-F5BB-4796-8BBF-8181C44A20BD}" dt="2021-10-28T15:19:56.878" v="2786"/>
          <ac:picMkLst>
            <pc:docMk/>
            <pc:sldMk cId="3223812326" sldId="2076138465"/>
            <ac:picMk id="4" creationId="{9FB3C5C1-CFC0-4EE8-A51F-F37E6EA8AF77}"/>
          </ac:picMkLst>
        </pc:picChg>
        <pc:picChg chg="mod">
          <ac:chgData name="Annie Xu" userId="b2e65fbf-d7c9-46f2-a1df-d2e789c51119" providerId="ADAL" clId="{1369D7DA-F5BB-4796-8BBF-8181C44A20BD}" dt="2021-10-25T19:13:57.722" v="889" actId="1076"/>
          <ac:picMkLst>
            <pc:docMk/>
            <pc:sldMk cId="3223812326" sldId="2076138465"/>
            <ac:picMk id="9" creationId="{9F23E40A-E0FE-4E40-A21C-0081D6C805F2}"/>
          </ac:picMkLst>
        </pc:picChg>
      </pc:sldChg>
      <pc:sldChg chg="new del">
        <pc:chgData name="Annie Xu" userId="b2e65fbf-d7c9-46f2-a1df-d2e789c51119" providerId="ADAL" clId="{1369D7DA-F5BB-4796-8BBF-8181C44A20BD}" dt="2021-10-25T19:14:48.364" v="891" actId="47"/>
        <pc:sldMkLst>
          <pc:docMk/>
          <pc:sldMk cId="2320200467" sldId="2076138466"/>
        </pc:sldMkLst>
      </pc:sldChg>
      <pc:sldChg chg="addSp delSp modSp add del mod ord modTransition modNotesTx">
        <pc:chgData name="Annie Xu" userId="b2e65fbf-d7c9-46f2-a1df-d2e789c51119" providerId="ADAL" clId="{1369D7DA-F5BB-4796-8BBF-8181C44A20BD}" dt="2021-10-28T15:19:41.198" v="2785"/>
        <pc:sldMkLst>
          <pc:docMk/>
          <pc:sldMk cId="157794663" sldId="2076138471"/>
        </pc:sldMkLst>
        <pc:spChg chg="mod">
          <ac:chgData name="Annie Xu" userId="b2e65fbf-d7c9-46f2-a1df-d2e789c51119" providerId="ADAL" clId="{1369D7DA-F5BB-4796-8BBF-8181C44A20BD}" dt="2021-10-27T14:17:28.466" v="1479" actId="20577"/>
          <ac:spMkLst>
            <pc:docMk/>
            <pc:sldMk cId="157794663" sldId="2076138471"/>
            <ac:spMk id="2" creationId="{A532F90B-C85B-BB4C-AFA1-2BAE8CA1FAE5}"/>
          </ac:spMkLst>
        </pc:spChg>
        <pc:spChg chg="mod">
          <ac:chgData name="Annie Xu" userId="b2e65fbf-d7c9-46f2-a1df-d2e789c51119" providerId="ADAL" clId="{1369D7DA-F5BB-4796-8BBF-8181C44A20BD}" dt="2021-10-25T19:18:43.757" v="1059" actId="20577"/>
          <ac:spMkLst>
            <pc:docMk/>
            <pc:sldMk cId="157794663" sldId="2076138471"/>
            <ac:spMk id="3" creationId="{A051E2F2-9FC3-47A5-AF45-65EB7D837E37}"/>
          </ac:spMkLst>
        </pc:spChg>
        <pc:spChg chg="del mod">
          <ac:chgData name="Annie Xu" userId="b2e65fbf-d7c9-46f2-a1df-d2e789c51119" providerId="ADAL" clId="{1369D7DA-F5BB-4796-8BBF-8181C44A20BD}" dt="2021-10-25T19:18:46.843" v="1060" actId="478"/>
          <ac:spMkLst>
            <pc:docMk/>
            <pc:sldMk cId="157794663" sldId="2076138471"/>
            <ac:spMk id="5" creationId="{9AEC1152-AE7A-458D-AC90-27C7C6CE5A5D}"/>
          </ac:spMkLst>
        </pc:spChg>
        <pc:spChg chg="mod">
          <ac:chgData name="Annie Xu" userId="b2e65fbf-d7c9-46f2-a1df-d2e789c51119" providerId="ADAL" clId="{1369D7DA-F5BB-4796-8BBF-8181C44A20BD}" dt="2021-10-25T19:16:44.262" v="1000" actId="20577"/>
          <ac:spMkLst>
            <pc:docMk/>
            <pc:sldMk cId="157794663" sldId="2076138471"/>
            <ac:spMk id="8" creationId="{8CA30B8E-081F-4A28-A470-88BD1C44653A}"/>
          </ac:spMkLst>
        </pc:spChg>
        <pc:spChg chg="add mod">
          <ac:chgData name="Annie Xu" userId="b2e65fbf-d7c9-46f2-a1df-d2e789c51119" providerId="ADAL" clId="{1369D7DA-F5BB-4796-8BBF-8181C44A20BD}" dt="2021-10-25T19:20:25.052" v="1158" actId="14100"/>
          <ac:spMkLst>
            <pc:docMk/>
            <pc:sldMk cId="157794663" sldId="2076138471"/>
            <ac:spMk id="19" creationId="{B2CD8B58-592A-4213-9070-551468AC3CC8}"/>
          </ac:spMkLst>
        </pc:spChg>
        <pc:spChg chg="add mod">
          <ac:chgData name="Annie Xu" userId="b2e65fbf-d7c9-46f2-a1df-d2e789c51119" providerId="ADAL" clId="{1369D7DA-F5BB-4796-8BBF-8181C44A20BD}" dt="2021-10-27T14:10:00.194" v="1399" actId="1076"/>
          <ac:spMkLst>
            <pc:docMk/>
            <pc:sldMk cId="157794663" sldId="2076138471"/>
            <ac:spMk id="21" creationId="{2D818B54-2A7C-4F10-8D65-ADD25705AAB1}"/>
          </ac:spMkLst>
        </pc:spChg>
        <pc:spChg chg="add mod">
          <ac:chgData name="Annie Xu" userId="b2e65fbf-d7c9-46f2-a1df-d2e789c51119" providerId="ADAL" clId="{1369D7DA-F5BB-4796-8BBF-8181C44A20BD}" dt="2021-10-25T19:19:43.077" v="1104" actId="1076"/>
          <ac:spMkLst>
            <pc:docMk/>
            <pc:sldMk cId="157794663" sldId="2076138471"/>
            <ac:spMk id="23" creationId="{80882E7B-C92A-4A8B-A978-C1632DDE0745}"/>
          </ac:spMkLst>
        </pc:spChg>
        <pc:spChg chg="add mod">
          <ac:chgData name="Annie Xu" userId="b2e65fbf-d7c9-46f2-a1df-d2e789c51119" providerId="ADAL" clId="{1369D7DA-F5BB-4796-8BBF-8181C44A20BD}" dt="2021-10-25T19:19:51.012" v="1107" actId="1076"/>
          <ac:spMkLst>
            <pc:docMk/>
            <pc:sldMk cId="157794663" sldId="2076138471"/>
            <ac:spMk id="24" creationId="{6BC5A6E9-86A2-4C6A-A5E4-E2B959E78FC3}"/>
          </ac:spMkLst>
        </pc:spChg>
        <pc:spChg chg="add mod">
          <ac:chgData name="Annie Xu" userId="b2e65fbf-d7c9-46f2-a1df-d2e789c51119" providerId="ADAL" clId="{1369D7DA-F5BB-4796-8BBF-8181C44A20BD}" dt="2021-10-25T19:20:00.422" v="1112" actId="1076"/>
          <ac:spMkLst>
            <pc:docMk/>
            <pc:sldMk cId="157794663" sldId="2076138471"/>
            <ac:spMk id="25" creationId="{28813D3E-AAD7-4048-AFBC-18E67832563B}"/>
          </ac:spMkLst>
        </pc:spChg>
        <pc:spChg chg="add del mod">
          <ac:chgData name="Annie Xu" userId="b2e65fbf-d7c9-46f2-a1df-d2e789c51119" providerId="ADAL" clId="{1369D7DA-F5BB-4796-8BBF-8181C44A20BD}" dt="2021-10-27T14:17:24.369" v="1478" actId="21"/>
          <ac:spMkLst>
            <pc:docMk/>
            <pc:sldMk cId="157794663" sldId="2076138471"/>
            <ac:spMk id="26" creationId="{FF3E74BE-F2C3-4438-94B5-917F2638E5A0}"/>
          </ac:spMkLst>
        </pc:spChg>
        <pc:spChg chg="add mod">
          <ac:chgData name="Annie Xu" userId="b2e65fbf-d7c9-46f2-a1df-d2e789c51119" providerId="ADAL" clId="{1369D7DA-F5BB-4796-8BBF-8181C44A20BD}" dt="2021-10-25T19:21:07.122" v="1186" actId="14100"/>
          <ac:spMkLst>
            <pc:docMk/>
            <pc:sldMk cId="157794663" sldId="2076138471"/>
            <ac:spMk id="27" creationId="{6ED927AA-C86B-4870-96B4-E80A6601A751}"/>
          </ac:spMkLst>
        </pc:spChg>
        <pc:spChg chg="add mod">
          <ac:chgData name="Annie Xu" userId="b2e65fbf-d7c9-46f2-a1df-d2e789c51119" providerId="ADAL" clId="{1369D7DA-F5BB-4796-8BBF-8181C44A20BD}" dt="2021-10-25T19:21:43.803" v="1197" actId="1076"/>
          <ac:spMkLst>
            <pc:docMk/>
            <pc:sldMk cId="157794663" sldId="2076138471"/>
            <ac:spMk id="28" creationId="{97CDC12D-866A-417F-816F-65C40A7F7A3F}"/>
          </ac:spMkLst>
        </pc:spChg>
        <pc:spChg chg="add mod">
          <ac:chgData name="Annie Xu" userId="b2e65fbf-d7c9-46f2-a1df-d2e789c51119" providerId="ADAL" clId="{1369D7DA-F5BB-4796-8BBF-8181C44A20BD}" dt="2021-10-25T19:22:04.682" v="1212" actId="1076"/>
          <ac:spMkLst>
            <pc:docMk/>
            <pc:sldMk cId="157794663" sldId="2076138471"/>
            <ac:spMk id="29" creationId="{E5C5DC47-C520-4264-BA1A-8104687F0E1C}"/>
          </ac:spMkLst>
        </pc:spChg>
        <pc:spChg chg="add mod">
          <ac:chgData name="Annie Xu" userId="b2e65fbf-d7c9-46f2-a1df-d2e789c51119" providerId="ADAL" clId="{1369D7DA-F5BB-4796-8BBF-8181C44A20BD}" dt="2021-10-25T19:22:07.022" v="1213" actId="1076"/>
          <ac:spMkLst>
            <pc:docMk/>
            <pc:sldMk cId="157794663" sldId="2076138471"/>
            <ac:spMk id="30" creationId="{4385CFBB-F3F9-44F5-B75D-645D90296A98}"/>
          </ac:spMkLst>
        </pc:spChg>
        <pc:spChg chg="add del mod">
          <ac:chgData name="Annie Xu" userId="b2e65fbf-d7c9-46f2-a1df-d2e789c51119" providerId="ADAL" clId="{1369D7DA-F5BB-4796-8BBF-8181C44A20BD}" dt="2021-10-27T14:17:24.369" v="1478" actId="21"/>
          <ac:spMkLst>
            <pc:docMk/>
            <pc:sldMk cId="157794663" sldId="2076138471"/>
            <ac:spMk id="31" creationId="{1E054A8B-332C-45D6-A0F5-05FE8307FE1B}"/>
          </ac:spMkLst>
        </pc:spChg>
        <pc:spChg chg="mod">
          <ac:chgData name="Annie Xu" userId="b2e65fbf-d7c9-46f2-a1df-d2e789c51119" providerId="ADAL" clId="{1369D7DA-F5BB-4796-8BBF-8181C44A20BD}" dt="2021-10-25T19:15:03.242" v="903" actId="20577"/>
          <ac:spMkLst>
            <pc:docMk/>
            <pc:sldMk cId="157794663" sldId="2076138471"/>
            <ac:spMk id="78" creationId="{23C0A06E-E2AB-4C71-B5AF-5457EEA13C83}"/>
          </ac:spMkLst>
        </pc:spChg>
        <pc:spChg chg="mod">
          <ac:chgData name="Annie Xu" userId="b2e65fbf-d7c9-46f2-a1df-d2e789c51119" providerId="ADAL" clId="{1369D7DA-F5BB-4796-8BBF-8181C44A20BD}" dt="2021-10-25T19:15:18.192" v="933" actId="20577"/>
          <ac:spMkLst>
            <pc:docMk/>
            <pc:sldMk cId="157794663" sldId="2076138471"/>
            <ac:spMk id="84" creationId="{03B53A63-CDBE-4E8C-A9E0-FD1382295773}"/>
          </ac:spMkLst>
        </pc:spChg>
        <pc:spChg chg="mod">
          <ac:chgData name="Annie Xu" userId="b2e65fbf-d7c9-46f2-a1df-d2e789c51119" providerId="ADAL" clId="{1369D7DA-F5BB-4796-8BBF-8181C44A20BD}" dt="2021-10-25T19:15:35.842" v="951" actId="20577"/>
          <ac:spMkLst>
            <pc:docMk/>
            <pc:sldMk cId="157794663" sldId="2076138471"/>
            <ac:spMk id="86" creationId="{FE33C653-049C-4928-9AD6-439F19F641C8}"/>
          </ac:spMkLst>
        </pc:spChg>
        <pc:spChg chg="add del mod">
          <ac:chgData name="Annie Xu" userId="b2e65fbf-d7c9-46f2-a1df-d2e789c51119" providerId="ADAL" clId="{1369D7DA-F5BB-4796-8BBF-8181C44A20BD}" dt="2021-10-27T14:17:24.369" v="1478" actId="21"/>
          <ac:spMkLst>
            <pc:docMk/>
            <pc:sldMk cId="157794663" sldId="2076138471"/>
            <ac:spMk id="88" creationId="{32602323-2C3D-44FF-8677-2749DC2B4EC8}"/>
          </ac:spMkLst>
        </pc:spChg>
        <pc:grpChg chg="topLvl">
          <ac:chgData name="Annie Xu" userId="b2e65fbf-d7c9-46f2-a1df-d2e789c51119" providerId="ADAL" clId="{1369D7DA-F5BB-4796-8BBF-8181C44A20BD}" dt="2021-10-25T19:15:59.855" v="971" actId="478"/>
          <ac:grpSpMkLst>
            <pc:docMk/>
            <pc:sldMk cId="157794663" sldId="2076138471"/>
            <ac:grpSpMk id="38" creationId="{3D9AAD17-1F1C-7547-99C1-43B3B21F5B36}"/>
          </ac:grpSpMkLst>
        </pc:grpChg>
        <pc:grpChg chg="del">
          <ac:chgData name="Annie Xu" userId="b2e65fbf-d7c9-46f2-a1df-d2e789c51119" providerId="ADAL" clId="{1369D7DA-F5BB-4796-8BBF-8181C44A20BD}" dt="2021-10-25T19:15:59.855" v="971" actId="478"/>
          <ac:grpSpMkLst>
            <pc:docMk/>
            <pc:sldMk cId="157794663" sldId="2076138471"/>
            <ac:grpSpMk id="58" creationId="{C6E61B68-34D7-4C51-B655-00AF219C1DED}"/>
          </ac:grpSpMkLst>
        </pc:grpChg>
        <pc:grpChg chg="add del">
          <ac:chgData name="Annie Xu" userId="b2e65fbf-d7c9-46f2-a1df-d2e789c51119" providerId="ADAL" clId="{1369D7DA-F5BB-4796-8BBF-8181C44A20BD}" dt="2021-10-27T14:17:24.369" v="1478" actId="21"/>
          <ac:grpSpMkLst>
            <pc:docMk/>
            <pc:sldMk cId="157794663" sldId="2076138471"/>
            <ac:grpSpMk id="59" creationId="{80E0C68D-C8C0-4640-A581-FF69BA50F10C}"/>
          </ac:grpSpMkLst>
        </pc:grpChg>
        <pc:picChg chg="del">
          <ac:chgData name="Annie Xu" userId="b2e65fbf-d7c9-46f2-a1df-d2e789c51119" providerId="ADAL" clId="{1369D7DA-F5BB-4796-8BBF-8181C44A20BD}" dt="2021-10-25T19:16:01.239" v="972" actId="478"/>
          <ac:picMkLst>
            <pc:docMk/>
            <pc:sldMk cId="157794663" sldId="2076138471"/>
            <ac:picMk id="4" creationId="{91924BFA-219A-4A6B-924D-493B1000F8D0}"/>
          </ac:picMkLst>
        </pc:picChg>
        <pc:picChg chg="del topLvl">
          <ac:chgData name="Annie Xu" userId="b2e65fbf-d7c9-46f2-a1df-d2e789c51119" providerId="ADAL" clId="{1369D7DA-F5BB-4796-8BBF-8181C44A20BD}" dt="2021-10-25T19:15:59.855" v="971" actId="478"/>
          <ac:picMkLst>
            <pc:docMk/>
            <pc:sldMk cId="157794663" sldId="2076138471"/>
            <ac:picMk id="6" creationId="{EE4892D4-C966-4FD7-8492-AD623D27E221}"/>
          </ac:picMkLst>
        </pc:picChg>
        <pc:picChg chg="del">
          <ac:chgData name="Annie Xu" userId="b2e65fbf-d7c9-46f2-a1df-d2e789c51119" providerId="ADAL" clId="{1369D7DA-F5BB-4796-8BBF-8181C44A20BD}" dt="2021-10-25T19:16:02.322" v="973" actId="478"/>
          <ac:picMkLst>
            <pc:docMk/>
            <pc:sldMk cId="157794663" sldId="2076138471"/>
            <ac:picMk id="7" creationId="{8F88C024-F4E8-4534-8268-62F5D235D26D}"/>
          </ac:picMkLst>
        </pc:picChg>
        <pc:picChg chg="add mod">
          <ac:chgData name="Annie Xu" userId="b2e65fbf-d7c9-46f2-a1df-d2e789c51119" providerId="ADAL" clId="{1369D7DA-F5BB-4796-8BBF-8181C44A20BD}" dt="2021-10-27T14:11:39.533" v="1401" actId="1076"/>
          <ac:picMkLst>
            <pc:docMk/>
            <pc:sldMk cId="157794663" sldId="2076138471"/>
            <ac:picMk id="9" creationId="{A00EBDD0-9EB0-4445-A405-11D7201C1F4A}"/>
          </ac:picMkLst>
        </pc:picChg>
        <pc:picChg chg="del mod">
          <ac:chgData name="Annie Xu" userId="b2e65fbf-d7c9-46f2-a1df-d2e789c51119" providerId="ADAL" clId="{1369D7DA-F5BB-4796-8BBF-8181C44A20BD}" dt="2021-10-25T19:19:25.223" v="1081" actId="478"/>
          <ac:picMkLst>
            <pc:docMk/>
            <pc:sldMk cId="157794663" sldId="2076138471"/>
            <ac:picMk id="10" creationId="{04AD5DC5-AB12-406D-B190-C131AFFEBFB2}"/>
          </ac:picMkLst>
        </pc:picChg>
        <pc:picChg chg="del">
          <ac:chgData name="Annie Xu" userId="b2e65fbf-d7c9-46f2-a1df-d2e789c51119" providerId="ADAL" clId="{1369D7DA-F5BB-4796-8BBF-8181C44A20BD}" dt="2021-10-25T19:16:10.325" v="976" actId="478"/>
          <ac:picMkLst>
            <pc:docMk/>
            <pc:sldMk cId="157794663" sldId="2076138471"/>
            <ac:picMk id="11" creationId="{6129159F-0996-4319-9411-287519B3F3A6}"/>
          </ac:picMkLst>
        </pc:picChg>
        <pc:picChg chg="del mod">
          <ac:chgData name="Annie Xu" userId="b2e65fbf-d7c9-46f2-a1df-d2e789c51119" providerId="ADAL" clId="{1369D7DA-F5BB-4796-8BBF-8181C44A20BD}" dt="2021-10-25T19:19:45.314" v="1105" actId="478"/>
          <ac:picMkLst>
            <pc:docMk/>
            <pc:sldMk cId="157794663" sldId="2076138471"/>
            <ac:picMk id="12" creationId="{3E2E4B2C-2416-4C60-9D3D-5A936F02D74C}"/>
          </ac:picMkLst>
        </pc:picChg>
        <pc:picChg chg="del">
          <ac:chgData name="Annie Xu" userId="b2e65fbf-d7c9-46f2-a1df-d2e789c51119" providerId="ADAL" clId="{1369D7DA-F5BB-4796-8BBF-8181C44A20BD}" dt="2021-10-25T19:17:34.972" v="1019" actId="478"/>
          <ac:picMkLst>
            <pc:docMk/>
            <pc:sldMk cId="157794663" sldId="2076138471"/>
            <ac:picMk id="13" creationId="{652762F4-F29E-458A-A6AD-751E940797EF}"/>
          </ac:picMkLst>
        </pc:picChg>
        <pc:picChg chg="del mod">
          <ac:chgData name="Annie Xu" userId="b2e65fbf-d7c9-46f2-a1df-d2e789c51119" providerId="ADAL" clId="{1369D7DA-F5BB-4796-8BBF-8181C44A20BD}" dt="2021-10-25T19:19:15.123" v="1078" actId="478"/>
          <ac:picMkLst>
            <pc:docMk/>
            <pc:sldMk cId="157794663" sldId="2076138471"/>
            <ac:picMk id="14" creationId="{A2630A9B-EDA4-4916-BC48-15A249F2D580}"/>
          </ac:picMkLst>
        </pc:picChg>
        <pc:picChg chg="del">
          <ac:chgData name="Annie Xu" userId="b2e65fbf-d7c9-46f2-a1df-d2e789c51119" providerId="ADAL" clId="{1369D7DA-F5BB-4796-8BBF-8181C44A20BD}" dt="2021-10-27T14:10:48.469" v="1400" actId="478"/>
          <ac:picMkLst>
            <pc:docMk/>
            <pc:sldMk cId="157794663" sldId="2076138471"/>
            <ac:picMk id="15" creationId="{D07055F0-BC65-4FC9-BA34-91CB2FA5D324}"/>
          </ac:picMkLst>
        </pc:picChg>
        <pc:picChg chg="del">
          <ac:chgData name="Annie Xu" userId="b2e65fbf-d7c9-46f2-a1df-d2e789c51119" providerId="ADAL" clId="{1369D7DA-F5BB-4796-8BBF-8181C44A20BD}" dt="2021-10-25T19:18:54.212" v="1061" actId="478"/>
          <ac:picMkLst>
            <pc:docMk/>
            <pc:sldMk cId="157794663" sldId="2076138471"/>
            <ac:picMk id="16" creationId="{F74B5E41-5C8A-4242-8739-91C298BF3C5C}"/>
          </ac:picMkLst>
        </pc:picChg>
        <pc:picChg chg="add mod">
          <ac:chgData name="Annie Xu" userId="b2e65fbf-d7c9-46f2-a1df-d2e789c51119" providerId="ADAL" clId="{1369D7DA-F5BB-4796-8BBF-8181C44A20BD}" dt="2021-10-25T19:17:54.002" v="1022" actId="1076"/>
          <ac:picMkLst>
            <pc:docMk/>
            <pc:sldMk cId="157794663" sldId="2076138471"/>
            <ac:picMk id="17" creationId="{6B7DE850-EB73-47BD-AA5A-69697FD6E775}"/>
          </ac:picMkLst>
        </pc:picChg>
        <pc:picChg chg="add mod">
          <ac:chgData name="Annie Xu" userId="b2e65fbf-d7c9-46f2-a1df-d2e789c51119" providerId="ADAL" clId="{1369D7DA-F5BB-4796-8BBF-8181C44A20BD}" dt="2021-10-25T19:19:21.952" v="1080" actId="1076"/>
          <ac:picMkLst>
            <pc:docMk/>
            <pc:sldMk cId="157794663" sldId="2076138471"/>
            <ac:picMk id="18" creationId="{8F803D0E-95FC-436E-9DFA-67F6A6924715}"/>
          </ac:picMkLst>
        </pc:picChg>
        <pc:picChg chg="add mod">
          <ac:chgData name="Annie Xu" userId="b2e65fbf-d7c9-46f2-a1df-d2e789c51119" providerId="ADAL" clId="{1369D7DA-F5BB-4796-8BBF-8181C44A20BD}" dt="2021-10-25T19:20:26.992" v="1159" actId="1076"/>
          <ac:picMkLst>
            <pc:docMk/>
            <pc:sldMk cId="157794663" sldId="2076138471"/>
            <ac:picMk id="20" creationId="{CA9CC311-E7A5-4B0F-A0BB-376800094455}"/>
          </ac:picMkLst>
        </pc:picChg>
        <pc:picChg chg="add mod">
          <ac:chgData name="Annie Xu" userId="b2e65fbf-d7c9-46f2-a1df-d2e789c51119" providerId="ADAL" clId="{1369D7DA-F5BB-4796-8BBF-8181C44A20BD}" dt="2021-10-25T19:20:38.396" v="1162" actId="1076"/>
          <ac:picMkLst>
            <pc:docMk/>
            <pc:sldMk cId="157794663" sldId="2076138471"/>
            <ac:picMk id="22" creationId="{F50DCC5A-A337-47DF-A479-7563207F2E30}"/>
          </ac:picMkLst>
        </pc:picChg>
      </pc:sldChg>
      <pc:sldChg chg="modSp new del mod">
        <pc:chgData name="Annie Xu" userId="b2e65fbf-d7c9-46f2-a1df-d2e789c51119" providerId="ADAL" clId="{1369D7DA-F5BB-4796-8BBF-8181C44A20BD}" dt="2021-10-27T14:58:04.477" v="2743" actId="47"/>
        <pc:sldMkLst>
          <pc:docMk/>
          <pc:sldMk cId="2668778033" sldId="2076138472"/>
        </pc:sldMkLst>
        <pc:spChg chg="mod">
          <ac:chgData name="Annie Xu" userId="b2e65fbf-d7c9-46f2-a1df-d2e789c51119" providerId="ADAL" clId="{1369D7DA-F5BB-4796-8BBF-8181C44A20BD}" dt="2021-10-27T14:07:43.614" v="1360" actId="20577"/>
          <ac:spMkLst>
            <pc:docMk/>
            <pc:sldMk cId="2668778033" sldId="2076138472"/>
            <ac:spMk id="2" creationId="{A6C88A12-827E-4B27-9855-F3A1A1A0AF3E}"/>
          </ac:spMkLst>
        </pc:spChg>
        <pc:spChg chg="mod">
          <ac:chgData name="Annie Xu" userId="b2e65fbf-d7c9-46f2-a1df-d2e789c51119" providerId="ADAL" clId="{1369D7DA-F5BB-4796-8BBF-8181C44A20BD}" dt="2021-10-27T14:07:55.113" v="1397" actId="20577"/>
          <ac:spMkLst>
            <pc:docMk/>
            <pc:sldMk cId="2668778033" sldId="2076138472"/>
            <ac:spMk id="3" creationId="{1AF9A12A-3745-4395-AA69-602D63E8F794}"/>
          </ac:spMkLst>
        </pc:spChg>
      </pc:sldChg>
      <pc:sldChg chg="modSp new del mod">
        <pc:chgData name="Annie Xu" userId="b2e65fbf-d7c9-46f2-a1df-d2e789c51119" providerId="ADAL" clId="{1369D7DA-F5BB-4796-8BBF-8181C44A20BD}" dt="2021-10-27T14:17:22.787" v="1477" actId="680"/>
        <pc:sldMkLst>
          <pc:docMk/>
          <pc:sldMk cId="1978422527" sldId="2076138473"/>
        </pc:sldMkLst>
        <pc:spChg chg="mod">
          <ac:chgData name="Annie Xu" userId="b2e65fbf-d7c9-46f2-a1df-d2e789c51119" providerId="ADAL" clId="{1369D7DA-F5BB-4796-8BBF-8181C44A20BD}" dt="2021-10-27T14:17:21.761" v="1476" actId="20577"/>
          <ac:spMkLst>
            <pc:docMk/>
            <pc:sldMk cId="1978422527" sldId="2076138473"/>
            <ac:spMk id="2" creationId="{DFFD3FDD-7420-463F-B949-44F857FFC809}"/>
          </ac:spMkLst>
        </pc:spChg>
      </pc:sldChg>
      <pc:sldChg chg="new del">
        <pc:chgData name="Annie Xu" userId="b2e65fbf-d7c9-46f2-a1df-d2e789c51119" providerId="ADAL" clId="{1369D7DA-F5BB-4796-8BBF-8181C44A20BD}" dt="2021-10-27T14:17:38.668" v="1481" actId="680"/>
        <pc:sldMkLst>
          <pc:docMk/>
          <pc:sldMk cId="2093204296" sldId="2076138473"/>
        </pc:sldMkLst>
      </pc:sldChg>
      <pc:sldChg chg="modSp new mod ord modTransition modNotesTx">
        <pc:chgData name="Annie Xu" userId="b2e65fbf-d7c9-46f2-a1df-d2e789c51119" providerId="ADAL" clId="{1369D7DA-F5BB-4796-8BBF-8181C44A20BD}" dt="2021-10-29T15:20:56.196" v="6692" actId="20577"/>
        <pc:sldMkLst>
          <pc:docMk/>
          <pc:sldMk cId="3219004622" sldId="2076138473"/>
        </pc:sldMkLst>
        <pc:spChg chg="mod">
          <ac:chgData name="Annie Xu" userId="b2e65fbf-d7c9-46f2-a1df-d2e789c51119" providerId="ADAL" clId="{1369D7DA-F5BB-4796-8BBF-8181C44A20BD}" dt="2021-10-29T15:19:26.123" v="6512" actId="20577"/>
          <ac:spMkLst>
            <pc:docMk/>
            <pc:sldMk cId="3219004622" sldId="2076138473"/>
            <ac:spMk id="2" creationId="{439B061D-E931-462A-B58B-620B37379C6B}"/>
          </ac:spMkLst>
        </pc:spChg>
        <pc:spChg chg="mod">
          <ac:chgData name="Annie Xu" userId="b2e65fbf-d7c9-46f2-a1df-d2e789c51119" providerId="ADAL" clId="{1369D7DA-F5BB-4796-8BBF-8181C44A20BD}" dt="2021-10-27T14:23:47.359" v="1718" actId="20577"/>
          <ac:spMkLst>
            <pc:docMk/>
            <pc:sldMk cId="3219004622" sldId="2076138473"/>
            <ac:spMk id="3" creationId="{9309AB36-08C2-4A16-A6C3-7B19E11D03B7}"/>
          </ac:spMkLst>
        </pc:spChg>
      </pc:sldChg>
      <pc:sldChg chg="addSp">
        <pc:chgData name="Annie Xu" userId="b2e65fbf-d7c9-46f2-a1df-d2e789c51119" providerId="ADAL" clId="{1369D7DA-F5BB-4796-8BBF-8181C44A20BD}" dt="2021-10-27T14:52:44.137" v="2441"/>
        <pc:sldMkLst>
          <pc:docMk/>
          <pc:sldMk cId="2961356565" sldId="2076138474"/>
        </pc:sldMkLst>
        <pc:picChg chg="add">
          <ac:chgData name="Annie Xu" userId="b2e65fbf-d7c9-46f2-a1df-d2e789c51119" providerId="ADAL" clId="{1369D7DA-F5BB-4796-8BBF-8181C44A20BD}" dt="2021-10-27T14:52:44.137" v="2441"/>
          <ac:picMkLst>
            <pc:docMk/>
            <pc:sldMk cId="2961356565" sldId="2076138474"/>
            <ac:picMk id="1026" creationId="{7FA9821B-6144-4A8E-93F6-18065B3704C8}"/>
          </ac:picMkLst>
        </pc:picChg>
      </pc:sldChg>
      <pc:sldChg chg="addSp delSp modSp new add del mod modTransition modNotesTx">
        <pc:chgData name="Annie Xu" userId="b2e65fbf-d7c9-46f2-a1df-d2e789c51119" providerId="ADAL" clId="{1369D7DA-F5BB-4796-8BBF-8181C44A20BD}" dt="2021-10-29T15:24:41.654" v="7131" actId="20577"/>
        <pc:sldMkLst>
          <pc:docMk/>
          <pc:sldMk cId="3760883740" sldId="2076138474"/>
        </pc:sldMkLst>
        <pc:spChg chg="del mod">
          <ac:chgData name="Annie Xu" userId="b2e65fbf-d7c9-46f2-a1df-d2e789c51119" providerId="ADAL" clId="{1369D7DA-F5BB-4796-8BBF-8181C44A20BD}" dt="2021-10-27T14:24:57.646" v="1850" actId="478"/>
          <ac:spMkLst>
            <pc:docMk/>
            <pc:sldMk cId="3760883740" sldId="2076138474"/>
            <ac:spMk id="2" creationId="{565F75E3-B78E-4FD1-BD81-7D6B5C386EBA}"/>
          </ac:spMkLst>
        </pc:spChg>
        <pc:spChg chg="mod">
          <ac:chgData name="Annie Xu" userId="b2e65fbf-d7c9-46f2-a1df-d2e789c51119" providerId="ADAL" clId="{1369D7DA-F5BB-4796-8BBF-8181C44A20BD}" dt="2021-10-27T14:24:49.773" v="1849" actId="20577"/>
          <ac:spMkLst>
            <pc:docMk/>
            <pc:sldMk cId="3760883740" sldId="2076138474"/>
            <ac:spMk id="3" creationId="{1ABCA977-53B3-4DB4-B59F-80CC8DE3F89F}"/>
          </ac:spMkLst>
        </pc:spChg>
        <pc:spChg chg="add mod">
          <ac:chgData name="Annie Xu" userId="b2e65fbf-d7c9-46f2-a1df-d2e789c51119" providerId="ADAL" clId="{1369D7DA-F5BB-4796-8BBF-8181C44A20BD}" dt="2021-10-27T14:53:15.786" v="2459" actId="1076"/>
          <ac:spMkLst>
            <pc:docMk/>
            <pc:sldMk cId="3760883740" sldId="2076138474"/>
            <ac:spMk id="5" creationId="{13BF6E98-80FF-4D7A-9176-080DA456BBC4}"/>
          </ac:spMkLst>
        </pc:spChg>
        <pc:picChg chg="mod">
          <ac:chgData name="Annie Xu" userId="b2e65fbf-d7c9-46f2-a1df-d2e789c51119" providerId="ADAL" clId="{1369D7DA-F5BB-4796-8BBF-8181C44A20BD}" dt="2021-10-27T14:53:23.956" v="2464" actId="1076"/>
          <ac:picMkLst>
            <pc:docMk/>
            <pc:sldMk cId="3760883740" sldId="2076138474"/>
            <ac:picMk id="1026" creationId="{7FA9821B-6144-4A8E-93F6-18065B3704C8}"/>
          </ac:picMkLst>
        </pc:picChg>
      </pc:sldChg>
      <pc:sldChg chg="addSp delSp modSp new mod ord modTransition modAnim">
        <pc:chgData name="Annie Xu" userId="b2e65fbf-d7c9-46f2-a1df-d2e789c51119" providerId="ADAL" clId="{1369D7DA-F5BB-4796-8BBF-8181C44A20BD}" dt="2021-10-28T15:19:56.878" v="2786"/>
        <pc:sldMkLst>
          <pc:docMk/>
          <pc:sldMk cId="170210117" sldId="2076138475"/>
        </pc:sldMkLst>
        <pc:spChg chg="mod">
          <ac:chgData name="Annie Xu" userId="b2e65fbf-d7c9-46f2-a1df-d2e789c51119" providerId="ADAL" clId="{1369D7DA-F5BB-4796-8BBF-8181C44A20BD}" dt="2021-10-27T14:57:45.737" v="2730" actId="20577"/>
          <ac:spMkLst>
            <pc:docMk/>
            <pc:sldMk cId="170210117" sldId="2076138475"/>
            <ac:spMk id="2" creationId="{F7302953-1F6E-4412-9F3A-751298BD24E2}"/>
          </ac:spMkLst>
        </pc:spChg>
        <pc:picChg chg="add del mod">
          <ac:chgData name="Annie Xu" userId="b2e65fbf-d7c9-46f2-a1df-d2e789c51119" providerId="ADAL" clId="{1369D7DA-F5BB-4796-8BBF-8181C44A20BD}" dt="2021-10-28T15:19:56.878" v="2786"/>
          <ac:picMkLst>
            <pc:docMk/>
            <pc:sldMk cId="170210117" sldId="2076138475"/>
            <ac:picMk id="3" creationId="{8361B427-28E5-42CE-979C-727C2BE66276}"/>
          </ac:picMkLst>
        </pc:picChg>
      </pc:sldChg>
      <pc:sldChg chg="new del">
        <pc:chgData name="Annie Xu" userId="b2e65fbf-d7c9-46f2-a1df-d2e789c51119" providerId="ADAL" clId="{1369D7DA-F5BB-4796-8BBF-8181C44A20BD}" dt="2021-10-27T14:57:18.391" v="2721" actId="2696"/>
        <pc:sldMkLst>
          <pc:docMk/>
          <pc:sldMk cId="2313252811" sldId="2076138475"/>
        </pc:sldMkLst>
      </pc:sldChg>
      <pc:sldChg chg="modSp add mod ord modTransition">
        <pc:chgData name="Annie Xu" userId="b2e65fbf-d7c9-46f2-a1df-d2e789c51119" providerId="ADAL" clId="{1369D7DA-F5BB-4796-8BBF-8181C44A20BD}" dt="2021-10-28T15:19:41.198" v="2785"/>
        <pc:sldMkLst>
          <pc:docMk/>
          <pc:sldMk cId="3580895957" sldId="2076138476"/>
        </pc:sldMkLst>
        <pc:spChg chg="mod">
          <ac:chgData name="Annie Xu" userId="b2e65fbf-d7c9-46f2-a1df-d2e789c51119" providerId="ADAL" clId="{1369D7DA-F5BB-4796-8BBF-8181C44A20BD}" dt="2021-10-27T14:58:02.155" v="2742" actId="20577"/>
          <ac:spMkLst>
            <pc:docMk/>
            <pc:sldMk cId="3580895957" sldId="2076138476"/>
            <ac:spMk id="2" creationId="{F7302953-1F6E-4412-9F3A-751298BD24E2}"/>
          </ac:spMkLst>
        </pc:spChg>
      </pc:sldChg>
      <pc:sldChg chg="modSp add mod ord modTransition">
        <pc:chgData name="Annie Xu" userId="b2e65fbf-d7c9-46f2-a1df-d2e789c51119" providerId="ADAL" clId="{1369D7DA-F5BB-4796-8BBF-8181C44A20BD}" dt="2021-10-28T15:19:41.198" v="2785"/>
        <pc:sldMkLst>
          <pc:docMk/>
          <pc:sldMk cId="578152223" sldId="2076138477"/>
        </pc:sldMkLst>
        <pc:spChg chg="mod">
          <ac:chgData name="Annie Xu" userId="b2e65fbf-d7c9-46f2-a1df-d2e789c51119" providerId="ADAL" clId="{1369D7DA-F5BB-4796-8BBF-8181C44A20BD}" dt="2021-10-27T14:58:15.382" v="2767" actId="20577"/>
          <ac:spMkLst>
            <pc:docMk/>
            <pc:sldMk cId="578152223" sldId="2076138477"/>
            <ac:spMk id="2" creationId="{F7302953-1F6E-4412-9F3A-751298BD24E2}"/>
          </ac:spMkLst>
        </pc:spChg>
      </pc:sldChg>
      <pc:sldChg chg="new add del">
        <pc:chgData name="Annie Xu" userId="b2e65fbf-d7c9-46f2-a1df-d2e789c51119" providerId="ADAL" clId="{1369D7DA-F5BB-4796-8BBF-8181C44A20BD}" dt="2021-10-29T15:27:58.832" v="7653" actId="2696"/>
        <pc:sldMkLst>
          <pc:docMk/>
          <pc:sldMk cId="3404284051" sldId="2076138478"/>
        </pc:sldMkLst>
      </pc:sldChg>
      <pc:sldChg chg="modSp mod">
        <pc:chgData name="Annie Xu" userId="b2e65fbf-d7c9-46f2-a1df-d2e789c51119" providerId="ADAL" clId="{1369D7DA-F5BB-4796-8BBF-8181C44A20BD}" dt="2021-10-29T15:28:37.958" v="7683" actId="20577"/>
        <pc:sldMkLst>
          <pc:docMk/>
          <pc:sldMk cId="2046036745" sldId="2076138479"/>
        </pc:sldMkLst>
        <pc:spChg chg="mod">
          <ac:chgData name="Annie Xu" userId="b2e65fbf-d7c9-46f2-a1df-d2e789c51119" providerId="ADAL" clId="{1369D7DA-F5BB-4796-8BBF-8181C44A20BD}" dt="2021-10-29T15:28:37.958" v="7683" actId="20577"/>
          <ac:spMkLst>
            <pc:docMk/>
            <pc:sldMk cId="2046036745" sldId="2076138479"/>
            <ac:spMk id="2" creationId="{F7302953-1F6E-4412-9F3A-751298BD24E2}"/>
          </ac:spMkLst>
        </pc:spChg>
      </pc:sldChg>
      <pc:sldChg chg="modSp add del mod">
        <pc:chgData name="Annie Xu" userId="b2e65fbf-d7c9-46f2-a1df-d2e789c51119" providerId="ADAL" clId="{1369D7DA-F5BB-4796-8BBF-8181C44A20BD}" dt="2021-10-29T15:27:37.484" v="7616"/>
        <pc:sldMkLst>
          <pc:docMk/>
          <pc:sldMk cId="2587151168" sldId="2076138479"/>
        </pc:sldMkLst>
        <pc:spChg chg="mod">
          <ac:chgData name="Annie Xu" userId="b2e65fbf-d7c9-46f2-a1df-d2e789c51119" providerId="ADAL" clId="{1369D7DA-F5BB-4796-8BBF-8181C44A20BD}" dt="2021-10-29T15:27:35.860" v="7614" actId="20577"/>
          <ac:spMkLst>
            <pc:docMk/>
            <pc:sldMk cId="2587151168" sldId="2076138479"/>
            <ac:spMk id="2" creationId="{F7302953-1F6E-4412-9F3A-751298BD24E2}"/>
          </ac:spMkLst>
        </pc:spChg>
      </pc:sldChg>
      <pc:sldMasterChg chg="addSldLayout delSldLayout modSldLayout">
        <pc:chgData name="Annie Xu" userId="b2e65fbf-d7c9-46f2-a1df-d2e789c51119" providerId="ADAL" clId="{1369D7DA-F5BB-4796-8BBF-8181C44A20BD}" dt="2021-10-21T13:16:45.287" v="315" actId="22"/>
        <pc:sldMasterMkLst>
          <pc:docMk/>
          <pc:sldMasterMk cId="3404904053" sldId="2147483648"/>
        </pc:sldMasterMkLst>
        <pc:sldLayoutChg chg="add del mod replId">
          <pc:chgData name="Annie Xu" userId="b2e65fbf-d7c9-46f2-a1df-d2e789c51119" providerId="ADAL" clId="{1369D7DA-F5BB-4796-8BBF-8181C44A20BD}" dt="2021-10-21T13:16:45.287" v="315" actId="22"/>
          <pc:sldLayoutMkLst>
            <pc:docMk/>
            <pc:sldMasterMk cId="3404904053" sldId="2147483648"/>
            <pc:sldLayoutMk cId="2838561912" sldId="2147483897"/>
          </pc:sldLayoutMkLst>
        </pc:sldLayoutChg>
      </pc:sldMasterChg>
      <pc:sldMasterChg chg="delSldLayout">
        <pc:chgData name="Annie Xu" userId="b2e65fbf-d7c9-46f2-a1df-d2e789c51119" providerId="ADAL" clId="{1369D7DA-F5BB-4796-8BBF-8181C44A20BD}" dt="2021-10-25T19:44:10.282" v="1283" actId="2696"/>
        <pc:sldMasterMkLst>
          <pc:docMk/>
          <pc:sldMasterMk cId="1624888540" sldId="2147483693"/>
        </pc:sldMasterMkLst>
        <pc:sldLayoutChg chg="del">
          <pc:chgData name="Annie Xu" userId="b2e65fbf-d7c9-46f2-a1df-d2e789c51119" providerId="ADAL" clId="{1369D7DA-F5BB-4796-8BBF-8181C44A20BD}" dt="2021-10-05T16:56:06.937" v="142" actId="2696"/>
          <pc:sldLayoutMkLst>
            <pc:docMk/>
            <pc:sldMasterMk cId="1624888540" sldId="2147483693"/>
            <pc:sldLayoutMk cId="814595662" sldId="2147483706"/>
          </pc:sldLayoutMkLst>
        </pc:sldLayoutChg>
        <pc:sldLayoutChg chg="del">
          <pc:chgData name="Annie Xu" userId="b2e65fbf-d7c9-46f2-a1df-d2e789c51119" providerId="ADAL" clId="{1369D7DA-F5BB-4796-8BBF-8181C44A20BD}" dt="2021-10-25T19:44:10.282" v="1283" actId="2696"/>
          <pc:sldLayoutMkLst>
            <pc:docMk/>
            <pc:sldMasterMk cId="1624888540" sldId="2147483693"/>
            <pc:sldLayoutMk cId="3472901047" sldId="2147483745"/>
          </pc:sldLayoutMkLst>
        </pc:sldLayoutChg>
        <pc:sldLayoutChg chg="del">
          <pc:chgData name="Annie Xu" userId="b2e65fbf-d7c9-46f2-a1df-d2e789c51119" providerId="ADAL" clId="{1369D7DA-F5BB-4796-8BBF-8181C44A20BD}" dt="2021-10-25T19:44:10.282" v="1283" actId="2696"/>
          <pc:sldLayoutMkLst>
            <pc:docMk/>
            <pc:sldMasterMk cId="1624888540" sldId="2147483693"/>
            <pc:sldLayoutMk cId="1906818708" sldId="2147483746"/>
          </pc:sldLayoutMkLst>
        </pc:sldLayoutChg>
      </pc:sldMasterChg>
      <pc:sldMasterChg chg="delSldLayout">
        <pc:chgData name="Annie Xu" userId="b2e65fbf-d7c9-46f2-a1df-d2e789c51119" providerId="ADAL" clId="{1369D7DA-F5BB-4796-8BBF-8181C44A20BD}" dt="2021-10-25T19:52:46.345" v="1355" actId="2696"/>
        <pc:sldMasterMkLst>
          <pc:docMk/>
          <pc:sldMasterMk cId="2293055308" sldId="2147483747"/>
        </pc:sldMasterMkLst>
        <pc:sldLayoutChg chg="del">
          <pc:chgData name="Annie Xu" userId="b2e65fbf-d7c9-46f2-a1df-d2e789c51119" providerId="ADAL" clId="{1369D7DA-F5BB-4796-8BBF-8181C44A20BD}" dt="2021-10-25T19:52:46.345" v="1355" actId="2696"/>
          <pc:sldLayoutMkLst>
            <pc:docMk/>
            <pc:sldMasterMk cId="2293055308" sldId="2147483747"/>
            <pc:sldLayoutMk cId="532153164" sldId="2147483761"/>
          </pc:sldLayoutMkLst>
        </pc:sldLayoutChg>
      </pc:sldMasterChg>
      <pc:sldMasterChg chg="delSldLayout">
        <pc:chgData name="Annie Xu" userId="b2e65fbf-d7c9-46f2-a1df-d2e789c51119" providerId="ADAL" clId="{1369D7DA-F5BB-4796-8BBF-8181C44A20BD}" dt="2021-10-27T14:41:02.062" v="2358" actId="2696"/>
        <pc:sldMasterMkLst>
          <pc:docMk/>
          <pc:sldMasterMk cId="649100979" sldId="2147483762"/>
        </pc:sldMasterMkLst>
        <pc:sldLayoutChg chg="del">
          <pc:chgData name="Annie Xu" userId="b2e65fbf-d7c9-46f2-a1df-d2e789c51119" providerId="ADAL" clId="{1369D7DA-F5BB-4796-8BBF-8181C44A20BD}" dt="2021-10-27T14:41:02.062" v="2358" actId="2696"/>
          <pc:sldLayoutMkLst>
            <pc:docMk/>
            <pc:sldMasterMk cId="649100979" sldId="2147483762"/>
            <pc:sldLayoutMk cId="297464259" sldId="21474837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D01AD-9CEA-43E3-94BB-5626F3131A86}"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79AC0D64-D2A9-4A6B-8057-153E49CD65EE}">
      <dgm:prSet/>
      <dgm:spPr/>
      <dgm:t>
        <a:bodyPr/>
        <a:lstStyle/>
        <a:p>
          <a:r>
            <a:rPr lang="en-US"/>
            <a:t>Shares the same code base as ADF</a:t>
          </a:r>
        </a:p>
      </dgm:t>
    </dgm:pt>
    <dgm:pt modelId="{88BD2D59-A3AE-4EE3-8E6A-311E923D0057}" type="parTrans" cxnId="{725D6C5A-74A4-42E4-89DF-955C0F13E735}">
      <dgm:prSet/>
      <dgm:spPr/>
      <dgm:t>
        <a:bodyPr/>
        <a:lstStyle/>
        <a:p>
          <a:endParaRPr lang="en-US"/>
        </a:p>
      </dgm:t>
    </dgm:pt>
    <dgm:pt modelId="{496A056E-AC65-48E0-B43D-371BA044D614}" type="sibTrans" cxnId="{725D6C5A-74A4-42E4-89DF-955C0F13E735}">
      <dgm:prSet/>
      <dgm:spPr/>
      <dgm:t>
        <a:bodyPr/>
        <a:lstStyle/>
        <a:p>
          <a:endParaRPr lang="en-US"/>
        </a:p>
      </dgm:t>
    </dgm:pt>
    <dgm:pt modelId="{31E015B3-3605-4373-968C-E0987492B640}">
      <dgm:prSet/>
      <dgm:spPr/>
      <dgm:t>
        <a:bodyPr/>
        <a:lstStyle/>
        <a:p>
          <a:r>
            <a:rPr lang="en-US" dirty="0"/>
            <a:t>Except for there is no SSIS integrated Run Time, Power Query in Synapse </a:t>
          </a:r>
        </a:p>
      </dgm:t>
    </dgm:pt>
    <dgm:pt modelId="{3B6D35C5-24A3-4D11-AE32-1ACE8D27B319}" type="parTrans" cxnId="{334F237F-467F-4039-87FF-081EEE2F9A04}">
      <dgm:prSet/>
      <dgm:spPr/>
      <dgm:t>
        <a:bodyPr/>
        <a:lstStyle/>
        <a:p>
          <a:endParaRPr lang="en-US"/>
        </a:p>
      </dgm:t>
    </dgm:pt>
    <dgm:pt modelId="{450A3849-4177-4D05-873C-4072309143DA}" type="sibTrans" cxnId="{334F237F-467F-4039-87FF-081EEE2F9A04}">
      <dgm:prSet/>
      <dgm:spPr/>
      <dgm:t>
        <a:bodyPr/>
        <a:lstStyle/>
        <a:p>
          <a:endParaRPr lang="en-US"/>
        </a:p>
      </dgm:t>
    </dgm:pt>
    <dgm:pt modelId="{07FCCB18-4D13-4583-867D-3EA2E2B6ED00}" type="pres">
      <dgm:prSet presAssocID="{262D01AD-9CEA-43E3-94BB-5626F3131A86}" presName="hierChild1" presStyleCnt="0">
        <dgm:presLayoutVars>
          <dgm:chPref val="1"/>
          <dgm:dir/>
          <dgm:animOne val="branch"/>
          <dgm:animLvl val="lvl"/>
          <dgm:resizeHandles/>
        </dgm:presLayoutVars>
      </dgm:prSet>
      <dgm:spPr/>
    </dgm:pt>
    <dgm:pt modelId="{091C1500-42AC-41D3-B201-911933FA38A6}" type="pres">
      <dgm:prSet presAssocID="{79AC0D64-D2A9-4A6B-8057-153E49CD65EE}" presName="hierRoot1" presStyleCnt="0"/>
      <dgm:spPr/>
    </dgm:pt>
    <dgm:pt modelId="{4E6D25F4-2B1A-47D1-8AAA-032E61299ECB}" type="pres">
      <dgm:prSet presAssocID="{79AC0D64-D2A9-4A6B-8057-153E49CD65EE}" presName="composite" presStyleCnt="0"/>
      <dgm:spPr/>
    </dgm:pt>
    <dgm:pt modelId="{6C754ECB-7AF4-48BB-8B80-CE3486E52417}" type="pres">
      <dgm:prSet presAssocID="{79AC0D64-D2A9-4A6B-8057-153E49CD65EE}" presName="background" presStyleLbl="node0" presStyleIdx="0" presStyleCnt="2"/>
      <dgm:spPr/>
    </dgm:pt>
    <dgm:pt modelId="{45C4C5E6-B558-4E59-A9E0-9A881A65F0F4}" type="pres">
      <dgm:prSet presAssocID="{79AC0D64-D2A9-4A6B-8057-153E49CD65EE}" presName="text" presStyleLbl="fgAcc0" presStyleIdx="0" presStyleCnt="2">
        <dgm:presLayoutVars>
          <dgm:chPref val="3"/>
        </dgm:presLayoutVars>
      </dgm:prSet>
      <dgm:spPr/>
    </dgm:pt>
    <dgm:pt modelId="{7B596AAE-0A8C-4204-A06D-2C76B23198C1}" type="pres">
      <dgm:prSet presAssocID="{79AC0D64-D2A9-4A6B-8057-153E49CD65EE}" presName="hierChild2" presStyleCnt="0"/>
      <dgm:spPr/>
    </dgm:pt>
    <dgm:pt modelId="{00105363-D3B8-42E7-8519-C683B7E002C4}" type="pres">
      <dgm:prSet presAssocID="{31E015B3-3605-4373-968C-E0987492B640}" presName="hierRoot1" presStyleCnt="0"/>
      <dgm:spPr/>
    </dgm:pt>
    <dgm:pt modelId="{66F6A14B-63E2-474B-B7F4-C2BF62EA07D0}" type="pres">
      <dgm:prSet presAssocID="{31E015B3-3605-4373-968C-E0987492B640}" presName="composite" presStyleCnt="0"/>
      <dgm:spPr/>
    </dgm:pt>
    <dgm:pt modelId="{1F6B2509-90AA-423E-80A3-E926E740C721}" type="pres">
      <dgm:prSet presAssocID="{31E015B3-3605-4373-968C-E0987492B640}" presName="background" presStyleLbl="node0" presStyleIdx="1" presStyleCnt="2"/>
      <dgm:spPr/>
    </dgm:pt>
    <dgm:pt modelId="{787DE5F8-BF95-4922-BF6E-06DBB1F3EEC6}" type="pres">
      <dgm:prSet presAssocID="{31E015B3-3605-4373-968C-E0987492B640}" presName="text" presStyleLbl="fgAcc0" presStyleIdx="1" presStyleCnt="2">
        <dgm:presLayoutVars>
          <dgm:chPref val="3"/>
        </dgm:presLayoutVars>
      </dgm:prSet>
      <dgm:spPr/>
    </dgm:pt>
    <dgm:pt modelId="{7930B294-6E4B-43C6-A4F0-52BFE6E10B2B}" type="pres">
      <dgm:prSet presAssocID="{31E015B3-3605-4373-968C-E0987492B640}" presName="hierChild2" presStyleCnt="0"/>
      <dgm:spPr/>
    </dgm:pt>
  </dgm:ptLst>
  <dgm:cxnLst>
    <dgm:cxn modelId="{B014BC09-22AE-4497-BCAE-E1D11DF0AD2E}" type="presOf" srcId="{79AC0D64-D2A9-4A6B-8057-153E49CD65EE}" destId="{45C4C5E6-B558-4E59-A9E0-9A881A65F0F4}" srcOrd="0" destOrd="0" presId="urn:microsoft.com/office/officeart/2005/8/layout/hierarchy1"/>
    <dgm:cxn modelId="{E6DD7612-F88C-4B8C-9527-A3D7940A8A60}" type="presOf" srcId="{262D01AD-9CEA-43E3-94BB-5626F3131A86}" destId="{07FCCB18-4D13-4583-867D-3EA2E2B6ED00}" srcOrd="0" destOrd="0" presId="urn:microsoft.com/office/officeart/2005/8/layout/hierarchy1"/>
    <dgm:cxn modelId="{725D6C5A-74A4-42E4-89DF-955C0F13E735}" srcId="{262D01AD-9CEA-43E3-94BB-5626F3131A86}" destId="{79AC0D64-D2A9-4A6B-8057-153E49CD65EE}" srcOrd="0" destOrd="0" parTransId="{88BD2D59-A3AE-4EE3-8E6A-311E923D0057}" sibTransId="{496A056E-AC65-48E0-B43D-371BA044D614}"/>
    <dgm:cxn modelId="{334F237F-467F-4039-87FF-081EEE2F9A04}" srcId="{262D01AD-9CEA-43E3-94BB-5626F3131A86}" destId="{31E015B3-3605-4373-968C-E0987492B640}" srcOrd="1" destOrd="0" parTransId="{3B6D35C5-24A3-4D11-AE32-1ACE8D27B319}" sibTransId="{450A3849-4177-4D05-873C-4072309143DA}"/>
    <dgm:cxn modelId="{B5D50881-8283-45E7-973E-7D2B2ED7A296}" type="presOf" srcId="{31E015B3-3605-4373-968C-E0987492B640}" destId="{787DE5F8-BF95-4922-BF6E-06DBB1F3EEC6}" srcOrd="0" destOrd="0" presId="urn:microsoft.com/office/officeart/2005/8/layout/hierarchy1"/>
    <dgm:cxn modelId="{B0BC666C-78EC-4978-AF90-A44D879C2AD1}" type="presParOf" srcId="{07FCCB18-4D13-4583-867D-3EA2E2B6ED00}" destId="{091C1500-42AC-41D3-B201-911933FA38A6}" srcOrd="0" destOrd="0" presId="urn:microsoft.com/office/officeart/2005/8/layout/hierarchy1"/>
    <dgm:cxn modelId="{410ACE83-EA59-4BBB-955E-7681E6BBBBF3}" type="presParOf" srcId="{091C1500-42AC-41D3-B201-911933FA38A6}" destId="{4E6D25F4-2B1A-47D1-8AAA-032E61299ECB}" srcOrd="0" destOrd="0" presId="urn:microsoft.com/office/officeart/2005/8/layout/hierarchy1"/>
    <dgm:cxn modelId="{38EA62BE-C58F-4814-AD65-A6CBB9B0337F}" type="presParOf" srcId="{4E6D25F4-2B1A-47D1-8AAA-032E61299ECB}" destId="{6C754ECB-7AF4-48BB-8B80-CE3486E52417}" srcOrd="0" destOrd="0" presId="urn:microsoft.com/office/officeart/2005/8/layout/hierarchy1"/>
    <dgm:cxn modelId="{DF5764F9-8575-4661-AA37-FFD54E6B0889}" type="presParOf" srcId="{4E6D25F4-2B1A-47D1-8AAA-032E61299ECB}" destId="{45C4C5E6-B558-4E59-A9E0-9A881A65F0F4}" srcOrd="1" destOrd="0" presId="urn:microsoft.com/office/officeart/2005/8/layout/hierarchy1"/>
    <dgm:cxn modelId="{A55DF463-F519-40DF-A978-CA1F5B3A2CFC}" type="presParOf" srcId="{091C1500-42AC-41D3-B201-911933FA38A6}" destId="{7B596AAE-0A8C-4204-A06D-2C76B23198C1}" srcOrd="1" destOrd="0" presId="urn:microsoft.com/office/officeart/2005/8/layout/hierarchy1"/>
    <dgm:cxn modelId="{BA3845A2-3642-4038-B616-606EBE146104}" type="presParOf" srcId="{07FCCB18-4D13-4583-867D-3EA2E2B6ED00}" destId="{00105363-D3B8-42E7-8519-C683B7E002C4}" srcOrd="1" destOrd="0" presId="urn:microsoft.com/office/officeart/2005/8/layout/hierarchy1"/>
    <dgm:cxn modelId="{106174A8-FE20-4EE5-AB0A-9BA981CD2235}" type="presParOf" srcId="{00105363-D3B8-42E7-8519-C683B7E002C4}" destId="{66F6A14B-63E2-474B-B7F4-C2BF62EA07D0}" srcOrd="0" destOrd="0" presId="urn:microsoft.com/office/officeart/2005/8/layout/hierarchy1"/>
    <dgm:cxn modelId="{C01A0A82-6E91-4710-808F-B04DDE9EC261}" type="presParOf" srcId="{66F6A14B-63E2-474B-B7F4-C2BF62EA07D0}" destId="{1F6B2509-90AA-423E-80A3-E926E740C721}" srcOrd="0" destOrd="0" presId="urn:microsoft.com/office/officeart/2005/8/layout/hierarchy1"/>
    <dgm:cxn modelId="{587818FF-C91A-4B33-B156-DBD5F2F9409D}" type="presParOf" srcId="{66F6A14B-63E2-474B-B7F4-C2BF62EA07D0}" destId="{787DE5F8-BF95-4922-BF6E-06DBB1F3EEC6}" srcOrd="1" destOrd="0" presId="urn:microsoft.com/office/officeart/2005/8/layout/hierarchy1"/>
    <dgm:cxn modelId="{5F8EF085-B8E1-4A99-AA3A-3DCA4B4575F6}" type="presParOf" srcId="{00105363-D3B8-42E7-8519-C683B7E002C4}" destId="{7930B294-6E4B-43C6-A4F0-52BFE6E10B2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37BB26-D33F-49C4-82C9-263C932A30A5}" type="doc">
      <dgm:prSet loTypeId="urn:microsoft.com/office/officeart/2005/8/layout/list1" loCatId="list" qsTypeId="urn:microsoft.com/office/officeart/2005/8/quickstyle/simple2" qsCatId="simple" csTypeId="urn:microsoft.com/office/officeart/2005/8/colors/accent0_3" csCatId="mainScheme"/>
      <dgm:spPr/>
      <dgm:t>
        <a:bodyPr/>
        <a:lstStyle/>
        <a:p>
          <a:endParaRPr lang="en-US"/>
        </a:p>
      </dgm:t>
    </dgm:pt>
    <dgm:pt modelId="{44747ADD-C202-4E47-A840-679FDAECCC6E}">
      <dgm:prSet/>
      <dgm:spPr/>
      <dgm:t>
        <a:bodyPr/>
        <a:lstStyle/>
        <a:p>
          <a:r>
            <a:rPr lang="en-US"/>
            <a:t>Business Oriented/Departmental solution</a:t>
          </a:r>
        </a:p>
      </dgm:t>
    </dgm:pt>
    <dgm:pt modelId="{EED0AA04-8F73-40EF-8AB1-7436F9D7EFDE}" type="parTrans" cxnId="{F269B5C5-D6AC-4F8E-9AE4-3D07E5C43B4C}">
      <dgm:prSet/>
      <dgm:spPr/>
      <dgm:t>
        <a:bodyPr/>
        <a:lstStyle/>
        <a:p>
          <a:endParaRPr lang="en-US"/>
        </a:p>
      </dgm:t>
    </dgm:pt>
    <dgm:pt modelId="{8FFE9AC2-B357-480E-B045-4357E4A2A925}" type="sibTrans" cxnId="{F269B5C5-D6AC-4F8E-9AE4-3D07E5C43B4C}">
      <dgm:prSet/>
      <dgm:spPr/>
      <dgm:t>
        <a:bodyPr/>
        <a:lstStyle/>
        <a:p>
          <a:endParaRPr lang="en-US"/>
        </a:p>
      </dgm:t>
    </dgm:pt>
    <dgm:pt modelId="{E64FA48C-39DD-40E2-9E91-985E27A2BAA5}">
      <dgm:prSet/>
      <dgm:spPr/>
      <dgm:t>
        <a:bodyPr/>
        <a:lstStyle/>
        <a:p>
          <a:r>
            <a:rPr lang="en-US"/>
            <a:t>Not an Enterprise ETL because it is lacking</a:t>
          </a:r>
        </a:p>
      </dgm:t>
    </dgm:pt>
    <dgm:pt modelId="{F60DF898-E7FE-4310-9CA3-B9C239D04B78}" type="parTrans" cxnId="{1D020885-3CFC-4D17-B5BE-917CEA793100}">
      <dgm:prSet/>
      <dgm:spPr/>
      <dgm:t>
        <a:bodyPr/>
        <a:lstStyle/>
        <a:p>
          <a:endParaRPr lang="en-US"/>
        </a:p>
      </dgm:t>
    </dgm:pt>
    <dgm:pt modelId="{6E35DEB6-FACC-4D28-8AB2-C9A696FE6DA5}" type="sibTrans" cxnId="{1D020885-3CFC-4D17-B5BE-917CEA793100}">
      <dgm:prSet/>
      <dgm:spPr/>
      <dgm:t>
        <a:bodyPr/>
        <a:lstStyle/>
        <a:p>
          <a:endParaRPr lang="en-US"/>
        </a:p>
      </dgm:t>
    </dgm:pt>
    <dgm:pt modelId="{91A97B8A-DD88-49B9-84F4-31734639E28A}">
      <dgm:prSet/>
      <dgm:spPr/>
      <dgm:t>
        <a:bodyPr/>
        <a:lstStyle/>
        <a:p>
          <a:r>
            <a:rPr lang="en-US"/>
            <a:t>Complex transformation</a:t>
          </a:r>
        </a:p>
      </dgm:t>
    </dgm:pt>
    <dgm:pt modelId="{0AE4B943-826A-4766-955E-5FF631F27566}" type="parTrans" cxnId="{53229BA0-19EC-407C-8ADD-DD06832E344E}">
      <dgm:prSet/>
      <dgm:spPr/>
      <dgm:t>
        <a:bodyPr/>
        <a:lstStyle/>
        <a:p>
          <a:endParaRPr lang="en-US"/>
        </a:p>
      </dgm:t>
    </dgm:pt>
    <dgm:pt modelId="{AA13727B-E116-4E01-9AB0-F705797C6A11}" type="sibTrans" cxnId="{53229BA0-19EC-407C-8ADD-DD06832E344E}">
      <dgm:prSet/>
      <dgm:spPr/>
      <dgm:t>
        <a:bodyPr/>
        <a:lstStyle/>
        <a:p>
          <a:endParaRPr lang="en-US"/>
        </a:p>
      </dgm:t>
    </dgm:pt>
    <dgm:pt modelId="{2F2A2401-CFB7-4205-8F01-787DFFDAA427}">
      <dgm:prSet/>
      <dgm:spPr/>
      <dgm:t>
        <a:bodyPr/>
        <a:lstStyle/>
        <a:p>
          <a:r>
            <a:rPr lang="en-US"/>
            <a:t>multi-step prepping</a:t>
          </a:r>
        </a:p>
      </dgm:t>
    </dgm:pt>
    <dgm:pt modelId="{F05B490D-983D-48C7-B95A-4B020396D5D7}" type="parTrans" cxnId="{E9FB6D4A-CDFB-48D7-A366-9589DE6A07B7}">
      <dgm:prSet/>
      <dgm:spPr/>
      <dgm:t>
        <a:bodyPr/>
        <a:lstStyle/>
        <a:p>
          <a:endParaRPr lang="en-US"/>
        </a:p>
      </dgm:t>
    </dgm:pt>
    <dgm:pt modelId="{E29272DD-219C-4360-9F99-474ABD64ADDF}" type="sibTrans" cxnId="{E9FB6D4A-CDFB-48D7-A366-9589DE6A07B7}">
      <dgm:prSet/>
      <dgm:spPr/>
      <dgm:t>
        <a:bodyPr/>
        <a:lstStyle/>
        <a:p>
          <a:endParaRPr lang="en-US"/>
        </a:p>
      </dgm:t>
    </dgm:pt>
    <dgm:pt modelId="{26DAA3C5-A88C-4404-980A-F1DF313B68A3}">
      <dgm:prSet/>
      <dgm:spPr/>
      <dgm:t>
        <a:bodyPr/>
        <a:lstStyle/>
        <a:p>
          <a:r>
            <a:rPr lang="en-US"/>
            <a:t>Orchestration, </a:t>
          </a:r>
        </a:p>
      </dgm:t>
    </dgm:pt>
    <dgm:pt modelId="{FD226FEC-33BB-47BB-BC00-07D37DEE50F6}" type="parTrans" cxnId="{1D090DD6-8D45-48CD-B2B0-24E38F32E932}">
      <dgm:prSet/>
      <dgm:spPr/>
      <dgm:t>
        <a:bodyPr/>
        <a:lstStyle/>
        <a:p>
          <a:endParaRPr lang="en-US"/>
        </a:p>
      </dgm:t>
    </dgm:pt>
    <dgm:pt modelId="{CD1905C7-DA68-4000-A7EB-0E0D8E254E5E}" type="sibTrans" cxnId="{1D090DD6-8D45-48CD-B2B0-24E38F32E932}">
      <dgm:prSet/>
      <dgm:spPr/>
      <dgm:t>
        <a:bodyPr/>
        <a:lstStyle/>
        <a:p>
          <a:endParaRPr lang="en-US"/>
        </a:p>
      </dgm:t>
    </dgm:pt>
    <dgm:pt modelId="{45ED0D2E-5E85-4B81-8E6D-C15112830610}">
      <dgm:prSet/>
      <dgm:spPr/>
      <dgm:t>
        <a:bodyPr/>
        <a:lstStyle/>
        <a:p>
          <a:r>
            <a:rPr lang="en-US"/>
            <a:t>strong processing compute engine</a:t>
          </a:r>
        </a:p>
      </dgm:t>
    </dgm:pt>
    <dgm:pt modelId="{C2229B72-A43C-47D3-AE1F-77DDCCBCF524}" type="parTrans" cxnId="{20EA8470-CD52-44E3-86D1-6D16F1FF428E}">
      <dgm:prSet/>
      <dgm:spPr/>
      <dgm:t>
        <a:bodyPr/>
        <a:lstStyle/>
        <a:p>
          <a:endParaRPr lang="en-US"/>
        </a:p>
      </dgm:t>
    </dgm:pt>
    <dgm:pt modelId="{4B0D2B14-6FA6-4A3C-817F-577FCE7E5017}" type="sibTrans" cxnId="{20EA8470-CD52-44E3-86D1-6D16F1FF428E}">
      <dgm:prSet/>
      <dgm:spPr/>
      <dgm:t>
        <a:bodyPr/>
        <a:lstStyle/>
        <a:p>
          <a:endParaRPr lang="en-US"/>
        </a:p>
      </dgm:t>
    </dgm:pt>
    <dgm:pt modelId="{F4D2391A-F886-462E-831E-82F60852A4EE}">
      <dgm:prSet/>
      <dgm:spPr/>
      <dgm:t>
        <a:bodyPr/>
        <a:lstStyle/>
        <a:p>
          <a:r>
            <a:rPr lang="en-US"/>
            <a:t>Different triggering options</a:t>
          </a:r>
        </a:p>
      </dgm:t>
    </dgm:pt>
    <dgm:pt modelId="{943D29A1-0DA1-4EF8-8E08-414FC6E51536}" type="parTrans" cxnId="{C0970368-C3E5-4485-979C-0DD88205271C}">
      <dgm:prSet/>
      <dgm:spPr/>
      <dgm:t>
        <a:bodyPr/>
        <a:lstStyle/>
        <a:p>
          <a:endParaRPr lang="en-US"/>
        </a:p>
      </dgm:t>
    </dgm:pt>
    <dgm:pt modelId="{9660D43D-B415-46D3-8EF2-0D064CEBA09F}" type="sibTrans" cxnId="{C0970368-C3E5-4485-979C-0DD88205271C}">
      <dgm:prSet/>
      <dgm:spPr/>
      <dgm:t>
        <a:bodyPr/>
        <a:lstStyle/>
        <a:p>
          <a:endParaRPr lang="en-US"/>
        </a:p>
      </dgm:t>
    </dgm:pt>
    <dgm:pt modelId="{73EB7F87-7D71-4E5D-96B9-4D9B7B5BD0E1}">
      <dgm:prSet/>
      <dgm:spPr/>
      <dgm:t>
        <a:bodyPr/>
        <a:lstStyle/>
        <a:p>
          <a:r>
            <a:rPr lang="en-US"/>
            <a:t>CICD, etc.</a:t>
          </a:r>
        </a:p>
      </dgm:t>
    </dgm:pt>
    <dgm:pt modelId="{67473007-3D24-4E8C-8F30-01F3EA7E55DF}" type="parTrans" cxnId="{1D57E4AD-22E2-4F4A-86AD-BC2639FF5559}">
      <dgm:prSet/>
      <dgm:spPr/>
      <dgm:t>
        <a:bodyPr/>
        <a:lstStyle/>
        <a:p>
          <a:endParaRPr lang="en-US"/>
        </a:p>
      </dgm:t>
    </dgm:pt>
    <dgm:pt modelId="{27FC9933-B695-4498-A4DC-F29AAD7801FD}" type="sibTrans" cxnId="{1D57E4AD-22E2-4F4A-86AD-BC2639FF5559}">
      <dgm:prSet/>
      <dgm:spPr/>
      <dgm:t>
        <a:bodyPr/>
        <a:lstStyle/>
        <a:p>
          <a:endParaRPr lang="en-US"/>
        </a:p>
      </dgm:t>
    </dgm:pt>
    <dgm:pt modelId="{C926140B-6F0C-4E78-9DF3-CD5C9ED9DC0D}" type="pres">
      <dgm:prSet presAssocID="{9937BB26-D33F-49C4-82C9-263C932A30A5}" presName="linear" presStyleCnt="0">
        <dgm:presLayoutVars>
          <dgm:dir/>
          <dgm:animLvl val="lvl"/>
          <dgm:resizeHandles val="exact"/>
        </dgm:presLayoutVars>
      </dgm:prSet>
      <dgm:spPr/>
    </dgm:pt>
    <dgm:pt modelId="{E2AC25E2-2A3E-4C51-BE3A-186A090E50A9}" type="pres">
      <dgm:prSet presAssocID="{44747ADD-C202-4E47-A840-679FDAECCC6E}" presName="parentLin" presStyleCnt="0"/>
      <dgm:spPr/>
    </dgm:pt>
    <dgm:pt modelId="{9D592A3E-CED3-4597-8BD9-A2D2435FDC3A}" type="pres">
      <dgm:prSet presAssocID="{44747ADD-C202-4E47-A840-679FDAECCC6E}" presName="parentLeftMargin" presStyleLbl="node1" presStyleIdx="0" presStyleCnt="2"/>
      <dgm:spPr/>
    </dgm:pt>
    <dgm:pt modelId="{11DF4FB7-CC6F-40D0-BFA4-4B9B7DC3BA01}" type="pres">
      <dgm:prSet presAssocID="{44747ADD-C202-4E47-A840-679FDAECCC6E}" presName="parentText" presStyleLbl="node1" presStyleIdx="0" presStyleCnt="2">
        <dgm:presLayoutVars>
          <dgm:chMax val="0"/>
          <dgm:bulletEnabled val="1"/>
        </dgm:presLayoutVars>
      </dgm:prSet>
      <dgm:spPr/>
    </dgm:pt>
    <dgm:pt modelId="{A9D41984-B03A-4581-94EC-0525436B1E98}" type="pres">
      <dgm:prSet presAssocID="{44747ADD-C202-4E47-A840-679FDAECCC6E}" presName="negativeSpace" presStyleCnt="0"/>
      <dgm:spPr/>
    </dgm:pt>
    <dgm:pt modelId="{BC3F7469-6B87-427C-9095-8AEF2FC4497F}" type="pres">
      <dgm:prSet presAssocID="{44747ADD-C202-4E47-A840-679FDAECCC6E}" presName="childText" presStyleLbl="conFgAcc1" presStyleIdx="0" presStyleCnt="2">
        <dgm:presLayoutVars>
          <dgm:bulletEnabled val="1"/>
        </dgm:presLayoutVars>
      </dgm:prSet>
      <dgm:spPr/>
    </dgm:pt>
    <dgm:pt modelId="{0BB5425F-3954-4197-B8E9-24188C30A2E9}" type="pres">
      <dgm:prSet presAssocID="{8FFE9AC2-B357-480E-B045-4357E4A2A925}" presName="spaceBetweenRectangles" presStyleCnt="0"/>
      <dgm:spPr/>
    </dgm:pt>
    <dgm:pt modelId="{E8969FF1-4482-4E39-8202-EB7A878F5D66}" type="pres">
      <dgm:prSet presAssocID="{E64FA48C-39DD-40E2-9E91-985E27A2BAA5}" presName="parentLin" presStyleCnt="0"/>
      <dgm:spPr/>
    </dgm:pt>
    <dgm:pt modelId="{B3E2FD06-FD6B-451E-AAEE-742B91F4A9B5}" type="pres">
      <dgm:prSet presAssocID="{E64FA48C-39DD-40E2-9E91-985E27A2BAA5}" presName="parentLeftMargin" presStyleLbl="node1" presStyleIdx="0" presStyleCnt="2"/>
      <dgm:spPr/>
    </dgm:pt>
    <dgm:pt modelId="{57CEEB63-A115-45E4-A461-F55C8CACD1B6}" type="pres">
      <dgm:prSet presAssocID="{E64FA48C-39DD-40E2-9E91-985E27A2BAA5}" presName="parentText" presStyleLbl="node1" presStyleIdx="1" presStyleCnt="2">
        <dgm:presLayoutVars>
          <dgm:chMax val="0"/>
          <dgm:bulletEnabled val="1"/>
        </dgm:presLayoutVars>
      </dgm:prSet>
      <dgm:spPr/>
    </dgm:pt>
    <dgm:pt modelId="{6B54A3CC-E565-474A-BFD9-CB943117DB35}" type="pres">
      <dgm:prSet presAssocID="{E64FA48C-39DD-40E2-9E91-985E27A2BAA5}" presName="negativeSpace" presStyleCnt="0"/>
      <dgm:spPr/>
    </dgm:pt>
    <dgm:pt modelId="{9EDD7B7E-64A7-43FA-9054-D1CD6772EE39}" type="pres">
      <dgm:prSet presAssocID="{E64FA48C-39DD-40E2-9E91-985E27A2BAA5}" presName="childText" presStyleLbl="conFgAcc1" presStyleIdx="1" presStyleCnt="2">
        <dgm:presLayoutVars>
          <dgm:bulletEnabled val="1"/>
        </dgm:presLayoutVars>
      </dgm:prSet>
      <dgm:spPr/>
    </dgm:pt>
  </dgm:ptLst>
  <dgm:cxnLst>
    <dgm:cxn modelId="{B1464502-0C88-4342-83B8-4525ED123F2C}" type="presOf" srcId="{F4D2391A-F886-462E-831E-82F60852A4EE}" destId="{9EDD7B7E-64A7-43FA-9054-D1CD6772EE39}" srcOrd="0" destOrd="4" presId="urn:microsoft.com/office/officeart/2005/8/layout/list1"/>
    <dgm:cxn modelId="{CB36F31E-1FE1-4100-B7C1-08B545ADC1B1}" type="presOf" srcId="{26DAA3C5-A88C-4404-980A-F1DF313B68A3}" destId="{9EDD7B7E-64A7-43FA-9054-D1CD6772EE39}" srcOrd="0" destOrd="2" presId="urn:microsoft.com/office/officeart/2005/8/layout/list1"/>
    <dgm:cxn modelId="{A3DAFA31-4BF6-4299-A72C-8BABCDDCC1FC}" type="presOf" srcId="{91A97B8A-DD88-49B9-84F4-31734639E28A}" destId="{9EDD7B7E-64A7-43FA-9054-D1CD6772EE39}" srcOrd="0" destOrd="0" presId="urn:microsoft.com/office/officeart/2005/8/layout/list1"/>
    <dgm:cxn modelId="{E86DFB3B-0831-4D1F-90A5-D2904112FE74}" type="presOf" srcId="{E64FA48C-39DD-40E2-9E91-985E27A2BAA5}" destId="{57CEEB63-A115-45E4-A461-F55C8CACD1B6}" srcOrd="1" destOrd="0" presId="urn:microsoft.com/office/officeart/2005/8/layout/list1"/>
    <dgm:cxn modelId="{C0970368-C3E5-4485-979C-0DD88205271C}" srcId="{E64FA48C-39DD-40E2-9E91-985E27A2BAA5}" destId="{F4D2391A-F886-462E-831E-82F60852A4EE}" srcOrd="4" destOrd="0" parTransId="{943D29A1-0DA1-4EF8-8E08-414FC6E51536}" sibTransId="{9660D43D-B415-46D3-8EF2-0D064CEBA09F}"/>
    <dgm:cxn modelId="{E9FB6D4A-CDFB-48D7-A366-9589DE6A07B7}" srcId="{E64FA48C-39DD-40E2-9E91-985E27A2BAA5}" destId="{2F2A2401-CFB7-4205-8F01-787DFFDAA427}" srcOrd="1" destOrd="0" parTransId="{F05B490D-983D-48C7-B95A-4B020396D5D7}" sibTransId="{E29272DD-219C-4360-9F99-474ABD64ADDF}"/>
    <dgm:cxn modelId="{20EA8470-CD52-44E3-86D1-6D16F1FF428E}" srcId="{E64FA48C-39DD-40E2-9E91-985E27A2BAA5}" destId="{45ED0D2E-5E85-4B81-8E6D-C15112830610}" srcOrd="3" destOrd="0" parTransId="{C2229B72-A43C-47D3-AE1F-77DDCCBCF524}" sibTransId="{4B0D2B14-6FA6-4A3C-817F-577FCE7E5017}"/>
    <dgm:cxn modelId="{F15FB951-50E7-404E-A271-2C0CB9AEA696}" type="presOf" srcId="{E64FA48C-39DD-40E2-9E91-985E27A2BAA5}" destId="{B3E2FD06-FD6B-451E-AAEE-742B91F4A9B5}" srcOrd="0" destOrd="0" presId="urn:microsoft.com/office/officeart/2005/8/layout/list1"/>
    <dgm:cxn modelId="{5A667C72-D640-452E-9CE1-5AA3F8DFE2F6}" type="presOf" srcId="{44747ADD-C202-4E47-A840-679FDAECCC6E}" destId="{9D592A3E-CED3-4597-8BD9-A2D2435FDC3A}" srcOrd="0" destOrd="0" presId="urn:microsoft.com/office/officeart/2005/8/layout/list1"/>
    <dgm:cxn modelId="{C3A03178-3C5A-4F02-BC16-893AA23193E1}" type="presOf" srcId="{73EB7F87-7D71-4E5D-96B9-4D9B7B5BD0E1}" destId="{9EDD7B7E-64A7-43FA-9054-D1CD6772EE39}" srcOrd="0" destOrd="5" presId="urn:microsoft.com/office/officeart/2005/8/layout/list1"/>
    <dgm:cxn modelId="{3FA0AD7C-CF11-4765-8639-0C0D6CF6CF64}" type="presOf" srcId="{9937BB26-D33F-49C4-82C9-263C932A30A5}" destId="{C926140B-6F0C-4E78-9DF3-CD5C9ED9DC0D}" srcOrd="0" destOrd="0" presId="urn:microsoft.com/office/officeart/2005/8/layout/list1"/>
    <dgm:cxn modelId="{1D020885-3CFC-4D17-B5BE-917CEA793100}" srcId="{9937BB26-D33F-49C4-82C9-263C932A30A5}" destId="{E64FA48C-39DD-40E2-9E91-985E27A2BAA5}" srcOrd="1" destOrd="0" parTransId="{F60DF898-E7FE-4310-9CA3-B9C239D04B78}" sibTransId="{6E35DEB6-FACC-4D28-8AB2-C9A696FE6DA5}"/>
    <dgm:cxn modelId="{810EE790-7EEE-47D1-B2EA-D8F9313E89C0}" type="presOf" srcId="{45ED0D2E-5E85-4B81-8E6D-C15112830610}" destId="{9EDD7B7E-64A7-43FA-9054-D1CD6772EE39}" srcOrd="0" destOrd="3" presId="urn:microsoft.com/office/officeart/2005/8/layout/list1"/>
    <dgm:cxn modelId="{53229BA0-19EC-407C-8ADD-DD06832E344E}" srcId="{E64FA48C-39DD-40E2-9E91-985E27A2BAA5}" destId="{91A97B8A-DD88-49B9-84F4-31734639E28A}" srcOrd="0" destOrd="0" parTransId="{0AE4B943-826A-4766-955E-5FF631F27566}" sibTransId="{AA13727B-E116-4E01-9AB0-F705797C6A11}"/>
    <dgm:cxn modelId="{1D57E4AD-22E2-4F4A-86AD-BC2639FF5559}" srcId="{E64FA48C-39DD-40E2-9E91-985E27A2BAA5}" destId="{73EB7F87-7D71-4E5D-96B9-4D9B7B5BD0E1}" srcOrd="5" destOrd="0" parTransId="{67473007-3D24-4E8C-8F30-01F3EA7E55DF}" sibTransId="{27FC9933-B695-4498-A4DC-F29AAD7801FD}"/>
    <dgm:cxn modelId="{F269B5C5-D6AC-4F8E-9AE4-3D07E5C43B4C}" srcId="{9937BB26-D33F-49C4-82C9-263C932A30A5}" destId="{44747ADD-C202-4E47-A840-679FDAECCC6E}" srcOrd="0" destOrd="0" parTransId="{EED0AA04-8F73-40EF-8AB1-7436F9D7EFDE}" sibTransId="{8FFE9AC2-B357-480E-B045-4357E4A2A925}"/>
    <dgm:cxn modelId="{64EF17C8-9620-45E7-A56D-825C096EF1A5}" type="presOf" srcId="{44747ADD-C202-4E47-A840-679FDAECCC6E}" destId="{11DF4FB7-CC6F-40D0-BFA4-4B9B7DC3BA01}" srcOrd="1" destOrd="0" presId="urn:microsoft.com/office/officeart/2005/8/layout/list1"/>
    <dgm:cxn modelId="{1D090DD6-8D45-48CD-B2B0-24E38F32E932}" srcId="{E64FA48C-39DD-40E2-9E91-985E27A2BAA5}" destId="{26DAA3C5-A88C-4404-980A-F1DF313B68A3}" srcOrd="2" destOrd="0" parTransId="{FD226FEC-33BB-47BB-BC00-07D37DEE50F6}" sibTransId="{CD1905C7-DA68-4000-A7EB-0E0D8E254E5E}"/>
    <dgm:cxn modelId="{AFB63BF9-8BE1-4B6D-AA42-19AFC440C76C}" type="presOf" srcId="{2F2A2401-CFB7-4205-8F01-787DFFDAA427}" destId="{9EDD7B7E-64A7-43FA-9054-D1CD6772EE39}" srcOrd="0" destOrd="1" presId="urn:microsoft.com/office/officeart/2005/8/layout/list1"/>
    <dgm:cxn modelId="{EAFC64FF-13D0-43FF-9FF0-3FD92B7303E3}" type="presParOf" srcId="{C926140B-6F0C-4E78-9DF3-CD5C9ED9DC0D}" destId="{E2AC25E2-2A3E-4C51-BE3A-186A090E50A9}" srcOrd="0" destOrd="0" presId="urn:microsoft.com/office/officeart/2005/8/layout/list1"/>
    <dgm:cxn modelId="{20270D63-CBF2-48EB-A172-BC50B7330245}" type="presParOf" srcId="{E2AC25E2-2A3E-4C51-BE3A-186A090E50A9}" destId="{9D592A3E-CED3-4597-8BD9-A2D2435FDC3A}" srcOrd="0" destOrd="0" presId="urn:microsoft.com/office/officeart/2005/8/layout/list1"/>
    <dgm:cxn modelId="{48BAA0A3-894F-41CE-8B9E-5B98F04FE260}" type="presParOf" srcId="{E2AC25E2-2A3E-4C51-BE3A-186A090E50A9}" destId="{11DF4FB7-CC6F-40D0-BFA4-4B9B7DC3BA01}" srcOrd="1" destOrd="0" presId="urn:microsoft.com/office/officeart/2005/8/layout/list1"/>
    <dgm:cxn modelId="{CE1EE7E0-4173-4676-89F3-1377B4D05E04}" type="presParOf" srcId="{C926140B-6F0C-4E78-9DF3-CD5C9ED9DC0D}" destId="{A9D41984-B03A-4581-94EC-0525436B1E98}" srcOrd="1" destOrd="0" presId="urn:microsoft.com/office/officeart/2005/8/layout/list1"/>
    <dgm:cxn modelId="{E2E670D9-1659-4592-B3DD-7AFFA97A1A25}" type="presParOf" srcId="{C926140B-6F0C-4E78-9DF3-CD5C9ED9DC0D}" destId="{BC3F7469-6B87-427C-9095-8AEF2FC4497F}" srcOrd="2" destOrd="0" presId="urn:microsoft.com/office/officeart/2005/8/layout/list1"/>
    <dgm:cxn modelId="{A69E5128-AA8A-4A2E-86DF-73016F8122D3}" type="presParOf" srcId="{C926140B-6F0C-4E78-9DF3-CD5C9ED9DC0D}" destId="{0BB5425F-3954-4197-B8E9-24188C30A2E9}" srcOrd="3" destOrd="0" presId="urn:microsoft.com/office/officeart/2005/8/layout/list1"/>
    <dgm:cxn modelId="{04BD2577-E365-4733-BE31-96FB341F5CED}" type="presParOf" srcId="{C926140B-6F0C-4E78-9DF3-CD5C9ED9DC0D}" destId="{E8969FF1-4482-4E39-8202-EB7A878F5D66}" srcOrd="4" destOrd="0" presId="urn:microsoft.com/office/officeart/2005/8/layout/list1"/>
    <dgm:cxn modelId="{8C2FE375-A564-4458-8A02-7E624849FFE1}" type="presParOf" srcId="{E8969FF1-4482-4E39-8202-EB7A878F5D66}" destId="{B3E2FD06-FD6B-451E-AAEE-742B91F4A9B5}" srcOrd="0" destOrd="0" presId="urn:microsoft.com/office/officeart/2005/8/layout/list1"/>
    <dgm:cxn modelId="{BFF634AF-07DF-4B7A-853A-57D078C4E4BB}" type="presParOf" srcId="{E8969FF1-4482-4E39-8202-EB7A878F5D66}" destId="{57CEEB63-A115-45E4-A461-F55C8CACD1B6}" srcOrd="1" destOrd="0" presId="urn:microsoft.com/office/officeart/2005/8/layout/list1"/>
    <dgm:cxn modelId="{01093704-4EB2-4A78-A21C-491DE3017F74}" type="presParOf" srcId="{C926140B-6F0C-4E78-9DF3-CD5C9ED9DC0D}" destId="{6B54A3CC-E565-474A-BFD9-CB943117DB35}" srcOrd="5" destOrd="0" presId="urn:microsoft.com/office/officeart/2005/8/layout/list1"/>
    <dgm:cxn modelId="{BF848E04-D77A-4758-AA08-63A761104A77}" type="presParOf" srcId="{C926140B-6F0C-4E78-9DF3-CD5C9ED9DC0D}" destId="{9EDD7B7E-64A7-43FA-9054-D1CD6772EE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54ECB-7AF4-48BB-8B80-CE3486E52417}">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4C5E6-B558-4E59-A9E0-9A881A65F0F4}">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Shares the same code base as ADF</a:t>
          </a:r>
        </a:p>
      </dsp:txBody>
      <dsp:txXfrm>
        <a:off x="696297" y="538547"/>
        <a:ext cx="4171627" cy="2590157"/>
      </dsp:txXfrm>
    </dsp:sp>
    <dsp:sp modelId="{1F6B2509-90AA-423E-80A3-E926E740C721}">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7DE5F8-BF95-4922-BF6E-06DBB1F3EEC6}">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Except for there is no SSIS integrated Run Time, Power Query in Synapse </a:t>
          </a:r>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F7469-6B87-427C-9095-8AEF2FC4497F}">
      <dsp:nvSpPr>
        <dsp:cNvPr id="0" name=""/>
        <dsp:cNvSpPr/>
      </dsp:nvSpPr>
      <dsp:spPr>
        <a:xfrm>
          <a:off x="0" y="374769"/>
          <a:ext cx="10515600"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DF4FB7-CC6F-40D0-BFA4-4B9B7DC3BA01}">
      <dsp:nvSpPr>
        <dsp:cNvPr id="0" name=""/>
        <dsp:cNvSpPr/>
      </dsp:nvSpPr>
      <dsp:spPr>
        <a:xfrm>
          <a:off x="525780" y="35289"/>
          <a:ext cx="7360920" cy="6789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US" sz="2300" kern="1200"/>
            <a:t>Business Oriented/Departmental solution</a:t>
          </a:r>
        </a:p>
      </dsp:txBody>
      <dsp:txXfrm>
        <a:off x="558924" y="68433"/>
        <a:ext cx="7294632" cy="612672"/>
      </dsp:txXfrm>
    </dsp:sp>
    <dsp:sp modelId="{9EDD7B7E-64A7-43FA-9054-D1CD6772EE39}">
      <dsp:nvSpPr>
        <dsp:cNvPr id="0" name=""/>
        <dsp:cNvSpPr/>
      </dsp:nvSpPr>
      <dsp:spPr>
        <a:xfrm>
          <a:off x="0" y="1418049"/>
          <a:ext cx="10515600" cy="289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79044" rIns="816127"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Complex transformation</a:t>
          </a:r>
        </a:p>
        <a:p>
          <a:pPr marL="228600" lvl="1" indent="-228600" algn="l" defTabSz="1022350">
            <a:lnSpc>
              <a:spcPct val="90000"/>
            </a:lnSpc>
            <a:spcBef>
              <a:spcPct val="0"/>
            </a:spcBef>
            <a:spcAft>
              <a:spcPct val="15000"/>
            </a:spcAft>
            <a:buChar char="•"/>
          </a:pPr>
          <a:r>
            <a:rPr lang="en-US" sz="2300" kern="1200"/>
            <a:t>multi-step prepping</a:t>
          </a:r>
        </a:p>
        <a:p>
          <a:pPr marL="228600" lvl="1" indent="-228600" algn="l" defTabSz="1022350">
            <a:lnSpc>
              <a:spcPct val="90000"/>
            </a:lnSpc>
            <a:spcBef>
              <a:spcPct val="0"/>
            </a:spcBef>
            <a:spcAft>
              <a:spcPct val="15000"/>
            </a:spcAft>
            <a:buChar char="•"/>
          </a:pPr>
          <a:r>
            <a:rPr lang="en-US" sz="2300" kern="1200"/>
            <a:t>Orchestration, </a:t>
          </a:r>
        </a:p>
        <a:p>
          <a:pPr marL="228600" lvl="1" indent="-228600" algn="l" defTabSz="1022350">
            <a:lnSpc>
              <a:spcPct val="90000"/>
            </a:lnSpc>
            <a:spcBef>
              <a:spcPct val="0"/>
            </a:spcBef>
            <a:spcAft>
              <a:spcPct val="15000"/>
            </a:spcAft>
            <a:buChar char="•"/>
          </a:pPr>
          <a:r>
            <a:rPr lang="en-US" sz="2300" kern="1200"/>
            <a:t>strong processing compute engine</a:t>
          </a:r>
        </a:p>
        <a:p>
          <a:pPr marL="228600" lvl="1" indent="-228600" algn="l" defTabSz="1022350">
            <a:lnSpc>
              <a:spcPct val="90000"/>
            </a:lnSpc>
            <a:spcBef>
              <a:spcPct val="0"/>
            </a:spcBef>
            <a:spcAft>
              <a:spcPct val="15000"/>
            </a:spcAft>
            <a:buChar char="•"/>
          </a:pPr>
          <a:r>
            <a:rPr lang="en-US" sz="2300" kern="1200"/>
            <a:t>Different triggering options</a:t>
          </a:r>
        </a:p>
        <a:p>
          <a:pPr marL="228600" lvl="1" indent="-228600" algn="l" defTabSz="1022350">
            <a:lnSpc>
              <a:spcPct val="90000"/>
            </a:lnSpc>
            <a:spcBef>
              <a:spcPct val="0"/>
            </a:spcBef>
            <a:spcAft>
              <a:spcPct val="15000"/>
            </a:spcAft>
            <a:buChar char="•"/>
          </a:pPr>
          <a:r>
            <a:rPr lang="en-US" sz="2300" kern="1200"/>
            <a:t>CICD, etc.</a:t>
          </a:r>
        </a:p>
      </dsp:txBody>
      <dsp:txXfrm>
        <a:off x="0" y="1418049"/>
        <a:ext cx="10515600" cy="2898000"/>
      </dsp:txXfrm>
    </dsp:sp>
    <dsp:sp modelId="{57CEEB63-A115-45E4-A461-F55C8CACD1B6}">
      <dsp:nvSpPr>
        <dsp:cNvPr id="0" name=""/>
        <dsp:cNvSpPr/>
      </dsp:nvSpPr>
      <dsp:spPr>
        <a:xfrm>
          <a:off x="525780" y="1078569"/>
          <a:ext cx="7360920" cy="67896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US" sz="2300" kern="1200"/>
            <a:t>Not an Enterprise ETL because it is lacking</a:t>
          </a:r>
        </a:p>
      </dsp:txBody>
      <dsp:txXfrm>
        <a:off x="558924" y="1111713"/>
        <a:ext cx="729463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79953-4FEA-4959-9390-A7D0421A6783}"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4F4CA-4F30-4B23-8108-AF3CE25A0F5F}" type="slidenum">
              <a:rPr lang="en-US" smtClean="0"/>
              <a:t>‹#›</a:t>
            </a:fld>
            <a:endParaRPr lang="en-US"/>
          </a:p>
        </p:txBody>
      </p:sp>
    </p:spTree>
    <p:extLst>
      <p:ext uri="{BB962C8B-B14F-4D97-AF65-F5344CB8AC3E}">
        <p14:creationId xmlns:p14="http://schemas.microsoft.com/office/powerpoint/2010/main" val="407829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sites/louiscolumbus/2020/03/29/the-state-of-enterprise-data-integration-2020/#1d4ed0ebc4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Modern Analytics Academy</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service I would like to introduce you is Azure Data Factory</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2174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Segoe UI" panose="020B0502040204020203" pitchFamily="34" charset="0"/>
                <a:ea typeface="Calibri" panose="020F0502020204030204" pitchFamily="34" charset="0"/>
                <a:cs typeface="Segoe UI" panose="020B0502040204020203" pitchFamily="34" charset="0"/>
              </a:rPr>
              <a:t>Data Factory is the </a:t>
            </a:r>
            <a:r>
              <a:rPr lang="en-US" dirty="0">
                <a:latin typeface="Segoe UI" panose="020B0502040204020203" pitchFamily="34" charset="0"/>
                <a:ea typeface="Calibri" panose="020F0502020204030204" pitchFamily="34" charset="0"/>
                <a:cs typeface="Segoe UI" panose="020B0502040204020203" pitchFamily="34" charset="0"/>
              </a:rPr>
              <a:t>right</a:t>
            </a:r>
            <a:r>
              <a:rPr lang="en-US" dirty="0">
                <a:effectLst/>
                <a:latin typeface="Segoe UI" panose="020B0502040204020203" pitchFamily="34" charset="0"/>
                <a:ea typeface="Calibri" panose="020F0502020204030204" pitchFamily="34" charset="0"/>
                <a:cs typeface="Segoe UI" panose="020B0502040204020203" pitchFamily="34" charset="0"/>
              </a:rPr>
              <a:t> solution to integrate all your data, especially when combined with other Azure technologies. </a:t>
            </a:r>
            <a:r>
              <a:rPr lang="en-US" b="1" dirty="0">
                <a:latin typeface="Segoe UI" panose="020B0502040204020203" pitchFamily="34" charset="0"/>
                <a:ea typeface="Calibri" panose="020F0502020204030204" pitchFamily="34" charset="0"/>
                <a:cs typeface="Segoe UI" panose="020B0502040204020203" pitchFamily="34" charset="0"/>
              </a:rPr>
              <a:t>Data Factory is </a:t>
            </a:r>
            <a:r>
              <a:rPr lang="en-US" b="1" dirty="0">
                <a:effectLst/>
                <a:latin typeface="Segoe UI" panose="020B0502040204020203" pitchFamily="34" charset="0"/>
                <a:ea typeface="Calibri" panose="020F0502020204030204" pitchFamily="34" charset="0"/>
                <a:cs typeface="Segoe UI" panose="020B0502040204020203" pitchFamily="34" charset="0"/>
              </a:rPr>
              <a:t>a fully managed, serverless data integration service that’s easy-to-use, cost-effective, powerful and intelligent. </a:t>
            </a:r>
          </a:p>
          <a:p>
            <a:endParaRPr lang="en-US" dirty="0">
              <a:latin typeface="Segoe UI" panose="020B0502040204020203" pitchFamily="34" charset="0"/>
              <a:ea typeface="Calibri" panose="020F0502020204030204" pitchFamily="34" charset="0"/>
              <a:cs typeface="Segoe UI" panose="020B0502040204020203" pitchFamily="34" charset="0"/>
            </a:endParaRPr>
          </a:p>
          <a:p>
            <a:pPr marL="285750" indent="-285750">
              <a:buFont typeface="Arial" panose="020B0604020202020204" pitchFamily="34" charset="0"/>
              <a:buChar char="•"/>
            </a:pPr>
            <a:r>
              <a:rPr lang="en-US" dirty="0">
                <a:effectLst/>
                <a:latin typeface="Segoe UI" panose="020B0502040204020203" pitchFamily="34" charset="0"/>
                <a:ea typeface="Calibri" panose="020F0502020204030204" pitchFamily="34" charset="0"/>
                <a:cs typeface="Segoe UI" panose="020B0502040204020203" pitchFamily="34" charset="0"/>
              </a:rPr>
              <a:t>Easily construct ETL and ELT processes code-free in an intuitive environment or write your own code. </a:t>
            </a:r>
          </a:p>
          <a:p>
            <a:pPr marL="285750" indent="-285750">
              <a:buFont typeface="Arial" panose="020B0604020202020204" pitchFamily="34" charset="0"/>
              <a:buChar char="•"/>
            </a:pPr>
            <a:endParaRPr lang="en-US" dirty="0">
              <a:effectLst/>
              <a:latin typeface="Segoe UI" panose="020B0502040204020203" pitchFamily="34" charset="0"/>
              <a:ea typeface="Calibri" panose="020F0502020204030204" pitchFamily="34" charset="0"/>
              <a:cs typeface="Segoe UI" panose="020B0502040204020203" pitchFamily="34" charset="0"/>
            </a:endParaRPr>
          </a:p>
          <a:p>
            <a:pPr marL="285750" indent="-285750">
              <a:buFont typeface="Arial" panose="020B0604020202020204" pitchFamily="34" charset="0"/>
              <a:buChar char="•"/>
            </a:pPr>
            <a:r>
              <a:rPr lang="en-US" dirty="0">
                <a:effectLst/>
                <a:latin typeface="Segoe UI" panose="020B0502040204020203" pitchFamily="34" charset="0"/>
                <a:ea typeface="Calibri" panose="020F0502020204030204" pitchFamily="34" charset="0"/>
                <a:cs typeface="Segoe UI" panose="020B0502040204020203" pitchFamily="34" charset="0"/>
              </a:rPr>
              <a:t>Visually integrate data sources with over 90 built-in, maintenance-free connectors at no added cost. </a:t>
            </a:r>
          </a:p>
          <a:p>
            <a:endParaRPr lang="en-US" dirty="0">
              <a:latin typeface="Segoe UI" panose="020B0502040204020203" pitchFamily="34" charset="0"/>
              <a:ea typeface="Calibri" panose="020F0502020204030204" pitchFamily="34" charset="0"/>
              <a:cs typeface="Segoe UI" panose="020B0502040204020203" pitchFamily="34" charset="0"/>
            </a:endParaRPr>
          </a:p>
          <a:p>
            <a:pPr marL="285750" indent="-285750">
              <a:buFont typeface="Arial" panose="020B0604020202020204" pitchFamily="34" charset="0"/>
              <a:buChar char="•"/>
            </a:pPr>
            <a:r>
              <a:rPr lang="en-US" dirty="0">
                <a:effectLst/>
                <a:latin typeface="Segoe UI" panose="020B0502040204020203" pitchFamily="34" charset="0"/>
                <a:ea typeface="Calibri" panose="020F0502020204030204" pitchFamily="34" charset="0"/>
                <a:cs typeface="Segoe UI" panose="020B0502040204020203" pitchFamily="34" charset="0"/>
              </a:rPr>
              <a:t>Then deliver integrated data to Azure Synapse Analytics to unlock limitless insights. </a:t>
            </a:r>
            <a:endParaRPr lang="en-US" dirty="0">
              <a:latin typeface="Segoe UI" panose="020B0502040204020203" pitchFamily="34" charset="0"/>
              <a:cs typeface="Segoe UI" panose="020B0502040204020203"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0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Data Factory is a key enabler to help you reach your Analytics goals.</a:t>
            </a:r>
            <a:endParaRPr lang="en-US" b="1">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pPr marL="228600" indent="-228600">
              <a:buAutoNum type="arabicPeriod"/>
            </a:pPr>
            <a:r>
              <a:rPr lang="en-US">
                <a:latin typeface="Segoe UI" panose="020B0502040204020203" pitchFamily="34" charset="0"/>
                <a:cs typeface="Segoe UI" panose="020B0502040204020203" pitchFamily="34" charset="0"/>
              </a:rPr>
              <a:t>Let’s start with the data sources we’ve talked about including, on-premises data, </a:t>
            </a:r>
            <a:r>
              <a:rPr lang="en-US" err="1">
                <a:latin typeface="Segoe UI" panose="020B0502040204020203" pitchFamily="34" charset="0"/>
                <a:cs typeface="Segoe UI" panose="020B0502040204020203" pitchFamily="34" charset="0"/>
              </a:rPr>
              <a:t>multicloud</a:t>
            </a:r>
            <a:r>
              <a:rPr lang="en-US">
                <a:latin typeface="Segoe UI" panose="020B0502040204020203" pitchFamily="34" charset="0"/>
                <a:cs typeface="Segoe UI" panose="020B0502040204020203" pitchFamily="34" charset="0"/>
              </a:rPr>
              <a:t> data and SaaS data. </a:t>
            </a:r>
          </a:p>
          <a:p>
            <a:pPr marL="228600" indent="-228600">
              <a:buAutoNum type="arabicPeriod"/>
            </a:pPr>
            <a:endParaRPr lang="en-US">
              <a:latin typeface="Segoe UI" panose="020B0502040204020203" pitchFamily="34" charset="0"/>
              <a:cs typeface="Segoe UI" panose="020B0502040204020203" pitchFamily="34" charset="0"/>
            </a:endParaRPr>
          </a:p>
          <a:p>
            <a:pPr marL="228600" indent="-228600">
              <a:buAutoNum type="arabicPeriod"/>
            </a:pPr>
            <a:r>
              <a:rPr lang="en-US" b="1">
                <a:latin typeface="Segoe UI"/>
                <a:cs typeface="Segoe UI"/>
              </a:rPr>
              <a:t>Over 90+ pre built connectors </a:t>
            </a:r>
            <a:r>
              <a:rPr lang="en-US">
                <a:latin typeface="Segoe UI"/>
                <a:cs typeface="Segoe UI"/>
              </a:rPr>
              <a:t>help you ingest data and cutting short the time and effort that you would otherwise apply.  </a:t>
            </a:r>
            <a:endParaRPr lang="en-US">
              <a:latin typeface="Segoe UI" panose="020B0502040204020203" pitchFamily="34" charset="0"/>
              <a:cs typeface="Segoe UI" panose="020B0502040204020203" pitchFamily="34" charset="0"/>
            </a:endParaRPr>
          </a:p>
          <a:p>
            <a:pPr marL="228600" indent="-228600">
              <a:buAutoNum type="arabicPeriod"/>
            </a:pPr>
            <a:endParaRPr lang="en-US">
              <a:latin typeface="Segoe UI" panose="020B0502040204020203" pitchFamily="34" charset="0"/>
              <a:cs typeface="Segoe UI" panose="020B0502040204020203" pitchFamily="34" charset="0"/>
            </a:endParaRPr>
          </a:p>
          <a:p>
            <a:pPr marL="228600" indent="-228600">
              <a:buAutoNum type="arabicPeriod"/>
            </a:pPr>
            <a:r>
              <a:rPr lang="en-US">
                <a:latin typeface="Segoe UI"/>
                <a:cs typeface="Segoe UI"/>
              </a:rPr>
              <a:t>Data engineers can choose to go code-free, prepping their data with Wrangling Data Flows and transforming with Mapping Data Flows, or go code-centric with the support of compute engines of their choice including Azure Databricks, Azure HDInsight, etc..</a:t>
            </a:r>
            <a:endParaRPr lang="en-US">
              <a:latin typeface="Segoe UI" panose="020B0502040204020203" pitchFamily="34" charset="0"/>
              <a:cs typeface="Segoe UI" panose="020B0502040204020203" pitchFamily="34" charset="0"/>
            </a:endParaRPr>
          </a:p>
          <a:p>
            <a:pPr marL="228600" indent="-228600">
              <a:buAutoNum type="arabicPeriod"/>
            </a:pPr>
            <a:endParaRPr lang="en-US">
              <a:latin typeface="Segoe UI"/>
              <a:cs typeface="Segoe UI"/>
            </a:endParaRPr>
          </a:p>
          <a:p>
            <a:pPr marL="228600" indent="-228600">
              <a:buAutoNum type="arabicPeriod"/>
            </a:pPr>
            <a:r>
              <a:rPr lang="en-US">
                <a:latin typeface="Segoe UI"/>
                <a:cs typeface="Segoe UI"/>
              </a:rPr>
              <a:t>The data can then be served with Azure Synapse Pool and visualized using Power BI. </a:t>
            </a:r>
          </a:p>
          <a:p>
            <a:pPr marL="228600" indent="-228600">
              <a:buAutoNum type="arabicPeriod"/>
            </a:pPr>
            <a:endParaRPr lang="en-US">
              <a:latin typeface="Segoe UI"/>
              <a:cs typeface="Segoe UI"/>
            </a:endParaRPr>
          </a:p>
          <a:p>
            <a:pPr marL="228600" indent="-228600">
              <a:buAutoNum type="arabicPeriod"/>
            </a:pPr>
            <a:r>
              <a:rPr lang="en-US">
                <a:latin typeface="Segoe UI"/>
                <a:cs typeface="Segoe UI"/>
              </a:rPr>
              <a:t>All the while, Data Factory enables data engineers to continuously orchestrate, monitor and troubleshoot from the same intuitive UI. </a:t>
            </a:r>
          </a:p>
          <a:p>
            <a:pPr marL="228600" indent="-228600">
              <a:buAutoNum type="arabicPeriod"/>
            </a:pPr>
            <a:endParaRPr lang="en-US">
              <a:latin typeface="Segoe UI"/>
              <a:cs typeface="Segoe UI"/>
            </a:endParaRPr>
          </a:p>
          <a:p>
            <a:endParaRPr lang="en-US">
              <a:cs typeface="Calibri" panose="020F0502020204030204"/>
            </a:endParaRPr>
          </a:p>
          <a:p>
            <a:pPr marL="228600" indent="-228600">
              <a:buAutoNum type="arabicPeriod"/>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21370A-BC0E-4BA9-9616-42D38121A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02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Lets start with the Ingest piece. </a:t>
            </a:r>
            <a:r>
              <a:rPr lang="en-US" b="1">
                <a:latin typeface="Segoe UI" panose="020B0502040204020203" pitchFamily="34" charset="0"/>
                <a:cs typeface="Segoe UI" panose="020B0502040204020203" pitchFamily="34" charset="0"/>
              </a:rPr>
              <a:t>Data Factory enables you to ingest all your data because it comes with over 90 built-in connectors. </a:t>
            </a:r>
          </a:p>
          <a:p>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a:cs typeface="Segoe UI"/>
              </a:rPr>
              <a:t>With these connectors, you can ingest data from </a:t>
            </a:r>
            <a:r>
              <a:rPr lang="en-US" err="1">
                <a:latin typeface="Segoe UI"/>
                <a:cs typeface="Segoe UI"/>
              </a:rPr>
              <a:t>multicloud</a:t>
            </a:r>
            <a:r>
              <a:rPr lang="en-US">
                <a:latin typeface="Segoe UI"/>
                <a:cs typeface="Segoe UI"/>
              </a:rPr>
              <a:t> sources such as AWS, Google, on-premises sources such as Teradata and Oracle, as well as all Azure Data Services such as Cosmos DB, Azure SQL DB as well as SaaS apps such as Salesforce and </a:t>
            </a:r>
            <a:r>
              <a:rPr lang="en-US" err="1">
                <a:latin typeface="Segoe UI"/>
                <a:cs typeface="Segoe UI"/>
              </a:rPr>
              <a:t>Marketo</a:t>
            </a:r>
            <a:r>
              <a:rPr lang="en-US">
                <a:latin typeface="Segoe UI"/>
                <a:cs typeface="Segoe UI"/>
              </a:rPr>
              <a:t>. </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a:cs typeface="Segoe UI"/>
              </a:rPr>
              <a:t>You have the full capacity of up </a:t>
            </a:r>
            <a:r>
              <a:rPr lang="en-US" b="1">
                <a:latin typeface="Segoe UI"/>
                <a:cs typeface="Segoe UI"/>
              </a:rPr>
              <a:t>to 5GB/sec throughput network bandwidth behind you. </a:t>
            </a:r>
            <a:endParaRPr lang="en-US" b="1">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Data Factory is a powerful and unified data integration solution that </a:t>
            </a:r>
            <a:r>
              <a:rPr lang="en-US" b="1">
                <a:latin typeface="Segoe UI" panose="020B0502040204020203" pitchFamily="34" charset="0"/>
                <a:cs typeface="Segoe UI" panose="020B0502040204020203" pitchFamily="34" charset="0"/>
              </a:rPr>
              <a:t>powers your operational database, machine learning, BI/Analytics and app modernization.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6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ADF is the compute environment within ADF. </a:t>
            </a:r>
          </a:p>
          <a:p>
            <a:r>
              <a:rPr lang="en-US" dirty="0"/>
              <a:t>It has 3 versions of ADF:</a:t>
            </a:r>
          </a:p>
          <a:p>
            <a:endParaRPr lang="en-US" dirty="0"/>
          </a:p>
          <a:p>
            <a:pPr marL="228600" indent="-228600">
              <a:buFont typeface="+mj-lt"/>
              <a:buAutoNum type="arabicPeriod"/>
            </a:pPr>
            <a:r>
              <a:rPr lang="en-US" dirty="0"/>
              <a:t>Self-hosted IR which allows your to orchestrate data movement activates between on-premise environment to cloud.</a:t>
            </a:r>
          </a:p>
          <a:p>
            <a:pPr marL="228600" indent="-228600">
              <a:buFont typeface="+mj-lt"/>
              <a:buAutoNum type="arabicPeriod"/>
            </a:pPr>
            <a:endParaRPr lang="en-US" dirty="0"/>
          </a:p>
          <a:p>
            <a:pPr marL="228600" indent="-228600">
              <a:buFont typeface="+mj-lt"/>
              <a:buAutoNum type="arabicPeriod"/>
            </a:pPr>
            <a:r>
              <a:rPr lang="en-US" dirty="0"/>
              <a:t>The default Azure IR supports the data movement &amp; activities in azure public network, azure managed </a:t>
            </a:r>
            <a:r>
              <a:rPr lang="en-US" dirty="0" err="1"/>
              <a:t>vnet</a:t>
            </a:r>
            <a:r>
              <a:rPr lang="en-US" dirty="0"/>
              <a:t> or private endpoints</a:t>
            </a:r>
          </a:p>
          <a:p>
            <a:pPr marL="228600" indent="-228600">
              <a:buFont typeface="+mj-lt"/>
              <a:buAutoNum type="arabicPeriod"/>
            </a:pPr>
            <a:endParaRPr lang="en-US" dirty="0"/>
          </a:p>
          <a:p>
            <a:pPr marL="228600" indent="-228600">
              <a:buFont typeface="+mj-lt"/>
              <a:buAutoNum type="arabicPeriod"/>
            </a:pPr>
            <a:r>
              <a:rPr lang="en-US" dirty="0"/>
              <a:t>SSIS IR supports SSIS package run on azure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DF019A4-C508-427F-AE56-D8E43EAC37F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648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Next, with Data Factory, </a:t>
            </a:r>
            <a:r>
              <a:rPr lang="en-US" b="1">
                <a:latin typeface="Segoe UI" panose="020B0502040204020203" pitchFamily="34" charset="0"/>
                <a:cs typeface="Segoe UI" panose="020B0502040204020203" pitchFamily="34" charset="0"/>
              </a:rPr>
              <a:t>you can choose to work on, code-free or code-centric data transformation.</a:t>
            </a:r>
          </a:p>
          <a:p>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With </a:t>
            </a:r>
            <a:r>
              <a:rPr lang="en-US" b="1">
                <a:latin typeface="Segoe UI" panose="020B0502040204020203" pitchFamily="34" charset="0"/>
                <a:cs typeface="Segoe UI" panose="020B0502040204020203" pitchFamily="34" charset="0"/>
              </a:rPr>
              <a:t>Mapping Data Flow</a:t>
            </a:r>
            <a:r>
              <a:rPr lang="en-US">
                <a:latin typeface="Segoe UI" panose="020B0502040204020203" pitchFamily="34" charset="0"/>
                <a:cs typeface="Segoe UI" panose="020B0502040204020203" pitchFamily="34" charset="0"/>
              </a:rPr>
              <a:t>, a visually designed data transformation in Data Factory, you can develop graphical data transformation logic without writing code. </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Data flow activities can be engaged via existing Data Factory scheduling, control, flow and monitoring capabilities. </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Data Factory handles all the code translation, path optimization, and execution of your data flow jobs so </a:t>
            </a:r>
            <a:r>
              <a:rPr lang="en-US" b="1">
                <a:latin typeface="Segoe UI" panose="020B0502040204020203" pitchFamily="34" charset="0"/>
                <a:cs typeface="Segoe UI" panose="020B0502040204020203" pitchFamily="34" charset="0"/>
              </a:rPr>
              <a:t>you spend less time on design, testing and maintenance while focusing on busines logic. </a:t>
            </a:r>
          </a:p>
          <a:p>
            <a:pPr marL="171450" indent="-171450">
              <a:buFont typeface="Arial" panose="020B0604020202020204" pitchFamily="34" charset="0"/>
              <a:buChar char="•"/>
            </a:pPr>
            <a:endParaRPr lang="en-US" b="1"/>
          </a:p>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970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Segoe UI" panose="020B0502040204020203" pitchFamily="34" charset="0"/>
                <a:cs typeface="Segoe UI" panose="020B0502040204020203" pitchFamily="34" charset="0"/>
              </a:rPr>
              <a:t>Next, Data Factory wrangling data flows allow you to prepare data by performing code-free, agile data preparation at cloud scale via spark execution</a:t>
            </a:r>
            <a:r>
              <a:rPr lang="en-US">
                <a:latin typeface="Segoe UI" panose="020B0502040204020203" pitchFamily="34" charset="0"/>
                <a:cs typeface="Segoe UI" panose="020B0502040204020203" pitchFamily="34" charset="0"/>
              </a:rPr>
              <a:t>.</a:t>
            </a:r>
          </a:p>
          <a:p>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Quickly design, build and manage wrangling data flows with the performance you need to prepare your data for downstream analytics.</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Our code-free browser-based grid designer provides an accessible visual environment to built your complex data preparation workflows. </a:t>
            </a:r>
          </a:p>
          <a:p>
            <a:pPr marL="171450" indent="-171450">
              <a:buFont typeface="Arial" panose="020B0604020202020204" pitchFamily="34" charset="0"/>
              <a:buChar char="•"/>
            </a:pPr>
            <a:endParaRPr lang="en-US"/>
          </a:p>
          <a:p>
            <a:endParaRPr lang="en-US"/>
          </a:p>
          <a:p>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17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Of course if you prefer to handle data transformation with code, Data Factory helps you do that, too with fully contained operationalization for code-centric computing. </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b="1">
                <a:latin typeface="Segoe UI" panose="020B0502040204020203" pitchFamily="34" charset="0"/>
                <a:cs typeface="Segoe UI" panose="020B0502040204020203" pitchFamily="34" charset="0"/>
              </a:rPr>
              <a:t>Data Factory comes with six easily integrated external compute engines like Azure Databricks, Azure Functions, Azure Batch, Machine Learning and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6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243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effectLst/>
                <a:latin typeface="Segoe UI" panose="020B0502040204020203" pitchFamily="34" charset="0"/>
                <a:cs typeface="Segoe UI" panose="020B0502040204020203" pitchFamily="34" charset="0"/>
              </a:rPr>
              <a:t>With ADF you can monitor all your pipeline activity from within a visual 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Set triggers on-demand and schedule processing the data based on your demands.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dirty="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Once you've created and published a pipeline in Azure Data Factory, you can associate it with a trigger or manually kick off an ad hoc run.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You can monitor all of your pipeline runs natively in the Azure Data Factory user experience. Monitor activities within your data pipelines natively within ADF or using Azure Monitor.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rPr>
              <a:t>Leverage the REST API interface to enable 3rd party integration.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rPr>
              <a:t>Administer, maintain and monitor your pipelines and much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Segoe UI" panose="020B0502040204020203" pitchFamily="34" charset="0"/>
                <a:cs typeface="Segoe UI" panose="020B0502040204020203" pitchFamily="34" charset="0"/>
              </a:rPr>
              <a:t>Additionally you can also set up alerts and debug before issues proliferate any further.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dirty="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The Integration Runtime (IR) is the compute infrastructure used by Azure Data Factory to provide data integration capabilities across different network environments.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dirty="0">
              <a:effectLst/>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effectLst/>
                <a:latin typeface="Segoe UI" panose="020B0502040204020203" pitchFamily="34" charset="0"/>
                <a:cs typeface="Segoe UI" panose="020B0502040204020203" pitchFamily="34" charset="0"/>
              </a:rPr>
              <a:t>Azure IR provides a fully managed compute to natively perform data movement and dispatch data transformation activities to compute services like HDInsight. It is hosted in Azure environment and supports connecting to resources in public network environment with public accessible endpoints. Integration runtimes are available in self-hosted, Azure-SSIS, Azure, and Azure managed </a:t>
            </a:r>
            <a:r>
              <a:rPr lang="en-US" sz="1000" b="0" i="0" dirty="0" err="1">
                <a:effectLst/>
                <a:latin typeface="Segoe UI" panose="020B0502040204020203" pitchFamily="34" charset="0"/>
                <a:cs typeface="Segoe UI" panose="020B0502040204020203" pitchFamily="34" charset="0"/>
              </a:rPr>
              <a:t>Vnet</a:t>
            </a:r>
            <a:r>
              <a:rPr lang="en-US" sz="1000" b="0" i="0" dirty="0">
                <a:effectLst/>
                <a:latin typeface="Segoe UI" panose="020B0502040204020203" pitchFamily="34" charset="0"/>
                <a:cs typeface="Segoe UI" panose="020B0502040204020203" pitchFamily="34" charset="0"/>
              </a:rPr>
              <a:t> flavors.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highlight>
                <a:srgbClr val="FFFF00"/>
              </a:high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53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Segoe UI" panose="020B0502040204020203" pitchFamily="34" charset="0"/>
                <a:cs typeface="Segoe UI" panose="020B0502040204020203" pitchFamily="34" charset="0"/>
              </a:rPr>
              <a:t>Data Factory is fully managed, so you focus less time on testing and maintenance.</a:t>
            </a:r>
          </a:p>
          <a:p>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Monitor pipeline and activity runs with easy-to-use pre-built templates and UI based views. </a:t>
            </a:r>
          </a:p>
          <a:p>
            <a:pPr marL="171450" indent="-171450">
              <a:buFont typeface="Arial" panose="020B0604020202020204" pitchFamily="34" charset="0"/>
              <a:buChar char="•"/>
            </a:pPr>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a:latin typeface="Segoe UI" panose="020B0502040204020203" pitchFamily="34" charset="0"/>
                <a:cs typeface="Segoe UI" panose="020B0502040204020203" pitchFamily="34" charset="0"/>
              </a:rPr>
              <a:t>Work with Azure Monitor for diagnostics loggings, metrics and alerts and events.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F5DEA-91FD-4DB9-B89B-49AC6047C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07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group of Microsoft Cloud Solution Architects focusing on Analytics and AI</a:t>
            </a:r>
          </a:p>
        </p:txBody>
      </p:sp>
      <p:sp>
        <p:nvSpPr>
          <p:cNvPr id="4" name="Slide Number Placeholder 3"/>
          <p:cNvSpPr>
            <a:spLocks noGrp="1"/>
          </p:cNvSpPr>
          <p:nvPr>
            <p:ph type="sldNum" sz="quarter" idx="5"/>
          </p:nvPr>
        </p:nvSpPr>
        <p:spPr/>
        <p:txBody>
          <a:bodyPr/>
          <a:lstStyle/>
          <a:p>
            <a:fld id="{1AE4F4CA-4F30-4B23-8108-AF3CE25A0F5F}" type="slidenum">
              <a:rPr lang="en-US" smtClean="0"/>
              <a:t>2</a:t>
            </a:fld>
            <a:endParaRPr lang="en-US"/>
          </a:p>
        </p:txBody>
      </p:sp>
    </p:spTree>
    <p:extLst>
      <p:ext uri="{BB962C8B-B14F-4D97-AF65-F5344CB8AC3E}">
        <p14:creationId xmlns:p14="http://schemas.microsoft.com/office/powerpoint/2010/main" val="3709170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a:latin typeface="Segoe UI" panose="020B0502040204020203" pitchFamily="34" charset="0"/>
                <a:ea typeface="Times New Roman" panose="02020603050405020304" pitchFamily="18" charset="0"/>
                <a:cs typeface="Segoe UI" panose="020B0502040204020203" pitchFamily="34" charset="0"/>
              </a:rPr>
              <a:t>If you haven’t already considered the benefits of modernizing your SSIS, they are in fact quite substantial. </a:t>
            </a:r>
          </a:p>
          <a:p>
            <a:pPr marL="171450" indent="-171450" algn="just" fontAlgn="base">
              <a:buFont typeface="Arial" panose="020B0604020202020204" pitchFamily="34" charset="0"/>
              <a:buChar char="•"/>
            </a:pPr>
            <a:r>
              <a:rPr lang="en-US">
                <a:latin typeface="Segoe UI" panose="020B0502040204020203" pitchFamily="34" charset="0"/>
                <a:ea typeface="Times New Roman" panose="02020603050405020304" pitchFamily="18" charset="0"/>
                <a:cs typeface="Segoe UI" panose="020B0502040204020203" pitchFamily="34" charset="0"/>
              </a:rPr>
              <a:t>When you modernize your SQL server in tandem with your SSIS you’ll lower TCO significantly, up to 88%</a:t>
            </a:r>
          </a:p>
          <a:p>
            <a:pPr marL="171450" indent="-171450" algn="just" fontAlgn="base">
              <a:buFont typeface="Arial" panose="020B0604020202020204" pitchFamily="34" charset="0"/>
              <a:buChar char="•"/>
            </a:pPr>
            <a:r>
              <a:rPr lang="en-US">
                <a:latin typeface="Segoe UI" panose="020B0502040204020203" pitchFamily="34" charset="0"/>
                <a:ea typeface="Times New Roman" panose="02020603050405020304" pitchFamily="18" charset="0"/>
                <a:cs typeface="Segoe UI" panose="020B0502040204020203" pitchFamily="34" charset="0"/>
              </a:rPr>
              <a:t>Data Factory is the only solution that lets you migrate all of your workloads, custom and third-party components to the cloud. </a:t>
            </a:r>
          </a:p>
          <a:p>
            <a:pPr marL="171450" indent="-171450" algn="just" fontAlgn="base">
              <a:buFont typeface="Arial" panose="020B0604020202020204" pitchFamily="34" charset="0"/>
              <a:buChar char="•"/>
            </a:pPr>
            <a:r>
              <a:rPr lang="en-US">
                <a:latin typeface="Segoe UI" panose="020B0502040204020203" pitchFamily="34" charset="0"/>
                <a:ea typeface="Times New Roman" panose="02020603050405020304" pitchFamily="18" charset="0"/>
                <a:cs typeface="Segoe UI" panose="020B0502040204020203" pitchFamily="34" charset="0"/>
              </a:rPr>
              <a:t>You can unlock limitless data insights with Azure Synapse, querying data on your own terms using dedicated, on-demand or provisioned resources at scale. </a:t>
            </a:r>
          </a:p>
          <a:p>
            <a:pPr algn="just" fontAlgn="base"/>
            <a:endParaRPr lang="en-US" b="1">
              <a:latin typeface="Segoe UI" panose="020B0502040204020203" pitchFamily="34" charset="0"/>
              <a:ea typeface="Times New Roman" panose="02020603050405020304" pitchFamily="18" charset="0"/>
              <a:cs typeface="Segoe UI" panose="020B0502040204020203" pitchFamily="34" charset="0"/>
            </a:endParaRPr>
          </a:p>
          <a:p>
            <a:pPr algn="just" fontAlgn="base"/>
            <a:r>
              <a:rPr lang="en-US" b="1">
                <a:latin typeface="Segoe UI" panose="020B0502040204020203" pitchFamily="34" charset="0"/>
                <a:ea typeface="Times New Roman" panose="02020603050405020304" pitchFamily="18" charset="0"/>
                <a:cs typeface="Segoe UI" panose="020B0502040204020203" pitchFamily="34" charset="0"/>
              </a:rPr>
              <a:t>Here is an elevator analogy for you</a:t>
            </a:r>
          </a:p>
          <a:p>
            <a:pPr marL="285750" indent="-285750" algn="just" fontAlgn="base">
              <a:buFont typeface="Arial" panose="020B0604020202020204" pitchFamily="34" charset="0"/>
              <a:buChar char="•"/>
            </a:pPr>
            <a:r>
              <a:rPr lang="en-US" i="1">
                <a:latin typeface="Segoe UI" panose="020B0502040204020203" pitchFamily="34" charset="0"/>
                <a:ea typeface="Times New Roman" panose="02020603050405020304" pitchFamily="18" charset="0"/>
                <a:cs typeface="Segoe UI" panose="020B0502040204020203" pitchFamily="34" charset="0"/>
              </a:rPr>
              <a:t>Running your legacy ETL workloads on premises is the ground floor</a:t>
            </a:r>
          </a:p>
          <a:p>
            <a:pPr marL="285750" indent="-285750" algn="just" fontAlgn="base">
              <a:buFont typeface="Arial" panose="020B0604020202020204" pitchFamily="34" charset="0"/>
              <a:buChar char="•"/>
            </a:pPr>
            <a:r>
              <a:rPr lang="en-US" i="1">
                <a:latin typeface="Segoe UI" panose="020B0502040204020203" pitchFamily="34" charset="0"/>
                <a:ea typeface="Times New Roman" panose="02020603050405020304" pitchFamily="18" charset="0"/>
                <a:cs typeface="Segoe UI" panose="020B0502040204020203" pitchFamily="34" charset="0"/>
              </a:rPr>
              <a:t>Running modern ELT workloads in the cloud on a fully managed Platform as a Service (PaaS) is the 7</a:t>
            </a:r>
            <a:r>
              <a:rPr lang="en-US" i="1" baseline="30000">
                <a:latin typeface="Segoe UI" panose="020B0502040204020203" pitchFamily="34" charset="0"/>
                <a:ea typeface="Times New Roman" panose="02020603050405020304" pitchFamily="18" charset="0"/>
                <a:cs typeface="Segoe UI" panose="020B0502040204020203" pitchFamily="34" charset="0"/>
              </a:rPr>
              <a:t>th</a:t>
            </a:r>
            <a:r>
              <a:rPr lang="en-US" i="1">
                <a:latin typeface="Segoe UI" panose="020B0502040204020203" pitchFamily="34" charset="0"/>
                <a:ea typeface="Times New Roman" panose="02020603050405020304" pitchFamily="18" charset="0"/>
                <a:cs typeface="Segoe UI" panose="020B0502040204020203" pitchFamily="34" charset="0"/>
              </a:rPr>
              <a:t> floor, </a:t>
            </a:r>
            <a:r>
              <a:rPr lang="en-US" i="1">
                <a:highlight>
                  <a:srgbClr val="FFFF00"/>
                </a:highlight>
                <a:latin typeface="Segoe UI" panose="020B0502040204020203" pitchFamily="34" charset="0"/>
                <a:ea typeface="Times New Roman" panose="02020603050405020304" pitchFamily="18" charset="0"/>
                <a:cs typeface="Segoe UI" panose="020B0502040204020203" pitchFamily="34" charset="0"/>
              </a:rPr>
              <a:t>(click for animation) </a:t>
            </a:r>
            <a:r>
              <a:rPr lang="en-US" i="1">
                <a:latin typeface="Segoe UI" panose="020B0502040204020203" pitchFamily="34" charset="0"/>
                <a:ea typeface="Times New Roman" panose="02020603050405020304" pitchFamily="18" charset="0"/>
                <a:cs typeface="Segoe UI" panose="020B0502040204020203" pitchFamily="34" charset="0"/>
              </a:rPr>
              <a:t>so jumping 7 stories straight up is virtually impossible</a:t>
            </a:r>
          </a:p>
          <a:p>
            <a:pPr marL="285750" indent="-285750" algn="just" fontAlgn="base">
              <a:buFont typeface="Arial" panose="020B0604020202020204" pitchFamily="34" charset="0"/>
              <a:buChar char="•"/>
            </a:pPr>
            <a:r>
              <a:rPr lang="en-US" i="1">
                <a:latin typeface="Segoe UI" panose="020B0502040204020203" pitchFamily="34" charset="0"/>
                <a:ea typeface="Times New Roman" panose="02020603050405020304" pitchFamily="18" charset="0"/>
                <a:cs typeface="Segoe UI" panose="020B0502040204020203" pitchFamily="34" charset="0"/>
              </a:rPr>
              <a:t>SSIS in ADF is the </a:t>
            </a:r>
            <a:r>
              <a:rPr lang="en-US" b="1" i="1">
                <a:solidFill>
                  <a:srgbClr val="00B050"/>
                </a:solidFill>
                <a:latin typeface="Segoe UI" panose="020B0502040204020203" pitchFamily="34" charset="0"/>
                <a:ea typeface="Times New Roman" panose="02020603050405020304" pitchFamily="18" charset="0"/>
                <a:cs typeface="Segoe UI" panose="020B0502040204020203" pitchFamily="34" charset="0"/>
              </a:rPr>
              <a:t>escalator</a:t>
            </a:r>
            <a:r>
              <a:rPr lang="en-US" i="1">
                <a:latin typeface="Segoe UI" panose="020B0502040204020203" pitchFamily="34" charset="0"/>
                <a:ea typeface="Times New Roman" panose="02020603050405020304" pitchFamily="18" charset="0"/>
                <a:cs typeface="Segoe UI" panose="020B0502040204020203" pitchFamily="34" charset="0"/>
              </a:rPr>
              <a:t> that seamlessly carries you to the 7</a:t>
            </a:r>
            <a:r>
              <a:rPr lang="en-US" i="1" baseline="30000">
                <a:latin typeface="Segoe UI" panose="020B0502040204020203" pitchFamily="34" charset="0"/>
                <a:ea typeface="Times New Roman" panose="02020603050405020304" pitchFamily="18" charset="0"/>
                <a:cs typeface="Segoe UI" panose="020B0502040204020203" pitchFamily="34" charset="0"/>
              </a:rPr>
              <a:t>th</a:t>
            </a:r>
            <a:r>
              <a:rPr lang="en-US" i="1">
                <a:latin typeface="Segoe UI" panose="020B0502040204020203" pitchFamily="34" charset="0"/>
                <a:ea typeface="Times New Roman" panose="02020603050405020304" pitchFamily="18" charset="0"/>
                <a:cs typeface="Segoe UI" panose="020B0502040204020203" pitchFamily="34" charset="0"/>
              </a:rPr>
              <a:t> floor </a:t>
            </a:r>
            <a:r>
              <a:rPr lang="en-US" i="1">
                <a:highlight>
                  <a:srgbClr val="FFFF00"/>
                </a:highlight>
                <a:latin typeface="Segoe UI" panose="020B0502040204020203" pitchFamily="34" charset="0"/>
                <a:ea typeface="Times New Roman" panose="02020603050405020304" pitchFamily="18" charset="0"/>
                <a:cs typeface="Segoe UI" panose="020B0502040204020203" pitchFamily="34" charset="0"/>
              </a:rPr>
              <a:t>(click for animation)</a:t>
            </a:r>
            <a:r>
              <a:rPr lang="en-US" i="1">
                <a:latin typeface="Segoe UI" panose="020B0502040204020203" pitchFamily="34" charset="0"/>
                <a:ea typeface="Times New Roman" panose="02020603050405020304" pitchFamily="18" charset="0"/>
                <a:cs typeface="Segoe UI" panose="020B0502040204020203" pitchFamily="34" charset="0"/>
              </a:rPr>
              <a:t> step-by-step with the option to get on/off anytime at any floor.</a:t>
            </a:r>
            <a:endParaRPr lang="en-US" i="1">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9A09B-4A39-974B-9594-129A7470D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88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Git integration allows you to achieve change management, source control, or CICD goals. </a:t>
            </a:r>
          </a:p>
        </p:txBody>
      </p:sp>
      <p:sp>
        <p:nvSpPr>
          <p:cNvPr id="4" name="Slide Number Placeholder 3"/>
          <p:cNvSpPr>
            <a:spLocks noGrp="1"/>
          </p:cNvSpPr>
          <p:nvPr>
            <p:ph type="sldNum" sz="quarter" idx="5"/>
          </p:nvPr>
        </p:nvSpPr>
        <p:spPr/>
        <p:txBody>
          <a:bodyPr/>
          <a:lstStyle/>
          <a:p>
            <a:fld id="{1AE4F4CA-4F30-4B23-8108-AF3CE25A0F5F}" type="slidenum">
              <a:rPr lang="en-US" smtClean="0"/>
              <a:t>21</a:t>
            </a:fld>
            <a:endParaRPr lang="en-US"/>
          </a:p>
        </p:txBody>
      </p:sp>
    </p:spTree>
    <p:extLst>
      <p:ext uri="{BB962C8B-B14F-4D97-AF65-F5344CB8AC3E}">
        <p14:creationId xmlns:p14="http://schemas.microsoft.com/office/powerpoint/2010/main" val="1103249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service – let’s talk about Azure Synapse Analytics, specifically focusing on Synapse Data Pipeline module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28224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gradFill>
                  <a:gsLst>
                    <a:gs pos="2917">
                      <a:schemeClr val="tx1"/>
                    </a:gs>
                    <a:gs pos="30000">
                      <a:schemeClr val="tx1"/>
                    </a:gs>
                  </a:gsLst>
                  <a:lin ang="5400000" scaled="0"/>
                </a:gradFill>
              </a:rPr>
              <a:t>TALK TRACK: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gradFill>
                <a:gsLst>
                  <a:gs pos="2917">
                    <a:schemeClr val="tx1"/>
                  </a:gs>
                  <a:gs pos="3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gradFill>
                  <a:gsLst>
                    <a:gs pos="2917">
                      <a:schemeClr val="tx1"/>
                    </a:gs>
                    <a:gs pos="30000">
                      <a:schemeClr val="tx1"/>
                    </a:gs>
                  </a:gsLst>
                  <a:lin ang="5400000" scaled="0"/>
                </a:gradFill>
              </a:rPr>
              <a:t>The product position of ASA is to provide a platform which supports enterprise entire data analytics needs including exploration, data pipeline, data warehousing, big data processing, and visualization and data governance integration. You probably will hear ASA mentioned in all the MAA track.</a:t>
            </a:r>
          </a:p>
          <a:p>
            <a:endParaRPr lang="en-US" dirty="0"/>
          </a:p>
          <a:p>
            <a:r>
              <a:rPr lang="en-US" sz="1200" b="1" i="0" kern="1200" dirty="0">
                <a:solidFill>
                  <a:schemeClr val="tx1"/>
                </a:solidFill>
                <a:effectLst/>
                <a:latin typeface="+mn-lt"/>
                <a:ea typeface="+mn-ea"/>
                <a:cs typeface="+mn-cs"/>
              </a:rPr>
              <a:t>Synapse SQL</a:t>
            </a:r>
            <a:r>
              <a:rPr lang="en-US" sz="1200" b="0" i="0" kern="1200" dirty="0">
                <a:solidFill>
                  <a:schemeClr val="tx1"/>
                </a:solidFill>
                <a:effectLst/>
                <a:latin typeface="+mn-lt"/>
                <a:ea typeface="+mn-ea"/>
                <a:cs typeface="+mn-cs"/>
              </a:rPr>
              <a:t> is a distributed query system that enables enterprises to implement data warehousing and data virtualization scenarios using standard T-SQL experiences familiar to data engineers. It also offers both serverless and provisioned resources models.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Apache Spark for Synapse </a:t>
            </a:r>
            <a:r>
              <a:rPr lang="en-US" sz="1200" b="0" i="0" kern="1200" dirty="0">
                <a:solidFill>
                  <a:schemeClr val="tx1"/>
                </a:solidFill>
                <a:effectLst/>
                <a:latin typeface="+mn-lt"/>
                <a:ea typeface="+mn-ea"/>
                <a:cs typeface="+mn-cs"/>
              </a:rPr>
              <a:t>deeply and seamlessly integrates Apache Spark—the most popular open source big data engine used for data preparation, data engineering, ETL, and machine learning. A simplified resource model frees you from having to worry about managing clusters while allowing for fast Spark startup and aggressive autoscaling.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Synapse Pipelines </a:t>
            </a:r>
            <a:r>
              <a:rPr lang="en-US" sz="1200" b="0" i="0" kern="1200" dirty="0">
                <a:solidFill>
                  <a:schemeClr val="tx1"/>
                </a:solidFill>
                <a:effectLst/>
                <a:latin typeface="+mn-lt"/>
                <a:ea typeface="+mn-ea"/>
                <a:cs typeface="+mn-cs"/>
              </a:rPr>
              <a:t>comes built-in, using the same data integration engine and experiences as Azure Data Factory, allowing you to create rich data pipelines without using a separate orchestration engine. It even enables code-free ETL with data flow activities.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Synapse Studio</a:t>
            </a:r>
            <a:r>
              <a:rPr lang="en-US" sz="1200" b="0" i="0" kern="1200" dirty="0">
                <a:solidFill>
                  <a:schemeClr val="tx1"/>
                </a:solidFill>
                <a:effectLst/>
                <a:latin typeface="+mn-lt"/>
                <a:ea typeface="+mn-ea"/>
                <a:cs typeface="+mn-cs"/>
              </a:rPr>
              <a:t> is the web-native experience that ties everything together for data engineers, allowing them to do every task needed to build a complete solution, all in one location.</a:t>
            </a:r>
            <a:endParaRPr lang="en-US" dirty="0"/>
          </a:p>
        </p:txBody>
      </p:sp>
      <p:sp>
        <p:nvSpPr>
          <p:cNvPr id="4" name="Slide Number Placeholder 3"/>
          <p:cNvSpPr>
            <a:spLocks noGrp="1"/>
          </p:cNvSpPr>
          <p:nvPr>
            <p:ph type="sldNum" sz="quarter" idx="5"/>
          </p:nvPr>
        </p:nvSpPr>
        <p:spPr/>
        <p:txBody>
          <a:bodyPr/>
          <a:lstStyle/>
          <a:p>
            <a:pPr marL="0" marR="0" lvl="0" indent="0" algn="r" defTabSz="933172" rtl="0" eaLnBrk="1" fontAlgn="auto" latinLnBrk="0" hangingPunct="1">
              <a:lnSpc>
                <a:spcPct val="100000"/>
              </a:lnSpc>
              <a:spcBef>
                <a:spcPts val="0"/>
              </a:spcBef>
              <a:spcAft>
                <a:spcPts val="0"/>
              </a:spcAft>
              <a:buClrTx/>
              <a:buSzTx/>
              <a:buFontTx/>
              <a:buNone/>
              <a:tabLst/>
              <a:defRPr/>
            </a:pPr>
            <a:fld id="{67E65352-95B5-4433-84FB-24BF035F4B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7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49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Data Pipeline in Synapse shares the same code base as Azure Data Factory. </a:t>
            </a:r>
          </a:p>
          <a:p>
            <a:r>
              <a:rPr lang="en-US" dirty="0"/>
              <a:t>There are 2 major differences: 1. no SSIS. 2. No Power Query in Synapse yet</a:t>
            </a:r>
          </a:p>
        </p:txBody>
      </p:sp>
      <p:sp>
        <p:nvSpPr>
          <p:cNvPr id="4" name="Slide Number Placeholder 3"/>
          <p:cNvSpPr>
            <a:spLocks noGrp="1"/>
          </p:cNvSpPr>
          <p:nvPr>
            <p:ph type="sldNum" sz="quarter" idx="5"/>
          </p:nvPr>
        </p:nvSpPr>
        <p:spPr/>
        <p:txBody>
          <a:bodyPr/>
          <a:lstStyle/>
          <a:p>
            <a:fld id="{1AE4F4CA-4F30-4B23-8108-AF3CE25A0F5F}" type="slidenum">
              <a:rPr lang="en-US" smtClean="0"/>
              <a:t>25</a:t>
            </a:fld>
            <a:endParaRPr lang="en-US"/>
          </a:p>
        </p:txBody>
      </p:sp>
    </p:spTree>
    <p:extLst>
      <p:ext uri="{BB962C8B-B14F-4D97-AF65-F5344CB8AC3E}">
        <p14:creationId xmlns:p14="http://schemas.microsoft.com/office/powerpoint/2010/main" val="4079410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9900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52525"/>
                </a:solidFill>
                <a:effectLst/>
                <a:latin typeface="Segoe UI" panose="020B0502040204020203" pitchFamily="34" charset="0"/>
              </a:rPr>
              <a:t>Dataflows in Power BI is basically a self-service data integration tool available in the Power BI service that can be used to fetch data from various data sources and create a data model on the cloud based on the schema of the datasets.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Data is stored as entities in the Common Data Model in Azure Data Lake Storage Gen2.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Dataflows are created and managed in app workspaces by using the Power BI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Power BI introduces dataflows to help organizations unify data from disparate sources and prepare it for modeling. Dataflows are used to ingest, transform, integrate, and enrich big data by defining data source connections, ETL logic, refresh schedules, and more. In addition, the new model-driven calculation engine that's part of dataflows makes the process of data preparation more manageable, more deterministic, and less cumbersome for data analysts and report creators alike.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Dataflows are designed to use the Common Data Model, a standardized, modular, extensible collection of data schemas published by Microsoft that are designed to make it easier for you to build, use, and analyze data.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A7396-FA10-415E-840D-7AAC136587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633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42">
              <a:lnSpc>
                <a:spcPct val="90000"/>
              </a:lnSpc>
              <a:spcBef>
                <a:spcPct val="20000"/>
              </a:spcBef>
              <a:defRPr/>
            </a:pPr>
            <a:r>
              <a:rPr lang="en-US"/>
              <a:t>Challenge: Provide customers with great ready-made insights in the product –and enable unconstrained self service customizations</a:t>
            </a:r>
          </a:p>
          <a:p>
            <a:pPr marL="342900" lvl="1" indent="-342900" defTabSz="932742">
              <a:lnSpc>
                <a:spcPct val="90000"/>
              </a:lnSpc>
              <a:spcBef>
                <a:spcPct val="20000"/>
              </a:spcBef>
              <a:buAutoNum type="arabicPeriod"/>
              <a:defRPr/>
            </a:pPr>
            <a:r>
              <a:rPr lang="en-US"/>
              <a:t>Dyn365F&amp;O offers best in class ready-made Analytics embedded within the product. </a:t>
            </a:r>
          </a:p>
          <a:p>
            <a:pPr marL="342900" lvl="1" indent="-342900" defTabSz="932742">
              <a:lnSpc>
                <a:spcPct val="90000"/>
              </a:lnSpc>
              <a:spcBef>
                <a:spcPct val="20000"/>
              </a:spcBef>
              <a:buAutoNum type="arabicPeriod"/>
              <a:defRPr/>
            </a:pPr>
            <a:r>
              <a:rPr lang="en-US"/>
              <a:t>Provide customers with no-cliffs extensibility: Within minutes, Power BI customers should be able to extend solutions leveraging data, reports and dashboards from Dyn365F&amp;O as well as other systems</a:t>
            </a:r>
          </a:p>
          <a:p>
            <a:pPr marL="342900" lvl="1" indent="-342900" defTabSz="932742">
              <a:lnSpc>
                <a:spcPct val="90000"/>
              </a:lnSpc>
              <a:spcBef>
                <a:spcPct val="20000"/>
              </a:spcBef>
              <a:buAutoNum type="arabicPeriod"/>
              <a:defRPr/>
            </a:pPr>
            <a:endParaRPr lang="en-US"/>
          </a:p>
          <a:p>
            <a:pPr defTabSz="932742">
              <a:lnSpc>
                <a:spcPct val="90000"/>
              </a:lnSpc>
              <a:spcBef>
                <a:spcPct val="20000"/>
              </a:spcBef>
              <a:defRPr/>
            </a:pPr>
            <a:r>
              <a:rPr lang="en-US"/>
              <a:t>Extensibility of existing solutions is possible at two levels</a:t>
            </a:r>
          </a:p>
          <a:p>
            <a:pPr lvl="1" defTabSz="932742">
              <a:lnSpc>
                <a:spcPct val="90000"/>
              </a:lnSpc>
              <a:spcBef>
                <a:spcPct val="20000"/>
              </a:spcBef>
              <a:defRPr/>
            </a:pPr>
            <a:r>
              <a:rPr lang="en-US"/>
              <a:t>Build customization experiences within your application</a:t>
            </a:r>
          </a:p>
          <a:p>
            <a:pPr marL="223520" lvl="2" defTabSz="932742">
              <a:lnSpc>
                <a:spcPct val="90000"/>
              </a:lnSpc>
              <a:spcBef>
                <a:spcPct val="20000"/>
              </a:spcBef>
              <a:defRPr/>
            </a:pPr>
            <a:r>
              <a:rPr lang="en-US"/>
              <a:t>Enable customization and personalization experiences within the product for users of the App</a:t>
            </a:r>
          </a:p>
          <a:p>
            <a:pPr marL="223520" lvl="2" defTabSz="932742">
              <a:lnSpc>
                <a:spcPct val="90000"/>
              </a:lnSpc>
              <a:spcBef>
                <a:spcPct val="20000"/>
              </a:spcBef>
              <a:defRPr/>
            </a:pPr>
            <a:r>
              <a:rPr lang="en-US"/>
              <a:t>Data is still contained within the application, not visible to other applications and services</a:t>
            </a:r>
          </a:p>
          <a:p>
            <a:pPr marL="223520" lvl="2" defTabSz="932742">
              <a:lnSpc>
                <a:spcPct val="90000"/>
              </a:lnSpc>
              <a:spcBef>
                <a:spcPct val="20000"/>
              </a:spcBef>
              <a:defRPr/>
            </a:pPr>
            <a:r>
              <a:rPr lang="en-US"/>
              <a:t>Mashing up with data from other applications and services is not possible</a:t>
            </a:r>
          </a:p>
          <a:p>
            <a:pPr lvl="1" defTabSz="932742">
              <a:lnSpc>
                <a:spcPct val="90000"/>
              </a:lnSpc>
              <a:spcBef>
                <a:spcPct val="20000"/>
              </a:spcBef>
              <a:defRPr/>
            </a:pPr>
            <a:r>
              <a:rPr lang="en-US"/>
              <a:t>Make data available to applications that specialize in customizations</a:t>
            </a:r>
          </a:p>
          <a:p>
            <a:pPr marL="223520" lvl="2" defTabSz="932742">
              <a:lnSpc>
                <a:spcPct val="90000"/>
              </a:lnSpc>
              <a:spcBef>
                <a:spcPct val="20000"/>
              </a:spcBef>
              <a:defRPr/>
            </a:pPr>
            <a:r>
              <a:rPr lang="en-US"/>
              <a:t>Leverage the power of rich, robust experiences that Power users and developers are familiar with</a:t>
            </a:r>
          </a:p>
          <a:p>
            <a:pPr marL="223520" lvl="2" defTabSz="932742">
              <a:lnSpc>
                <a:spcPct val="90000"/>
              </a:lnSpc>
              <a:spcBef>
                <a:spcPct val="20000"/>
              </a:spcBef>
              <a:defRPr/>
            </a:pPr>
            <a:r>
              <a:rPr lang="en-US"/>
              <a:t>Allows integrating data from multiple sources including Web and IoT sensors</a:t>
            </a:r>
          </a:p>
          <a:p>
            <a:pPr marL="223520" lvl="2" defTabSz="932742">
              <a:lnSpc>
                <a:spcPct val="90000"/>
              </a:lnSpc>
              <a:spcBef>
                <a:spcPct val="20000"/>
              </a:spcBef>
              <a:defRPr/>
            </a:pPr>
            <a:r>
              <a:rPr lang="en-US"/>
              <a:t>Customers may need to copy the data over multiple times or set up ETL infrastructure and storage to make it available</a:t>
            </a:r>
          </a:p>
          <a:p>
            <a:pPr marL="223520" lvl="2" defTabSz="932742">
              <a:lnSpc>
                <a:spcPct val="90000"/>
              </a:lnSpc>
              <a:spcBef>
                <a:spcPct val="20000"/>
              </a:spcBef>
              <a:defRPr/>
            </a:pPr>
            <a:endParaRPr lang="en-US"/>
          </a:p>
          <a:p>
            <a:pPr defTabSz="932742">
              <a:lnSpc>
                <a:spcPct val="90000"/>
              </a:lnSpc>
              <a:spcBef>
                <a:spcPct val="20000"/>
              </a:spcBef>
              <a:defRPr/>
            </a:pPr>
            <a:r>
              <a:rPr lang="en-US"/>
              <a:t>Operations and Finance + Power BI + Dataflows win, because companies can:</a:t>
            </a:r>
          </a:p>
          <a:p>
            <a:pPr lvl="1" defTabSz="932742">
              <a:lnSpc>
                <a:spcPct val="90000"/>
              </a:lnSpc>
              <a:spcBef>
                <a:spcPct val="20000"/>
              </a:spcBef>
              <a:defRPr/>
            </a:pPr>
            <a:r>
              <a:rPr lang="en-US"/>
              <a:t>Quickly deploy Power BI template with customizable Reports, Dashboards with data in CDM format</a:t>
            </a:r>
          </a:p>
          <a:p>
            <a:pPr lvl="1" defTabSz="932742">
              <a:lnSpc>
                <a:spcPct val="90000"/>
              </a:lnSpc>
              <a:spcBef>
                <a:spcPct val="20000"/>
              </a:spcBef>
              <a:defRPr/>
            </a:pPr>
            <a:r>
              <a:rPr lang="en-US"/>
              <a:t>Customize or enhance the templates with data from other apps or sources using Power Bi’s rich connectors</a:t>
            </a:r>
          </a:p>
          <a:p>
            <a:pPr lvl="1" defTabSz="932742">
              <a:lnSpc>
                <a:spcPct val="90000"/>
              </a:lnSpc>
              <a:spcBef>
                <a:spcPct val="20000"/>
              </a:spcBef>
              <a:defRPr/>
            </a:pPr>
            <a:r>
              <a:rPr lang="en-US"/>
              <a:t>Deploy other solutions that depend on schematized data with common or custom data model without any ETL required</a:t>
            </a:r>
          </a:p>
          <a:p>
            <a:pPr marL="0" marR="0" lvl="0" indent="0" algn="l" defTabSz="932742" eaLnBrk="1" fontAlgn="auto" latinLnBrk="0" hangingPunct="1">
              <a:lnSpc>
                <a:spcPct val="90000"/>
              </a:lnSpc>
              <a:spcBef>
                <a:spcPts val="0"/>
              </a:spcBef>
              <a:spcAft>
                <a:spcPts val="340"/>
              </a:spcAft>
              <a:buClrTx/>
              <a:buSzTx/>
              <a:buFontTx/>
              <a:buNone/>
              <a:tabLst/>
              <a:defRPr/>
            </a:pPr>
            <a:endParaRPr lang="en-US" b="1">
              <a:latin typeface="Segoe UI Semibold"/>
              <a:cs typeface="Segoe UI Semibold"/>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922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52525"/>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AE4F4CA-4F30-4B23-8108-AF3CE25A0F5F}" type="slidenum">
              <a:rPr lang="en-US" smtClean="0"/>
              <a:t>30</a:t>
            </a:fld>
            <a:endParaRPr lang="en-US"/>
          </a:p>
        </p:txBody>
      </p:sp>
    </p:spTree>
    <p:extLst>
      <p:ext uri="{BB962C8B-B14F-4D97-AF65-F5344CB8AC3E}">
        <p14:creationId xmlns:p14="http://schemas.microsoft.com/office/powerpoint/2010/main" val="4108663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53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5 sessions in Modern Analytics Academy series including A&amp;S, Modeling, Pipeline, S&amp;G and Visualization. This session focuses on Data Pipelines. If you are interested in other sessions, you can go to aka.ms/maa.</a:t>
            </a:r>
          </a:p>
        </p:txBody>
      </p:sp>
      <p:sp>
        <p:nvSpPr>
          <p:cNvPr id="4" name="Slide Number Placeholder 3"/>
          <p:cNvSpPr>
            <a:spLocks noGrp="1"/>
          </p:cNvSpPr>
          <p:nvPr>
            <p:ph type="sldNum" sz="quarter" idx="5"/>
          </p:nvPr>
        </p:nvSpPr>
        <p:spPr/>
        <p:txBody>
          <a:bodyPr/>
          <a:lstStyle/>
          <a:p>
            <a:fld id="{1AE4F4CA-4F30-4B23-8108-AF3CE25A0F5F}" type="slidenum">
              <a:rPr lang="en-US" smtClean="0"/>
              <a:t>3</a:t>
            </a:fld>
            <a:endParaRPr lang="en-US"/>
          </a:p>
        </p:txBody>
      </p:sp>
    </p:spTree>
    <p:extLst>
      <p:ext uri="{BB962C8B-B14F-4D97-AF65-F5344CB8AC3E}">
        <p14:creationId xmlns:p14="http://schemas.microsoft.com/office/powerpoint/2010/main" val="387476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Streaming analytics is a service which supports real time data processing. </a:t>
            </a:r>
          </a:p>
          <a:p>
            <a:endParaRPr lang="en-US" dirty="0"/>
          </a:p>
          <a:p>
            <a:r>
              <a:rPr lang="en-US" dirty="0"/>
              <a:t>But first let me ask you a question: what is real time analytics means to you. This question is really asking how much latency your customer can tolerate</a:t>
            </a:r>
          </a:p>
          <a:p>
            <a:endParaRPr lang="en-US" dirty="0"/>
          </a:p>
          <a:p>
            <a:r>
              <a:rPr lang="en-US" dirty="0"/>
              <a:t>Data can be processed in Batch, micro batch and streaming fashion. </a:t>
            </a:r>
          </a:p>
          <a:p>
            <a:endParaRPr lang="en-US" dirty="0"/>
          </a:p>
          <a:p>
            <a:r>
              <a:rPr lang="en-US" dirty="0"/>
              <a:t>Difference between Batch and Micro Batch: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Making sure you can process before next batch 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Streaming processing usually means sub-second performance of data processing</a:t>
            </a:r>
          </a:p>
          <a:p>
            <a:endParaRPr lang="en-US" dirty="0"/>
          </a:p>
          <a:p>
            <a:r>
              <a:rPr lang="en-US" dirty="0"/>
              <a:t>there are many like ASA or Spark streaming which is more code heavy. But we will be focusing on the most common one on Azure Stream. </a:t>
            </a:r>
          </a:p>
        </p:txBody>
      </p:sp>
      <p:sp>
        <p:nvSpPr>
          <p:cNvPr id="4" name="Slide Number Placeholder 3"/>
          <p:cNvSpPr>
            <a:spLocks noGrp="1"/>
          </p:cNvSpPr>
          <p:nvPr>
            <p:ph type="sldNum" sz="quarter" idx="5"/>
          </p:nvPr>
        </p:nvSpPr>
        <p:spPr/>
        <p:txBody>
          <a:bodyPr/>
          <a:lstStyle/>
          <a:p>
            <a:fld id="{1AE4F4CA-4F30-4B23-8108-AF3CE25A0F5F}" type="slidenum">
              <a:rPr lang="en-US" smtClean="0"/>
              <a:t>33</a:t>
            </a:fld>
            <a:endParaRPr lang="en-US"/>
          </a:p>
        </p:txBody>
      </p:sp>
    </p:spTree>
    <p:extLst>
      <p:ext uri="{BB962C8B-B14F-4D97-AF65-F5344CB8AC3E}">
        <p14:creationId xmlns:p14="http://schemas.microsoft.com/office/powerpoint/2010/main" val="3960784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emprise requires both batch and streaming processing. Thus, the Lambda data processing infrastructure come into play to support such needs. </a:t>
            </a:r>
          </a:p>
          <a:p>
            <a:endParaRPr lang="en-US" dirty="0"/>
          </a:p>
          <a:p>
            <a:r>
              <a:rPr lang="en-US" dirty="0"/>
              <a:t>It allows the data be processed in the batch layer and stream. Then both </a:t>
            </a:r>
            <a:r>
              <a:rPr lang="en-US" dirty="0" err="1"/>
              <a:t>beening</a:t>
            </a:r>
            <a:r>
              <a:rPr lang="en-US" dirty="0"/>
              <a:t> consumed in the serving layer in an independent or combined </a:t>
            </a:r>
            <a:r>
              <a:rPr lang="en-US" dirty="0" err="1"/>
              <a:t>fasion</a:t>
            </a:r>
            <a:r>
              <a:rPr lang="en-US" dirty="0"/>
              <a:t>. </a:t>
            </a:r>
          </a:p>
        </p:txBody>
      </p:sp>
      <p:sp>
        <p:nvSpPr>
          <p:cNvPr id="4" name="Slide Number Placeholder 3"/>
          <p:cNvSpPr>
            <a:spLocks noGrp="1"/>
          </p:cNvSpPr>
          <p:nvPr>
            <p:ph type="sldNum" sz="quarter" idx="5"/>
          </p:nvPr>
        </p:nvSpPr>
        <p:spPr/>
        <p:txBody>
          <a:bodyPr/>
          <a:lstStyle/>
          <a:p>
            <a:fld id="{1AE4F4CA-4F30-4B23-8108-AF3CE25A0F5F}" type="slidenum">
              <a:rPr lang="en-US" smtClean="0"/>
              <a:t>34</a:t>
            </a:fld>
            <a:endParaRPr lang="en-US"/>
          </a:p>
        </p:txBody>
      </p:sp>
    </p:spTree>
    <p:extLst>
      <p:ext uri="{BB962C8B-B14F-4D97-AF65-F5344CB8AC3E}">
        <p14:creationId xmlns:p14="http://schemas.microsoft.com/office/powerpoint/2010/main" val="4086709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recommend Azure Streaming analytics if you are looking for a service to support streaming layer of your solution because it is fully managed, easy to use make your programmer more efficient, TCO and </a:t>
            </a:r>
            <a:r>
              <a:rPr lang="en-US" dirty="0" err="1"/>
              <a:t>realiability</a:t>
            </a:r>
            <a:r>
              <a:rPr lang="en-US" dirty="0"/>
              <a:t>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11/2/2021 8:39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7847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supports from simple event processing to event streaming processing with functions like aggregation and rules. To Complex event processing like pattern detection, define time windows.</a:t>
            </a:r>
          </a:p>
        </p:txBody>
      </p:sp>
      <p:sp>
        <p:nvSpPr>
          <p:cNvPr id="4" name="Slide Number Placeholder 3"/>
          <p:cNvSpPr>
            <a:spLocks noGrp="1"/>
          </p:cNvSpPr>
          <p:nvPr>
            <p:ph type="sldNum" sz="quarter" idx="5"/>
          </p:nvPr>
        </p:nvSpPr>
        <p:spPr/>
        <p:txBody>
          <a:bodyPr/>
          <a:lstStyle/>
          <a:p>
            <a:fld id="{1AE4F4CA-4F30-4B23-8108-AF3CE25A0F5F}" type="slidenum">
              <a:rPr lang="en-US" smtClean="0"/>
              <a:t>36</a:t>
            </a:fld>
            <a:endParaRPr lang="en-US"/>
          </a:p>
        </p:txBody>
      </p:sp>
    </p:spTree>
    <p:extLst>
      <p:ext uri="{BB962C8B-B14F-4D97-AF65-F5344CB8AC3E}">
        <p14:creationId xmlns:p14="http://schemas.microsoft.com/office/powerpoint/2010/main" val="4146095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looking at here is a general comparison of the aspects of each of these styles of data pipeline options, and more importantly how this might impact your selection criteria for using them in your overall “data acquisition” design.</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11/2/2021 8:39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655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start with the definition of Data Pipeline. Then moving into 4 services on Microsoft cloud and each of them come with a Demo by the end of it.</a:t>
            </a:r>
          </a:p>
        </p:txBody>
      </p:sp>
      <p:sp>
        <p:nvSpPr>
          <p:cNvPr id="4" name="Slide Number Placeholder 3"/>
          <p:cNvSpPr>
            <a:spLocks noGrp="1"/>
          </p:cNvSpPr>
          <p:nvPr>
            <p:ph type="sldNum" sz="quarter" idx="5"/>
          </p:nvPr>
        </p:nvSpPr>
        <p:spPr/>
        <p:txBody>
          <a:bodyPr/>
          <a:lstStyle/>
          <a:p>
            <a:fld id="{1AE4F4CA-4F30-4B23-8108-AF3CE25A0F5F}" type="slidenum">
              <a:rPr lang="en-US" smtClean="0"/>
              <a:t>4</a:t>
            </a:fld>
            <a:endParaRPr lang="en-US"/>
          </a:p>
        </p:txBody>
      </p:sp>
    </p:spTree>
    <p:extLst>
      <p:ext uri="{BB962C8B-B14F-4D97-AF65-F5344CB8AC3E}">
        <p14:creationId xmlns:p14="http://schemas.microsoft.com/office/powerpoint/2010/main" val="333482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what is data pipeline and what key concepts are related to it.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11/2/2021 8:39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40401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pipelines move data from one or multiple sources to another source so it can be stored, used for analytics, or combined with other data. </a:t>
            </a:r>
            <a:endParaRPr lang="en-US" dirty="0"/>
          </a:p>
        </p:txBody>
      </p:sp>
      <p:sp>
        <p:nvSpPr>
          <p:cNvPr id="4" name="Slide Number Placeholder 3"/>
          <p:cNvSpPr>
            <a:spLocks noGrp="1"/>
          </p:cNvSpPr>
          <p:nvPr>
            <p:ph type="sldNum" sz="quarter" idx="5"/>
          </p:nvPr>
        </p:nvSpPr>
        <p:spPr/>
        <p:txBody>
          <a:bodyPr/>
          <a:lstStyle/>
          <a:p>
            <a:fld id="{1AE4F4CA-4F30-4B23-8108-AF3CE25A0F5F}" type="slidenum">
              <a:rPr lang="en-US" smtClean="0"/>
              <a:t>6</a:t>
            </a:fld>
            <a:endParaRPr lang="en-US"/>
          </a:p>
        </p:txBody>
      </p:sp>
    </p:spTree>
    <p:extLst>
      <p:ext uri="{BB962C8B-B14F-4D97-AF65-F5344CB8AC3E}">
        <p14:creationId xmlns:p14="http://schemas.microsoft.com/office/powerpoint/2010/main" val="196428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Now more than ever, </a:t>
            </a:r>
            <a:r>
              <a:rPr lang="en-US" b="1">
                <a:latin typeface="Segoe UI" panose="020B0502040204020203" pitchFamily="34" charset="0"/>
                <a:cs typeface="Segoe UI" panose="020B0502040204020203" pitchFamily="34" charset="0"/>
              </a:rPr>
              <a:t>enterprises are placing a high priority on data integration, especially to support analytics and Business Intelligence (BI) initiatives </a:t>
            </a:r>
            <a:r>
              <a:rPr lang="en-US">
                <a:latin typeface="Segoe UI" panose="020B0502040204020203" pitchFamily="34" charset="0"/>
                <a:cs typeface="Segoe UI" panose="020B0502040204020203" pitchFamily="34" charset="0"/>
              </a:rPr>
              <a:t>corporate-wide. </a:t>
            </a:r>
          </a:p>
          <a:p>
            <a:endParaRPr lang="en-US">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US" i="0" u="none" strike="noStrike">
                <a:solidFill>
                  <a:srgbClr val="333333"/>
                </a:solidFill>
                <a:effectLst/>
                <a:latin typeface="Segoe UI" panose="020B0502040204020203" pitchFamily="34" charset="0"/>
                <a:cs typeface="Segoe UI" panose="020B0502040204020203" pitchFamily="34" charset="0"/>
              </a:rPr>
              <a:t>80% Business Operations leaders, including those from service delivery, manufacturing, and supply chain, say data integration is critical to their success</a:t>
            </a:r>
          </a:p>
          <a:p>
            <a:pPr marL="171450" indent="-171450">
              <a:buFont typeface="Arial" panose="020B0604020202020204" pitchFamily="34" charset="0"/>
              <a:buChar char="•"/>
            </a:pPr>
            <a:endParaRPr lang="en-US" i="0" u="none" strike="noStrike">
              <a:solidFill>
                <a:srgbClr val="333333"/>
              </a:solidFill>
              <a:effectLst/>
              <a:latin typeface="Segoe UI" panose="020B0502040204020203" pitchFamily="34" charset="0"/>
              <a:cs typeface="Segoe UI" panose="020B0502040204020203" pitchFamily="34" charset="0"/>
            </a:endParaRPr>
          </a:p>
          <a:p>
            <a:pPr marL="171450" indent="-171450" algn="l">
              <a:buFont typeface="Arial" panose="020B0604020202020204" pitchFamily="34" charset="0"/>
              <a:buChar char="•"/>
            </a:pPr>
            <a:r>
              <a:rPr lang="en-US" i="0" u="none" strike="noStrike">
                <a:solidFill>
                  <a:srgbClr val="333333"/>
                </a:solidFill>
                <a:effectLst/>
                <a:latin typeface="Segoe UI" panose="020B0502040204020203" pitchFamily="34" charset="0"/>
                <a:cs typeface="Segoe UI" panose="020B0502040204020203" pitchFamily="34" charset="0"/>
              </a:rPr>
              <a:t>67% of enterprises are relying on data integration to support analytics and BI platforms today, and 24% are planning to in the next 12 months. </a:t>
            </a:r>
          </a:p>
          <a:p>
            <a:pPr marL="171450" indent="-171450" algn="l">
              <a:buFont typeface="Arial" panose="020B0604020202020204" pitchFamily="34" charset="0"/>
              <a:buChar char="•"/>
            </a:pPr>
            <a:endParaRPr lang="en-US" i="0" u="none" strike="noStrike">
              <a:solidFill>
                <a:srgbClr val="333333"/>
              </a:solidFill>
              <a:effectLst/>
              <a:latin typeface="Segoe UI" panose="020B0502040204020203" pitchFamily="34" charset="0"/>
              <a:cs typeface="Segoe UI" panose="020B0502040204020203" pitchFamily="34" charset="0"/>
            </a:endParaRPr>
          </a:p>
          <a:p>
            <a:pPr marL="171450" indent="-171450" algn="l">
              <a:buFont typeface="Arial" panose="020B0604020202020204" pitchFamily="34" charset="0"/>
              <a:buChar char="•"/>
            </a:pPr>
            <a:r>
              <a:rPr lang="en-US" i="0" u="none" strike="noStrike">
                <a:solidFill>
                  <a:srgbClr val="333333"/>
                </a:solidFill>
                <a:effectLst/>
                <a:latin typeface="Segoe UI" panose="020B0502040204020203" pitchFamily="34" charset="0"/>
                <a:cs typeface="Segoe UI" panose="020B0502040204020203" pitchFamily="34" charset="0"/>
              </a:rPr>
              <a:t>65% of organizations prefer to deploy data integration solutions from cloud platforms or hybrid cloud. </a:t>
            </a:r>
          </a:p>
          <a:p>
            <a:endParaRPr lang="en-US" b="1">
              <a:solidFill>
                <a:srgbClr val="333333"/>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9A09B-4A39-974B-9594-129A7470D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75AA98-3B2A-418E-81A8-A2DEAFA9D067}"/>
              </a:ext>
            </a:extLst>
          </p:cNvPr>
          <p:cNvSpPr txBox="1"/>
          <p:nvPr/>
        </p:nvSpPr>
        <p:spPr>
          <a:xfrm>
            <a:off x="409359" y="7877889"/>
            <a:ext cx="8248850" cy="123111"/>
          </a:xfrm>
          <a:prstGeom prst="rect">
            <a:avLst/>
          </a:prstGeom>
          <a:noFill/>
        </p:spPr>
        <p:txBody>
          <a:bodyPr wrap="square" lIns="0" tIns="0" rIns="0" bIns="0" rtlCol="0">
            <a:spAutoFit/>
          </a:bodyPr>
          <a:lstStyle/>
          <a:p>
            <a:pPr algn="l"/>
            <a:r>
              <a:rPr lang="en-US" sz="800">
                <a:gradFill>
                  <a:gsLst>
                    <a:gs pos="2917">
                      <a:schemeClr val="tx1"/>
                    </a:gs>
                    <a:gs pos="30000">
                      <a:schemeClr val="tx1"/>
                    </a:gs>
                  </a:gsLst>
                  <a:lin ang="5400000" scaled="0"/>
                </a:gradFill>
                <a:hlinkClick r:id="rId3"/>
              </a:rPr>
              <a:t>Source: The State of Enterprise Data Integration</a:t>
            </a:r>
            <a:r>
              <a:rPr lang="en-US" sz="800">
                <a:gradFill>
                  <a:gsLst>
                    <a:gs pos="2917">
                      <a:schemeClr val="tx1"/>
                    </a:gs>
                    <a:gs pos="30000">
                      <a:schemeClr val="tx1"/>
                    </a:gs>
                  </a:gsLst>
                  <a:lin ang="5400000" scaled="0"/>
                </a:gradFill>
              </a:rPr>
              <a:t>, Forbes 3/29/2020</a:t>
            </a:r>
          </a:p>
        </p:txBody>
      </p:sp>
    </p:spTree>
    <p:extLst>
      <p:ext uri="{BB962C8B-B14F-4D97-AF65-F5344CB8AC3E}">
        <p14:creationId xmlns:p14="http://schemas.microsoft.com/office/powerpoint/2010/main" val="382559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and destination is the location of your data</a:t>
            </a:r>
          </a:p>
          <a:p>
            <a:pPr marL="171450" indent="-171450">
              <a:buFont typeface="Arial" panose="020B0604020202020204" pitchFamily="34" charset="0"/>
              <a:buChar char="•"/>
            </a:pPr>
            <a:r>
              <a:rPr lang="en-US" dirty="0"/>
              <a:t>Data connections defines how the pipeline services link to your source or destination. It includes data path, data type, authentication information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ETL or ELT – E stands for Extract, T stands for Transformation and L stands for Load. It’s the process of how you move your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 Activity stands for a step of your ETL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Pipeline is the logical group of Activities to accomplish a high-level task.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Triggers decides when you want your data pipeline to run.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i="0" dirty="0">
                <a:solidFill>
                  <a:srgbClr val="111111"/>
                </a:solidFill>
                <a:effectLst/>
                <a:latin typeface="Roboto" panose="02000000000000000000" pitchFamily="2" charset="0"/>
              </a:rPr>
              <a:t>Data Orchestration is the automation of data-driven processes from end-to-end</a:t>
            </a:r>
            <a:endParaRPr lang="en-US" dirty="0"/>
          </a:p>
        </p:txBody>
      </p:sp>
      <p:sp>
        <p:nvSpPr>
          <p:cNvPr id="4" name="Slide Number Placeholder 3"/>
          <p:cNvSpPr>
            <a:spLocks noGrp="1"/>
          </p:cNvSpPr>
          <p:nvPr>
            <p:ph type="sldNum" sz="quarter" idx="5"/>
          </p:nvPr>
        </p:nvSpPr>
        <p:spPr/>
        <p:txBody>
          <a:bodyPr/>
          <a:lstStyle/>
          <a:p>
            <a:fld id="{1AE4F4CA-4F30-4B23-8108-AF3CE25A0F5F}" type="slidenum">
              <a:rPr lang="en-US" smtClean="0"/>
              <a:t>8</a:t>
            </a:fld>
            <a:endParaRPr lang="en-US"/>
          </a:p>
        </p:txBody>
      </p:sp>
    </p:spTree>
    <p:extLst>
      <p:ext uri="{BB962C8B-B14F-4D97-AF65-F5344CB8AC3E}">
        <p14:creationId xmlns:p14="http://schemas.microsoft.com/office/powerpoint/2010/main" val="348754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services supports data pipeline functionalities.</a:t>
            </a:r>
          </a:p>
          <a:p>
            <a:r>
              <a:rPr lang="en-US" dirty="0"/>
              <a:t>We selected 4 mostly used ones on azure to demonstrate you the idea of data pipeline. </a:t>
            </a:r>
          </a:p>
        </p:txBody>
      </p:sp>
      <p:sp>
        <p:nvSpPr>
          <p:cNvPr id="4" name="Slide Number Placeholder 3"/>
          <p:cNvSpPr>
            <a:spLocks noGrp="1"/>
          </p:cNvSpPr>
          <p:nvPr>
            <p:ph type="sldNum" sz="quarter" idx="5"/>
          </p:nvPr>
        </p:nvSpPr>
        <p:spPr/>
        <p:txBody>
          <a:bodyPr/>
          <a:lstStyle/>
          <a:p>
            <a:fld id="{1AE4F4CA-4F30-4B23-8108-AF3CE25A0F5F}" type="slidenum">
              <a:rPr lang="en-US" smtClean="0"/>
              <a:t>9</a:t>
            </a:fld>
            <a:endParaRPr lang="en-US"/>
          </a:p>
        </p:txBody>
      </p:sp>
    </p:spTree>
    <p:extLst>
      <p:ext uri="{BB962C8B-B14F-4D97-AF65-F5344CB8AC3E}">
        <p14:creationId xmlns:p14="http://schemas.microsoft.com/office/powerpoint/2010/main" val="202642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4" Type="http://schemas.openxmlformats.org/officeDocument/2006/relationships/image" Target="../media/image37.jp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5" Type="http://schemas.openxmlformats.org/officeDocument/2006/relationships/image" Target="../media/image38.jpg"/><Relationship Id="rId4" Type="http://schemas.openxmlformats.org/officeDocument/2006/relationships/image" Target="../media/image37.jp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Master" Target="../slideMasters/slideMaster7.xml"/><Relationship Id="rId4" Type="http://schemas.openxmlformats.org/officeDocument/2006/relationships/image" Target="../media/image43.jp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Master" Target="../slideMasters/slideMaster7.xml"/><Relationship Id="rId5" Type="http://schemas.openxmlformats.org/officeDocument/2006/relationships/image" Target="../media/image47.jpg"/><Relationship Id="rId4" Type="http://schemas.openxmlformats.org/officeDocument/2006/relationships/image" Target="../media/image46.jp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6" Type="http://schemas.openxmlformats.org/officeDocument/2006/relationships/image" Target="../media/image48.jpg"/><Relationship Id="rId5" Type="http://schemas.openxmlformats.org/officeDocument/2006/relationships/image" Target="../media/image38.jpg"/><Relationship Id="rId4" Type="http://schemas.openxmlformats.org/officeDocument/2006/relationships/image" Target="../media/image37.jp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4" Type="http://schemas.openxmlformats.org/officeDocument/2006/relationships/image" Target="../media/image37.jp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5" Type="http://schemas.openxmlformats.org/officeDocument/2006/relationships/image" Target="../media/image38.jpg"/><Relationship Id="rId4" Type="http://schemas.openxmlformats.org/officeDocument/2006/relationships/image" Target="../media/image37.jp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Master" Target="../slideMasters/slideMaster7.xml"/><Relationship Id="rId6" Type="http://schemas.openxmlformats.org/officeDocument/2006/relationships/image" Target="../media/image48.jpg"/><Relationship Id="rId5" Type="http://schemas.openxmlformats.org/officeDocument/2006/relationships/image" Target="../media/image38.jpg"/><Relationship Id="rId4" Type="http://schemas.openxmlformats.org/officeDocument/2006/relationships/image" Target="../media/image37.jp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0DF6-5BE2-4D8A-B3A8-B5426CFA51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B6AFD6-73C9-42F3-AB34-D87BAF7B2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668DE-3102-4B9D-A34C-49698F6E661D}"/>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E17D2165-2147-4558-B76B-7B40CF19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DCBC6-95B0-4965-9502-D271F931CB8E}"/>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20233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D9A3-4C88-4A47-A21D-3C590D9AB1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B1109-9F57-4C7B-8F49-CCF58423C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C459-A09C-4C6A-80F0-F66AD41939E5}"/>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17B060A6-AC8B-47BC-B9BC-19605E092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10052-DE5B-462E-B194-7007791817C6}"/>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17167920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8876-BF54-4CB2-BA51-F211E56BD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3D412C-1976-4745-A427-BF255CB93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330D0-F878-4EC0-AEEA-C825A8F45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1FCB8-9DD0-49B5-90A8-CFEF8336CDF3}"/>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6" name="Footer Placeholder 5">
            <a:extLst>
              <a:ext uri="{FF2B5EF4-FFF2-40B4-BE49-F238E27FC236}">
                <a16:creationId xmlns:a16="http://schemas.microsoft.com/office/drawing/2014/main" id="{2A1692E5-DB6A-45B1-961A-F87BF551C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14F5E-B016-40CD-945F-4665B3ACB193}"/>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1287168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740C-247E-4392-99A9-99347C306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F67D6-1FCB-4550-BF7A-E5A8D44144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3A59E-21DF-4502-B8AB-3A1E921A0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7C829-8EAA-4E07-AE1A-9EB2C2D745C4}"/>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6" name="Footer Placeholder 5">
            <a:extLst>
              <a:ext uri="{FF2B5EF4-FFF2-40B4-BE49-F238E27FC236}">
                <a16:creationId xmlns:a16="http://schemas.microsoft.com/office/drawing/2014/main" id="{8F42942E-4051-4EBC-A5E6-7B8FE4813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809A7-37CE-43D6-9CD7-1C648453EC32}"/>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3133177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F315-ACD3-40A3-9647-9CF2A06AE6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FCC0D7-BAB7-4FED-8CF5-1771538055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A8772-F410-41CC-9AC2-CF07B3AE25DA}"/>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1A1A7CF7-1232-4A19-823D-9000C60C7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2A3B8-E9A6-4A6A-BC0D-4B2ABA54E19E}"/>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39160166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B5780B-9CC4-4590-BAA4-A2E2417BD5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29C3A3-3D7C-4250-A338-EB8E2FA88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4A19C-E8AF-4520-9966-74F9BA26F384}"/>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EEB1D244-C401-43B6-9D82-C84EAB9C6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446E7-45DA-48B6-883E-12C1115C375E}"/>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320073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115506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184460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18515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56748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00024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325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9684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1858C-A85A-4463-AEEE-9620DABAE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24FB9E-0623-44D9-BC5F-04D47323A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09AD7-A4B4-44A2-9320-520E8C041047}"/>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D8C899DB-143C-4386-90D2-F0A7A88AD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E1E1D-198F-4DDF-ACC6-4BCCE6283082}"/>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7241378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7504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675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550561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4369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92041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30961356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759456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21982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931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17617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17660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2431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8290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164912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104001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33006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634550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86397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13368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7127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22040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3784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73348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06588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51195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33492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38246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6966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856005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9396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839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89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spcBef>
                <a:spcPts val="1200"/>
              </a:spcBef>
              <a:buNone/>
              <a:defRPr sz="2400">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092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5670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7761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1568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21490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42335911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05003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5589160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221727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7899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3749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551194"/>
          </a:xfrm>
        </p:spPr>
        <p:txBody>
          <a:bodyPr/>
          <a:lstStyle>
            <a:lvl1pPr>
              <a:defRPr sz="2400">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6168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461018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5721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2935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71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422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7654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46070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8531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5653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153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5509610" cy="1551194"/>
          </a:xfrm>
        </p:spPr>
        <p:txBody>
          <a:bodyPr wrap="square">
            <a:spAutoFit/>
          </a:bodyPr>
          <a:lstStyle>
            <a:lvl1pPr marL="0" indent="0">
              <a:spcBef>
                <a:spcPts val="1200"/>
              </a:spcBef>
              <a:buNone/>
              <a:defRPr sz="2400">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984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838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547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624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151450096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172967924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endParaRPr lang="en-US" dirty="0"/>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2251419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20715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352451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029394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58090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770143"/>
            <a:ext cx="5509610" cy="1489639"/>
          </a:xfrm>
        </p:spPr>
        <p:txBody>
          <a:bodyPr wrap="square">
            <a:spAutoFit/>
          </a:bodyPr>
          <a:lstStyle>
            <a:lvl1pPr marL="0" indent="0">
              <a:spcBef>
                <a:spcPts val="1200"/>
              </a:spcBef>
              <a:buNone/>
              <a:defRPr sz="2000">
                <a:latin typeface="+mn-lt"/>
              </a:defRPr>
            </a:lvl1pPr>
            <a:lvl2pPr marL="228600" indent="0">
              <a:buNone/>
              <a:defRPr sz="1800"/>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9A5702-B61F-4DDF-B539-760B9BD33900}"/>
              </a:ext>
            </a:extLst>
          </p:cNvPr>
          <p:cNvSpPr>
            <a:spLocks noGrp="1"/>
          </p:cNvSpPr>
          <p:nvPr>
            <p:ph type="body" sz="quarter" idx="11" hasCustomPrompt="1"/>
          </p:nvPr>
        </p:nvSpPr>
        <p:spPr>
          <a:xfrm>
            <a:off x="588962" y="1131988"/>
            <a:ext cx="11020425" cy="369332"/>
          </a:xfrm>
        </p:spPr>
        <p:txBody>
          <a:bodyPr vert="horz" wrap="square" lIns="0" tIns="0" rIns="0" bIns="0" rtlCol="0" anchor="t">
            <a:spAutoFit/>
          </a:bodyPr>
          <a:lstStyle>
            <a:lvl1pPr marL="0" indent="0">
              <a:buNone/>
              <a:defRPr lang="en-US" sz="2400" b="0" cap="none" spc="-50" dirty="0" smtClean="0">
                <a:ln w="3175">
                  <a:noFill/>
                </a:ln>
                <a:solidFill>
                  <a:schemeClr val="accent1"/>
                </a:solidFill>
                <a:effectLst/>
                <a:latin typeface="+mj-lt"/>
                <a:cs typeface="Segoe UI" pitchFamily="34" charset="0"/>
              </a:defRPr>
            </a:lvl1pPr>
          </a:lstStyle>
          <a:p>
            <a:pPr marL="228600" lvl="0" indent="-228600">
              <a:spcBef>
                <a:spcPct val="0"/>
              </a:spcBef>
            </a:pPr>
            <a:r>
              <a:rPr lang="en-US"/>
              <a:t>Subtitle</a:t>
            </a:r>
          </a:p>
        </p:txBody>
      </p:sp>
    </p:spTree>
    <p:extLst>
      <p:ext uri="{BB962C8B-B14F-4D97-AF65-F5344CB8AC3E}">
        <p14:creationId xmlns:p14="http://schemas.microsoft.com/office/powerpoint/2010/main" val="4018611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8719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713450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4067831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256590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endParaRPr lang="en-US" dirty="0"/>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0778634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41037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954035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28259260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678034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37335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subhead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580362"/>
            <a:ext cx="4089123" cy="1077218"/>
          </a:xfrm>
        </p:spPr>
        <p:txBody>
          <a:bodyPr wrap="square">
            <a:spAutoFit/>
          </a:bodyPr>
          <a:lstStyle>
            <a:lvl1pPr marL="0" indent="0">
              <a:spcBef>
                <a:spcPts val="1200"/>
              </a:spcBef>
              <a:buNone/>
              <a:defRPr sz="1600">
                <a:solidFill>
                  <a:schemeClr val="accent1"/>
                </a:solidFill>
                <a:latin typeface="+mj-lt"/>
              </a:defRPr>
            </a:lvl1pPr>
            <a:lvl2pPr marL="0" indent="0">
              <a:buFont typeface="Arial" panose="020B0604020202020204" pitchFamily="34" charset="0"/>
              <a:buNone/>
              <a:defRPr sz="1200"/>
            </a:lvl2pPr>
            <a:lvl3pPr marL="457200" indent="0">
              <a:buNone/>
              <a:defRPr sz="1100"/>
            </a:lvl3pPr>
            <a:lvl4pPr marL="685800" indent="0">
              <a:buNone/>
              <a:defRPr sz="1050"/>
            </a:lvl4pPr>
            <a:lvl5pPr marL="914400" indent="0">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F643DC-A566-43B4-99A5-6BAFDC4C8F14}"/>
              </a:ext>
            </a:extLst>
          </p:cNvPr>
          <p:cNvCxnSpPr>
            <a:cxnSpLocks/>
          </p:cNvCxnSpPr>
          <p:nvPr userDrawn="1"/>
        </p:nvCxnSpPr>
        <p:spPr>
          <a:xfrm>
            <a:off x="4985548" y="1436688"/>
            <a:ext cx="0" cy="5073517"/>
          </a:xfrm>
          <a:prstGeom prst="line">
            <a:avLst/>
          </a:prstGeom>
          <a:ln w="9525">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8742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644827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84237284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155427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0722091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4340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5863465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341546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993341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811567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dirty="0"/>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dirty="0"/>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dirty="0"/>
              <a:t>Add quote text here Add quote text here Add quote text here Add quote text here Add quote text here</a:t>
            </a:r>
          </a:p>
        </p:txBody>
      </p:sp>
    </p:spTree>
    <p:extLst>
      <p:ext uri="{BB962C8B-B14F-4D97-AF65-F5344CB8AC3E}">
        <p14:creationId xmlns:p14="http://schemas.microsoft.com/office/powerpoint/2010/main" val="24950289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no subhead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588988"/>
            <a:ext cx="4158136" cy="1058751"/>
          </a:xfrm>
        </p:spPr>
        <p:txBody>
          <a:bodyPr wrap="square">
            <a:spAutoFit/>
          </a:bodyPr>
          <a:lstStyle>
            <a:lvl1pPr marL="0" indent="0">
              <a:spcBef>
                <a:spcPts val="1200"/>
              </a:spcBef>
              <a:buNone/>
              <a:defRPr sz="1600">
                <a:solidFill>
                  <a:schemeClr val="tx1"/>
                </a:solidFill>
                <a:latin typeface="+mn-lt"/>
              </a:defRPr>
            </a:lvl1pPr>
            <a:lvl2pPr marL="228600" indent="0">
              <a:buFont typeface="Arial" panose="020B0604020202020204" pitchFamily="34" charset="0"/>
              <a:buNone/>
              <a:defRPr sz="1200"/>
            </a:lvl2pPr>
            <a:lvl3pPr marL="457200" indent="0">
              <a:buNone/>
              <a:defRPr sz="1100"/>
            </a:lvl3pPr>
            <a:lvl4pPr marL="685800" indent="0">
              <a:buNone/>
              <a:defRPr sz="1050"/>
            </a:lvl4pPr>
            <a:lvl5pPr marL="914400" indent="0">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8E5661B7-4102-4D44-A133-9BB797D859BD}"/>
              </a:ext>
            </a:extLst>
          </p:cNvPr>
          <p:cNvCxnSpPr>
            <a:cxnSpLocks/>
          </p:cNvCxnSpPr>
          <p:nvPr userDrawn="1"/>
        </p:nvCxnSpPr>
        <p:spPr>
          <a:xfrm>
            <a:off x="4985548" y="1436688"/>
            <a:ext cx="0" cy="5073517"/>
          </a:xfrm>
          <a:prstGeom prst="line">
            <a:avLst/>
          </a:prstGeom>
          <a:ln w="9525">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4507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dirty="0"/>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dirty="0"/>
              <a:t>Add quote text here</a:t>
            </a:r>
          </a:p>
        </p:txBody>
      </p:sp>
    </p:spTree>
    <p:extLst>
      <p:ext uri="{BB962C8B-B14F-4D97-AF65-F5344CB8AC3E}">
        <p14:creationId xmlns:p14="http://schemas.microsoft.com/office/powerpoint/2010/main" val="12139662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dirty="0"/>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endParaRPr lang="en-US" dirty="0"/>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dirty="0"/>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dirty="0"/>
              <a:t>Add quote text here</a:t>
            </a:r>
          </a:p>
        </p:txBody>
      </p:sp>
    </p:spTree>
    <p:extLst>
      <p:ext uri="{BB962C8B-B14F-4D97-AF65-F5344CB8AC3E}">
        <p14:creationId xmlns:p14="http://schemas.microsoft.com/office/powerpoint/2010/main" val="615952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689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947248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0525388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1456516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dirty="0"/>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09532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145160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dirty="0" err="1"/>
              <a:t>Firstname</a:t>
            </a:r>
            <a:r>
              <a:rPr lang="en-US" dirty="0"/>
              <a:t> </a:t>
            </a:r>
            <a:r>
              <a:rPr lang="en-US" dirty="0" err="1"/>
              <a:t>Lastname</a:t>
            </a:r>
            <a:endParaRPr lang="en-US" dirty="0"/>
          </a:p>
          <a:p>
            <a:pPr lvl="1"/>
            <a:r>
              <a:rPr lang="en-US" dirty="0"/>
              <a:t>Title</a:t>
            </a:r>
          </a:p>
          <a:p>
            <a:pPr lvl="1"/>
            <a:endParaRPr lang="en-US" dirty="0"/>
          </a:p>
          <a:p>
            <a:pPr lvl="1"/>
            <a:r>
              <a:rPr lang="en-US" dirty="0"/>
              <a:t>m: xxx-xxx-</a:t>
            </a:r>
            <a:r>
              <a:rPr lang="en-US" dirty="0" err="1"/>
              <a:t>xxxx</a:t>
            </a:r>
            <a:endParaRPr lang="en-US" dirty="0"/>
          </a:p>
          <a:p>
            <a:pPr lvl="1"/>
            <a:r>
              <a:rPr lang="en-US" dirty="0"/>
              <a:t>t: xxx-xxx-</a:t>
            </a:r>
            <a:r>
              <a:rPr lang="en-US" dirty="0" err="1"/>
              <a:t>xxxx</a:t>
            </a:r>
            <a:endParaRPr lang="en-US" dirty="0"/>
          </a:p>
          <a:p>
            <a:pPr lvl="1"/>
            <a:r>
              <a:rPr lang="en-US" dirty="0"/>
              <a:t>e: </a:t>
            </a:r>
            <a:r>
              <a:rPr lang="en-US" dirty="0" err="1"/>
              <a:t>xxxxxxxxxxxxxxxxx@microsoft.com</a:t>
            </a:r>
            <a:endParaRPr lang="en-US" dirty="0"/>
          </a:p>
        </p:txBody>
      </p:sp>
    </p:spTree>
    <p:extLst>
      <p:ext uri="{BB962C8B-B14F-4D97-AF65-F5344CB8AC3E}">
        <p14:creationId xmlns:p14="http://schemas.microsoft.com/office/powerpoint/2010/main" val="37000987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dirty="0"/>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dirty="0"/>
              <a:t>Resource name</a:t>
            </a:r>
          </a:p>
          <a:p>
            <a:pPr lvl="0"/>
            <a:r>
              <a:rPr lang="en-US" dirty="0"/>
              <a:t>Resource name</a:t>
            </a:r>
          </a:p>
        </p:txBody>
      </p:sp>
    </p:spTree>
    <p:extLst>
      <p:ext uri="{BB962C8B-B14F-4D97-AF65-F5344CB8AC3E}">
        <p14:creationId xmlns:p14="http://schemas.microsoft.com/office/powerpoint/2010/main" val="35995470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508E-EEE9-418F-8C5C-6EEA792328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06D32-6C86-45B7-A73F-DC3D9E270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94DD-493A-4C34-96EC-A835E6A39882}"/>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94001E73-2B3B-4B21-9169-2ADFF4460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7A62E-6E51-4C77-93E8-62922D0D2564}"/>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243112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lit, no subhead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847780"/>
            <a:ext cx="4158136" cy="1058751"/>
          </a:xfrm>
        </p:spPr>
        <p:txBody>
          <a:bodyPr wrap="square">
            <a:spAutoFit/>
          </a:bodyPr>
          <a:lstStyle>
            <a:lvl1pPr marL="0" indent="0">
              <a:spcBef>
                <a:spcPts val="1200"/>
              </a:spcBef>
              <a:buNone/>
              <a:defRPr sz="1600">
                <a:solidFill>
                  <a:schemeClr val="tx1"/>
                </a:solidFill>
                <a:latin typeface="+mn-lt"/>
              </a:defRPr>
            </a:lvl1pPr>
            <a:lvl2pPr marL="228600" indent="0">
              <a:buFont typeface="Arial" panose="020B0604020202020204" pitchFamily="34" charset="0"/>
              <a:buNone/>
              <a:defRPr sz="1200"/>
            </a:lvl2pPr>
            <a:lvl3pPr marL="457200" indent="0">
              <a:buNone/>
              <a:defRPr sz="1100"/>
            </a:lvl3pPr>
            <a:lvl4pPr marL="685800" indent="0">
              <a:buNone/>
              <a:defRPr sz="1050"/>
            </a:lvl4pPr>
            <a:lvl5pPr marL="914400" indent="0">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8E5661B7-4102-4D44-A133-9BB797D859BD}"/>
              </a:ext>
            </a:extLst>
          </p:cNvPr>
          <p:cNvCxnSpPr>
            <a:cxnSpLocks/>
          </p:cNvCxnSpPr>
          <p:nvPr userDrawn="1"/>
        </p:nvCxnSpPr>
        <p:spPr>
          <a:xfrm>
            <a:off x="4985548" y="1630392"/>
            <a:ext cx="0" cy="4879813"/>
          </a:xfrm>
          <a:prstGeom prst="line">
            <a:avLst/>
          </a:prstGeom>
          <a:ln w="9525">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8CBEECB1-EBA9-4815-B437-5EFC35C522D3}"/>
              </a:ext>
            </a:extLst>
          </p:cNvPr>
          <p:cNvSpPr>
            <a:spLocks noGrp="1"/>
          </p:cNvSpPr>
          <p:nvPr>
            <p:ph type="body" sz="quarter" idx="11" hasCustomPrompt="1"/>
          </p:nvPr>
        </p:nvSpPr>
        <p:spPr>
          <a:xfrm>
            <a:off x="588962" y="1067356"/>
            <a:ext cx="11020425" cy="369332"/>
          </a:xfrm>
        </p:spPr>
        <p:txBody>
          <a:bodyPr vert="horz" wrap="square" lIns="0" tIns="0" rIns="0" bIns="0" rtlCol="0" anchor="t">
            <a:spAutoFit/>
          </a:bodyPr>
          <a:lstStyle>
            <a:lvl1pPr marL="0" indent="0">
              <a:buNone/>
              <a:defRPr lang="en-US" sz="2400" b="0" cap="none" spc="-50" dirty="0" smtClean="0">
                <a:ln w="3175">
                  <a:noFill/>
                </a:ln>
                <a:solidFill>
                  <a:schemeClr val="accent1"/>
                </a:solidFill>
                <a:effectLst/>
                <a:latin typeface="+mj-lt"/>
                <a:cs typeface="Segoe UI" pitchFamily="34" charset="0"/>
              </a:defRPr>
            </a:lvl1pPr>
          </a:lstStyle>
          <a:p>
            <a:pPr marL="228600" lvl="0" indent="-228600">
              <a:spcBef>
                <a:spcPct val="0"/>
              </a:spcBef>
            </a:pPr>
            <a:r>
              <a:rPr lang="en-US"/>
              <a:t>Subtitle</a:t>
            </a:r>
          </a:p>
        </p:txBody>
      </p:sp>
    </p:spTree>
    <p:extLst>
      <p:ext uri="{BB962C8B-B14F-4D97-AF65-F5344CB8AC3E}">
        <p14:creationId xmlns:p14="http://schemas.microsoft.com/office/powerpoint/2010/main" val="12096110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dirty="0"/>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7650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13168698"/>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61976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dirty="0"/>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67768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dirty="0"/>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dirty="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dirty="0">
              <a:solidFill>
                <a:schemeClr val="bg1"/>
              </a:solidFill>
              <a:latin typeface="Segoe UI" panose="020B0502040204020203" pitchFamily="34" charset="0"/>
              <a:cs typeface="Segoe UI" panose="020B0502040204020203" pitchFamily="34" charset="0"/>
            </a:endParaRPr>
          </a:p>
          <a:p>
            <a:pPr>
              <a:lnSpc>
                <a:spcPct val="100000"/>
              </a:lnSpc>
            </a:pPr>
            <a:r>
              <a:rPr lang="en-US" sz="1800" b="0" dirty="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dirty="0"/>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Financial</a:t>
            </a:r>
          </a:p>
          <a:p>
            <a:pPr lvl="0"/>
            <a:r>
              <a:rPr lang="en-US" dirty="0"/>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Percentage</a:t>
            </a:r>
          </a:p>
          <a:p>
            <a:pPr lvl="0"/>
            <a:r>
              <a:rPr lang="en-US" dirty="0"/>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Additional</a:t>
            </a:r>
          </a:p>
          <a:p>
            <a:pPr lvl="0"/>
            <a:r>
              <a:rPr lang="en-US" dirty="0"/>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dirty="0"/>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dirty="0"/>
              <a:t>Descriptive text</a:t>
            </a:r>
          </a:p>
        </p:txBody>
      </p:sp>
    </p:spTree>
    <p:extLst>
      <p:ext uri="{BB962C8B-B14F-4D97-AF65-F5344CB8AC3E}">
        <p14:creationId xmlns:p14="http://schemas.microsoft.com/office/powerpoint/2010/main" val="253515207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dirty="0"/>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quis</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nostrud</a:t>
            </a:r>
            <a:r>
              <a:rPr lang="en-US" sz="1200" b="0" dirty="0">
                <a:solidFill>
                  <a:srgbClr val="505050"/>
                </a:solidFill>
                <a:latin typeface="Segoe UI" panose="020B0502040204020203" pitchFamily="34" charset="0"/>
                <a:cs typeface="Segoe UI" panose="020B0502040204020203" pitchFamily="34" charset="0"/>
              </a:rPr>
              <a:t> exercitation </a:t>
            </a:r>
            <a:r>
              <a:rPr lang="en-US" sz="1200" b="0" dirty="0" err="1">
                <a:solidFill>
                  <a:srgbClr val="505050"/>
                </a:solidFill>
                <a:latin typeface="Segoe UI" panose="020B0502040204020203" pitchFamily="34" charset="0"/>
                <a:cs typeface="Segoe UI" panose="020B0502040204020203" pitchFamily="34" charset="0"/>
              </a:rPr>
              <a:t>ullamco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laboris</a:t>
            </a:r>
            <a:r>
              <a:rPr lang="en-US" sz="1200" b="0" dirty="0">
                <a:solidFill>
                  <a:srgbClr val="505050"/>
                </a:solidFill>
                <a:latin typeface="Segoe UI" panose="020B0502040204020203" pitchFamily="34" charset="0"/>
                <a:cs typeface="Segoe UI" panose="020B0502040204020203" pitchFamily="34" charset="0"/>
              </a:rPr>
              <a:t> nisi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aliquip</a:t>
            </a:r>
            <a:r>
              <a:rPr lang="en-US" sz="1200" b="0" dirty="0">
                <a:solidFill>
                  <a:srgbClr val="505050"/>
                </a:solidFill>
                <a:latin typeface="Segoe UI" panose="020B0502040204020203" pitchFamily="34" charset="0"/>
                <a:cs typeface="Segoe UI" panose="020B0502040204020203" pitchFamily="34" charset="0"/>
              </a:rPr>
              <a:t> ex </a:t>
            </a:r>
            <a:r>
              <a:rPr lang="en-US" sz="1200" b="0" dirty="0" err="1">
                <a:solidFill>
                  <a:srgbClr val="505050"/>
                </a:solidFill>
                <a:latin typeface="Segoe UI" panose="020B0502040204020203" pitchFamily="34" charset="0"/>
                <a:cs typeface="Segoe UI" panose="020B0502040204020203" pitchFamily="34" charset="0"/>
              </a:rPr>
              <a:t>ea</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commodo</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consequat</a:t>
            </a:r>
            <a:r>
              <a:rPr lang="en-US" sz="1200" b="0" dirty="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endParaRPr lang="en-US" dirty="0"/>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endParaRPr lang="en-US" dirty="0"/>
          </a:p>
        </p:txBody>
      </p:sp>
    </p:spTree>
    <p:extLst>
      <p:ext uri="{BB962C8B-B14F-4D97-AF65-F5344CB8AC3E}">
        <p14:creationId xmlns:p14="http://schemas.microsoft.com/office/powerpoint/2010/main" val="1865464986"/>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dirty="0"/>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dirty="0" err="1"/>
              <a:t>Firstname</a:t>
            </a:r>
            <a:r>
              <a:rPr lang="en-US" dirty="0"/>
              <a:t> </a:t>
            </a:r>
            <a:r>
              <a:rPr lang="en-US" dirty="0" err="1"/>
              <a:t>Lastname</a:t>
            </a:r>
            <a:endParaRPr lang="en-US" dirty="0"/>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dirty="0"/>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dirty="0">
                <a:solidFill>
                  <a:srgbClr val="505050"/>
                </a:solidFill>
                <a:latin typeface="Segoe UI" panose="020B0502040204020203" pitchFamily="34" charset="0"/>
                <a:cs typeface="Segoe UI" panose="020B0502040204020203" pitchFamily="34" charset="0"/>
              </a:rPr>
              <a:t>About: Lorem ipsum dolor sit </a:t>
            </a:r>
            <a:r>
              <a:rPr lang="en-US" sz="1200" b="0" dirty="0" err="1">
                <a:solidFill>
                  <a:srgbClr val="505050"/>
                </a:solidFill>
                <a:latin typeface="Segoe UI" panose="020B0502040204020203" pitchFamily="34" charset="0"/>
                <a:cs typeface="Segoe UI" panose="020B0502040204020203" pitchFamily="34" charset="0"/>
              </a:rPr>
              <a:t>amet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consectetur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adipiscing</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elit</a:t>
            </a:r>
            <a:r>
              <a:rPr lang="en-US" sz="1200" b="0" dirty="0">
                <a:solidFill>
                  <a:srgbClr val="505050"/>
                </a:solidFill>
                <a:latin typeface="Segoe UI" panose="020B0502040204020203" pitchFamily="34" charset="0"/>
                <a:cs typeface="Segoe UI" panose="020B0502040204020203" pitchFamily="34" charset="0"/>
              </a:rPr>
              <a:t>, sed do </a:t>
            </a:r>
            <a:r>
              <a:rPr lang="en-US" sz="1200" b="0" dirty="0" err="1">
                <a:solidFill>
                  <a:srgbClr val="505050"/>
                </a:solidFill>
                <a:latin typeface="Segoe UI" panose="020B0502040204020203" pitchFamily="34" charset="0"/>
                <a:cs typeface="Segoe UI" panose="020B0502040204020203" pitchFamily="34" charset="0"/>
              </a:rPr>
              <a:t>eiusmod</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tempor</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incididunt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ut</a:t>
            </a:r>
            <a:r>
              <a:rPr lang="en-US" sz="1200" b="0" dirty="0">
                <a:solidFill>
                  <a:srgbClr val="505050"/>
                </a:solidFill>
                <a:latin typeface="Segoe UI" panose="020B0502040204020203" pitchFamily="34" charset="0"/>
                <a:cs typeface="Segoe UI" panose="020B0502040204020203" pitchFamily="34" charset="0"/>
              </a:rPr>
              <a:t> </a:t>
            </a:r>
            <a:r>
              <a:rPr lang="en-US" sz="1200" b="0" dirty="0" err="1">
                <a:solidFill>
                  <a:srgbClr val="505050"/>
                </a:solidFill>
                <a:latin typeface="Segoe UI" panose="020B0502040204020203" pitchFamily="34" charset="0"/>
                <a:cs typeface="Segoe UI" panose="020B0502040204020203" pitchFamily="34" charset="0"/>
              </a:rPr>
              <a:t>labore</a:t>
            </a:r>
            <a:r>
              <a:rPr lang="en-US" sz="1200" b="0" dirty="0">
                <a:solidFill>
                  <a:srgbClr val="505050"/>
                </a:solidFill>
                <a:latin typeface="Segoe UI" panose="020B0502040204020203" pitchFamily="34" charset="0"/>
                <a:cs typeface="Segoe UI" panose="020B0502040204020203" pitchFamily="34" charset="0"/>
              </a:rPr>
              <a:t> et dolore magna </a:t>
            </a:r>
            <a:r>
              <a:rPr lang="en-US" sz="1200" b="0" dirty="0" err="1">
                <a:solidFill>
                  <a:srgbClr val="505050"/>
                </a:solidFill>
                <a:latin typeface="Segoe UI" panose="020B0502040204020203" pitchFamily="34" charset="0"/>
                <a:cs typeface="Segoe UI" panose="020B0502040204020203" pitchFamily="34" charset="0"/>
              </a:rPr>
              <a:t>aliqua</a:t>
            </a:r>
            <a:r>
              <a:rPr lang="en-US" sz="1200" b="0" dirty="0">
                <a:solidFill>
                  <a:srgbClr val="505050"/>
                </a:solidFill>
                <a:latin typeface="Segoe UI" panose="020B0502040204020203" pitchFamily="34" charset="0"/>
                <a:cs typeface="Segoe UI" panose="020B0502040204020203" pitchFamily="34" charset="0"/>
              </a:rPr>
              <a:t>. Ut </a:t>
            </a:r>
            <a:r>
              <a:rPr lang="en-US" sz="1200" b="0" dirty="0" err="1">
                <a:solidFill>
                  <a:srgbClr val="505050"/>
                </a:solidFill>
                <a:latin typeface="Segoe UI" panose="020B0502040204020203" pitchFamily="34" charset="0"/>
                <a:cs typeface="Segoe UI" panose="020B0502040204020203" pitchFamily="34" charset="0"/>
              </a:rPr>
              <a:t>enim</a:t>
            </a:r>
            <a:r>
              <a:rPr lang="en-US" sz="1200" b="0" dirty="0">
                <a:solidFill>
                  <a:srgbClr val="505050"/>
                </a:solidFill>
                <a:latin typeface="Segoe UI" panose="020B0502040204020203" pitchFamily="34" charset="0"/>
                <a:cs typeface="Segoe UI" panose="020B0502040204020203" pitchFamily="34" charset="0"/>
              </a:rPr>
              <a:t> ad minim </a:t>
            </a:r>
            <a:r>
              <a:rPr lang="en-US" sz="1200" b="0" dirty="0" err="1">
                <a:solidFill>
                  <a:srgbClr val="505050"/>
                </a:solidFill>
                <a:latin typeface="Segoe UI" panose="020B0502040204020203" pitchFamily="34" charset="0"/>
                <a:cs typeface="Segoe UI" panose="020B0502040204020203" pitchFamily="34" charset="0"/>
              </a:rPr>
              <a:t>veniam</a:t>
            </a:r>
            <a:r>
              <a:rPr lang="en-US" sz="1200" b="0" dirty="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endParaRPr lang="en-US" dirty="0"/>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endParaRPr lang="en-US" dirty="0"/>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endParaRPr lang="en-US" dirty="0"/>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endParaRPr lang="en-US" dirty="0"/>
          </a:p>
        </p:txBody>
      </p:sp>
    </p:spTree>
    <p:extLst>
      <p:ext uri="{BB962C8B-B14F-4D97-AF65-F5344CB8AC3E}">
        <p14:creationId xmlns:p14="http://schemas.microsoft.com/office/powerpoint/2010/main" val="284975916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26418348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dirty="0"/>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dirty="0"/>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dirty="0"/>
              <a:t>One</a:t>
            </a:r>
          </a:p>
          <a:p>
            <a:pPr lvl="0"/>
            <a:r>
              <a:rPr lang="en-US" dirty="0"/>
              <a:t>Two</a:t>
            </a:r>
          </a:p>
          <a:p>
            <a:pPr lvl="0"/>
            <a:r>
              <a:rPr lang="en-US" dirty="0"/>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dirty="0"/>
              <a:t>Four</a:t>
            </a:r>
          </a:p>
          <a:p>
            <a:pPr lvl="0"/>
            <a:r>
              <a:rPr lang="en-US" dirty="0"/>
              <a:t>Five</a:t>
            </a:r>
          </a:p>
          <a:p>
            <a:pPr lvl="0"/>
            <a:r>
              <a:rPr lang="en-US" dirty="0"/>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dirty="0"/>
              <a:t>Seven</a:t>
            </a:r>
          </a:p>
          <a:p>
            <a:pPr lvl="0"/>
            <a:r>
              <a:rPr lang="en-US" dirty="0"/>
              <a:t>Eight</a:t>
            </a:r>
          </a:p>
          <a:p>
            <a:pPr lvl="0"/>
            <a:r>
              <a:rPr lang="en-US" dirty="0"/>
              <a:t>Nine</a:t>
            </a:r>
          </a:p>
        </p:txBody>
      </p:sp>
    </p:spTree>
    <p:extLst>
      <p:ext uri="{BB962C8B-B14F-4D97-AF65-F5344CB8AC3E}">
        <p14:creationId xmlns:p14="http://schemas.microsoft.com/office/powerpoint/2010/main" val="7480283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dirty="0"/>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Tree>
    <p:extLst>
      <p:ext uri="{BB962C8B-B14F-4D97-AF65-F5344CB8AC3E}">
        <p14:creationId xmlns:p14="http://schemas.microsoft.com/office/powerpoint/2010/main" val="4147544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subtitle, subhead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770143"/>
            <a:ext cx="4158136" cy="1077218"/>
          </a:xfrm>
        </p:spPr>
        <p:txBody>
          <a:bodyPr wrap="square">
            <a:spAutoFit/>
          </a:bodyPr>
          <a:lstStyle>
            <a:lvl1pPr marL="0" indent="0">
              <a:spcBef>
                <a:spcPts val="1200"/>
              </a:spcBef>
              <a:buNone/>
              <a:defRPr sz="1600">
                <a:solidFill>
                  <a:schemeClr val="accent1"/>
                </a:solidFill>
                <a:latin typeface="+mj-lt"/>
              </a:defRPr>
            </a:lvl1pPr>
            <a:lvl2pPr marL="0" indent="0">
              <a:buFont typeface="Arial" panose="020B0604020202020204" pitchFamily="34" charset="0"/>
              <a:buNone/>
              <a:defRPr sz="1200"/>
            </a:lvl2pPr>
            <a:lvl3pPr marL="457200" indent="0">
              <a:buNone/>
              <a:defRPr sz="1100"/>
            </a:lvl3pPr>
            <a:lvl4pPr marL="685800" indent="0">
              <a:buNone/>
              <a:defRPr sz="1050"/>
            </a:lvl4pPr>
            <a:lvl5pPr marL="914400" indent="0">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D9A5702-B61F-4DDF-B539-760B9BD33900}"/>
              </a:ext>
            </a:extLst>
          </p:cNvPr>
          <p:cNvSpPr>
            <a:spLocks noGrp="1"/>
          </p:cNvSpPr>
          <p:nvPr>
            <p:ph type="body" sz="quarter" idx="11" hasCustomPrompt="1"/>
          </p:nvPr>
        </p:nvSpPr>
        <p:spPr>
          <a:xfrm>
            <a:off x="588962" y="1067356"/>
            <a:ext cx="11020425" cy="369332"/>
          </a:xfrm>
        </p:spPr>
        <p:txBody>
          <a:bodyPr vert="horz" wrap="square" lIns="0" tIns="0" rIns="0" bIns="0" rtlCol="0" anchor="t">
            <a:spAutoFit/>
          </a:bodyPr>
          <a:lstStyle>
            <a:lvl1pPr marL="0" indent="0">
              <a:buNone/>
              <a:defRPr lang="en-US" sz="2400" b="0" cap="none" spc="-50" dirty="0" smtClean="0">
                <a:ln w="3175">
                  <a:noFill/>
                </a:ln>
                <a:solidFill>
                  <a:schemeClr val="accent1"/>
                </a:solidFill>
                <a:effectLst/>
                <a:latin typeface="+mj-lt"/>
                <a:cs typeface="Segoe UI" pitchFamily="34" charset="0"/>
              </a:defRPr>
            </a:lvl1pPr>
          </a:lstStyle>
          <a:p>
            <a:pPr marL="228600" lvl="0" indent="-228600">
              <a:spcBef>
                <a:spcPct val="0"/>
              </a:spcBef>
            </a:pPr>
            <a:r>
              <a:rPr lang="en-US"/>
              <a:t>Subtitle</a:t>
            </a:r>
          </a:p>
        </p:txBody>
      </p:sp>
      <p:cxnSp>
        <p:nvCxnSpPr>
          <p:cNvPr id="9" name="Straight Connector 8">
            <a:extLst>
              <a:ext uri="{FF2B5EF4-FFF2-40B4-BE49-F238E27FC236}">
                <a16:creationId xmlns:a16="http://schemas.microsoft.com/office/drawing/2014/main" id="{9A93D497-ABAF-40C3-AF7A-FF1ABD662D8B}"/>
              </a:ext>
            </a:extLst>
          </p:cNvPr>
          <p:cNvCxnSpPr>
            <a:cxnSpLocks/>
          </p:cNvCxnSpPr>
          <p:nvPr userDrawn="1"/>
        </p:nvCxnSpPr>
        <p:spPr>
          <a:xfrm>
            <a:off x="4985548" y="1630392"/>
            <a:ext cx="0" cy="4879813"/>
          </a:xfrm>
          <a:prstGeom prst="line">
            <a:avLst/>
          </a:prstGeom>
          <a:ln w="9525">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5147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0202753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8770678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24524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541464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3410077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0808345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9709663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9782855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dirty="0"/>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6334691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35061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645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913071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9132269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39863759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4100164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25498326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426260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6321546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2015834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1248400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Subtitle</a:t>
            </a:r>
          </a:p>
        </p:txBody>
      </p:sp>
    </p:spTree>
    <p:extLst>
      <p:ext uri="{BB962C8B-B14F-4D97-AF65-F5344CB8AC3E}">
        <p14:creationId xmlns:p14="http://schemas.microsoft.com/office/powerpoint/2010/main" val="725321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33318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dirty="0"/>
              <a:t>Section Name</a:t>
            </a:r>
          </a:p>
        </p:txBody>
      </p:sp>
    </p:spTree>
    <p:extLst>
      <p:ext uri="{BB962C8B-B14F-4D97-AF65-F5344CB8AC3E}">
        <p14:creationId xmlns:p14="http://schemas.microsoft.com/office/powerpoint/2010/main" val="514002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1319455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 with no subtitle</a:t>
            </a:r>
          </a:p>
        </p:txBody>
      </p:sp>
    </p:spTree>
    <p:extLst>
      <p:ext uri="{BB962C8B-B14F-4D97-AF65-F5344CB8AC3E}">
        <p14:creationId xmlns:p14="http://schemas.microsoft.com/office/powerpoint/2010/main" val="2187933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98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1201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dirty="0"/>
              <a:t>Appendix</a:t>
            </a:r>
          </a:p>
        </p:txBody>
      </p:sp>
    </p:spTree>
    <p:extLst>
      <p:ext uri="{BB962C8B-B14F-4D97-AF65-F5344CB8AC3E}">
        <p14:creationId xmlns:p14="http://schemas.microsoft.com/office/powerpoint/2010/main" val="26949381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2182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6562871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914259" y="1544139"/>
            <a:ext cx="4590644" cy="1231106"/>
          </a:xfrm>
        </p:spPr>
        <p:txBody>
          <a:bodyPr/>
          <a:lstStyle>
            <a:lvl1pP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609600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914400" y="4093482"/>
            <a:ext cx="3900714" cy="184666"/>
          </a:xfrm>
        </p:spPr>
        <p:txBody>
          <a:bodyPr/>
          <a:lstStyle>
            <a:lvl1pPr marL="0" indent="0">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28816736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6687097" y="1544139"/>
            <a:ext cx="4590644" cy="1231106"/>
          </a:xfrm>
        </p:spPr>
        <p:txBody>
          <a:bodyPr/>
          <a:lstStyle>
            <a:lvl1pPr algn="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6687238" y="4093482"/>
            <a:ext cx="4591050" cy="184666"/>
          </a:xfrm>
        </p:spPr>
        <p:txBody>
          <a:bodyPr/>
          <a:lstStyle>
            <a:lvl1pPr marL="0" indent="0" algn="r">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8984653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FF89-622D-4067-902F-1157D8B9FB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399667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FF89-622D-4067-902F-1157D8B9FBB4}"/>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D073AD8-7E26-44F1-BD83-337956D6A760}"/>
              </a:ext>
            </a:extLst>
          </p:cNvPr>
          <p:cNvSpPr>
            <a:spLocks noGrp="1"/>
          </p:cNvSpPr>
          <p:nvPr>
            <p:ph type="body" sz="quarter" idx="10" hasCustomPrompt="1"/>
          </p:nvPr>
        </p:nvSpPr>
        <p:spPr>
          <a:xfrm>
            <a:off x="588962" y="1131988"/>
            <a:ext cx="11020425" cy="369332"/>
          </a:xfrm>
        </p:spPr>
        <p:txBody>
          <a:bodyPr vert="horz" wrap="square" lIns="0" tIns="0" rIns="0" bIns="0" rtlCol="0" anchor="t">
            <a:spAutoFit/>
          </a:bodyPr>
          <a:lstStyle>
            <a:lvl1pPr marL="0" indent="0">
              <a:buNone/>
              <a:defRPr lang="en-US" sz="2400" b="0" cap="none" spc="-50" dirty="0" smtClean="0">
                <a:ln w="3175">
                  <a:noFill/>
                </a:ln>
                <a:solidFill>
                  <a:schemeClr val="accent1"/>
                </a:solidFill>
                <a:effectLst/>
                <a:latin typeface="+mj-lt"/>
                <a:cs typeface="Segoe UI" pitchFamily="34" charset="0"/>
              </a:defRPr>
            </a:lvl1pPr>
          </a:lstStyle>
          <a:p>
            <a:pPr marL="228600" lvl="0" indent="-228600">
              <a:spcBef>
                <a:spcPct val="0"/>
              </a:spcBef>
            </a:pPr>
            <a:r>
              <a:rPr lang="en-US"/>
              <a:t>Subtitle</a:t>
            </a:r>
          </a:p>
        </p:txBody>
      </p:sp>
    </p:spTree>
    <p:extLst>
      <p:ext uri="{BB962C8B-B14F-4D97-AF65-F5344CB8AC3E}">
        <p14:creationId xmlns:p14="http://schemas.microsoft.com/office/powerpoint/2010/main" val="219832747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a:solidFill>
                  <a:schemeClr val="tx1"/>
                </a:solidFill>
                <a:latin typeface="+mn-lt"/>
                <a:cs typeface="Segoe UI Semilight" panose="020B0402040204020203" pitchFamily="34" charset="0"/>
              </a:defRPr>
            </a:lvl1pPr>
            <a:lvl2pPr marL="255588" indent="0">
              <a:buFont typeface="Wingdings" panose="05000000000000000000" pitchFamily="2" charset="2"/>
              <a:buNone/>
              <a:defRPr sz="2000" b="0">
                <a:solidFill>
                  <a:schemeClr val="tx1"/>
                </a:solidFill>
                <a:latin typeface="+mn-lt"/>
              </a:defRPr>
            </a:lvl2pPr>
            <a:lvl3pPr marL="450850" indent="0">
              <a:buFont typeface="Wingdings" panose="05000000000000000000" pitchFamily="2" charset="2"/>
              <a:buNone/>
              <a:tabLst/>
              <a:defRPr sz="1600" b="0">
                <a:solidFill>
                  <a:schemeClr val="tx1"/>
                </a:solidFill>
                <a:latin typeface="+mn-lt"/>
              </a:defRPr>
            </a:lvl3pPr>
            <a:lvl4pPr marL="652462" indent="0">
              <a:buFont typeface="Wingdings" panose="05000000000000000000" pitchFamily="2" charset="2"/>
              <a:buNone/>
              <a:defRPr sz="1400" b="0">
                <a:solidFill>
                  <a:schemeClr val="tx1"/>
                </a:solidFill>
                <a:latin typeface="+mn-lt"/>
              </a:defRPr>
            </a:lvl4pPr>
            <a:lvl5pPr marL="854075" indent="0">
              <a:buFont typeface="Wingdings" panose="05000000000000000000" pitchFamily="2" charset="2"/>
              <a:buNone/>
              <a:tabLst/>
              <a:defRPr sz="1400" b="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a:solidFill>
                  <a:schemeClr val="tx1"/>
                </a:solidFill>
                <a:latin typeface="+mn-lt"/>
                <a:cs typeface="Segoe UI Semilight" panose="020B0402040204020203" pitchFamily="34" charset="0"/>
              </a:defRPr>
            </a:lvl1pPr>
            <a:lvl2pPr marL="255588" indent="0">
              <a:buFont typeface="Wingdings" panose="05000000000000000000" pitchFamily="2" charset="2"/>
              <a:buNone/>
              <a:defRPr sz="2000" b="0">
                <a:solidFill>
                  <a:schemeClr val="tx1"/>
                </a:solidFill>
                <a:latin typeface="+mn-lt"/>
              </a:defRPr>
            </a:lvl2pPr>
            <a:lvl3pPr marL="450850" indent="0">
              <a:buFont typeface="Wingdings" panose="05000000000000000000" pitchFamily="2" charset="2"/>
              <a:buNone/>
              <a:tabLst/>
              <a:defRPr sz="1600" b="0">
                <a:solidFill>
                  <a:schemeClr val="tx1"/>
                </a:solidFill>
                <a:latin typeface="+mn-lt"/>
              </a:defRPr>
            </a:lvl3pPr>
            <a:lvl4pPr marL="652462" indent="0">
              <a:buFont typeface="Wingdings" panose="05000000000000000000" pitchFamily="2" charset="2"/>
              <a:buNone/>
              <a:defRPr sz="1400" b="0">
                <a:solidFill>
                  <a:schemeClr val="tx1"/>
                </a:solidFill>
                <a:latin typeface="+mn-lt"/>
              </a:defRPr>
            </a:lvl4pPr>
            <a:lvl5pPr marL="854075" indent="0">
              <a:buFont typeface="Wingdings" panose="05000000000000000000" pitchFamily="2" charset="2"/>
              <a:buNone/>
              <a:tabLst/>
              <a:defRPr sz="1400" b="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062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652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049B-67BC-4837-A403-10EAACAE9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E66F8-716E-4ED6-8C36-BF40C17B4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CDD33-D0D9-4C64-B6D7-006DD751D570}"/>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FBD2B3F9-1EFD-4EFB-B041-5E1E89213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28829-6778-4927-B7E0-72134E2F4A5E}"/>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363185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46739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65571" y="1731186"/>
            <a:ext cx="6043817" cy="1261884"/>
          </a:xfrm>
        </p:spPr>
        <p:txBody>
          <a:bodyPr wrap="square">
            <a:spAutoFit/>
          </a:bodyPr>
          <a:lstStyle>
            <a:lvl1pPr marL="0" indent="0">
              <a:lnSpc>
                <a:spcPct val="110000"/>
              </a:lnSpc>
              <a:spcBef>
                <a:spcPts val="1800"/>
              </a:spcBef>
              <a:buNone/>
              <a:defRPr sz="2000">
                <a:solidFill>
                  <a:schemeClr val="accent1"/>
                </a:solidFill>
                <a:latin typeface="+mj-lt"/>
              </a:defRPr>
            </a:lvl1pPr>
            <a:lvl2pPr marL="1588" indent="0">
              <a:buFont typeface="Arial" panose="020B0604020202020204" pitchFamily="34" charset="0"/>
              <a:buNone/>
              <a:defRPr sz="14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BBF181F-0359-47C0-A141-C82F09168C5B}"/>
              </a:ext>
            </a:extLst>
          </p:cNvPr>
          <p:cNvSpPr>
            <a:spLocks noGrp="1"/>
          </p:cNvSpPr>
          <p:nvPr>
            <p:ph type="title"/>
          </p:nvPr>
        </p:nvSpPr>
        <p:spPr>
          <a:xfrm>
            <a:off x="5570549" y="457200"/>
            <a:ext cx="6036233" cy="443198"/>
          </a:xfrm>
        </p:spPr>
        <p:txBody>
          <a:bodyPr/>
          <a:lstStyle>
            <a:lvl1pPr>
              <a:lnSpc>
                <a:spcPct val="90000"/>
              </a:lnSpc>
              <a:defRPr sz="3200"/>
            </a:lvl1pPr>
          </a:lstStyle>
          <a:p>
            <a:r>
              <a:rPr lang="en-US"/>
              <a:t>Click to edit Master title style</a:t>
            </a:r>
          </a:p>
        </p:txBody>
      </p:sp>
      <p:sp>
        <p:nvSpPr>
          <p:cNvPr id="20" name="Picture Placeholder 19">
            <a:extLst>
              <a:ext uri="{FF2B5EF4-FFF2-40B4-BE49-F238E27FC236}">
                <a16:creationId xmlns:a16="http://schemas.microsoft.com/office/drawing/2014/main" id="{1080037D-8843-4545-9904-71A14FC66EA6}"/>
              </a:ext>
            </a:extLst>
          </p:cNvPr>
          <p:cNvSpPr>
            <a:spLocks noGrp="1"/>
          </p:cNvSpPr>
          <p:nvPr>
            <p:ph type="pic" sz="quarter" idx="11"/>
          </p:nvPr>
        </p:nvSpPr>
        <p:spPr>
          <a:xfrm>
            <a:off x="-1" y="0"/>
            <a:ext cx="5270529" cy="6858000"/>
          </a:xfrm>
        </p:spPr>
        <p:txBody>
          <a:bodyPr/>
          <a:lstStyle/>
          <a:p>
            <a:endParaRPr lang="en-US"/>
          </a:p>
        </p:txBody>
      </p:sp>
    </p:spTree>
    <p:extLst>
      <p:ext uri="{BB962C8B-B14F-4D97-AF65-F5344CB8AC3E}">
        <p14:creationId xmlns:p14="http://schemas.microsoft.com/office/powerpoint/2010/main" val="704377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page spl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279E0-7ADE-4810-B3CF-D2664576264B}"/>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6390" y="1731186"/>
            <a:ext cx="4898137" cy="1157240"/>
          </a:xfrm>
        </p:spPr>
        <p:txBody>
          <a:bodyPr wrap="square">
            <a:spAutoFit/>
          </a:bodyPr>
          <a:lstStyle>
            <a:lvl1pPr marL="0" indent="0">
              <a:lnSpc>
                <a:spcPct val="110000"/>
              </a:lnSpc>
              <a:spcBef>
                <a:spcPts val="1200"/>
              </a:spcBef>
              <a:buNone/>
              <a:defRPr sz="1600">
                <a:solidFill>
                  <a:schemeClr val="bg1"/>
                </a:solidFill>
                <a:latin typeface="+mn-lt"/>
              </a:defRPr>
            </a:lvl1pPr>
            <a:lvl2pPr marL="228600" indent="0">
              <a:buNone/>
              <a:defRPr sz="1400">
                <a:solidFill>
                  <a:schemeClr val="bg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3" y="457200"/>
            <a:ext cx="4896264"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3774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orient="horz" pos="15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3628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4715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690550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5379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62031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815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960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A4A0-FB51-48A2-86F0-CD32DA691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CC03B-0C1A-47E1-B4FB-28CC5FF78B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D71F0-1C77-4302-A6EF-0D108779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778E1-48BA-4A6E-AF94-FDA3AE67A110}"/>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6" name="Footer Placeholder 5">
            <a:extLst>
              <a:ext uri="{FF2B5EF4-FFF2-40B4-BE49-F238E27FC236}">
                <a16:creationId xmlns:a16="http://schemas.microsoft.com/office/drawing/2014/main" id="{B38B0C7E-3FC4-4314-8335-220D0B647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5B3BF-8A9E-4F89-8938-B8F52967859A}"/>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4190033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9928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50337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mj-lt"/>
                <a:ea typeface="Segoe UI" pitchFamily="34" charset="0"/>
                <a:cs typeface="Segoe UI" pitchFamily="34" charset="0"/>
              </a:defRPr>
            </a:lvl1pPr>
          </a:lstStyle>
          <a:p>
            <a:pPr lvl="0"/>
            <a:r>
              <a:rPr lang="en-US"/>
              <a:t>Next:</a:t>
            </a:r>
          </a:p>
        </p:txBody>
      </p:sp>
      <p:sp>
        <p:nvSpPr>
          <p:cNvPr id="6" name="Title 5">
            <a:extLst>
              <a:ext uri="{FF2B5EF4-FFF2-40B4-BE49-F238E27FC236}">
                <a16:creationId xmlns:a16="http://schemas.microsoft.com/office/drawing/2014/main" id="{4318AB62-3FCD-40D7-8831-D42AD50096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4157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FB3D235-D6D5-4C68-8D23-6C5F6EAF046C}"/>
              </a:ext>
            </a:extLst>
          </p:cNvPr>
          <p:cNvSpPr txBox="1">
            <a:spLocks noChangeArrowheads="1"/>
          </p:cNvSpPr>
          <p:nvPr userDrawn="1"/>
        </p:nvSpPr>
        <p:spPr bwMode="blackWhite">
          <a:xfrm>
            <a:off x="584200"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AA4CDE0-F816-45FD-9455-3EE9948830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584388" y="3204862"/>
            <a:ext cx="2102988" cy="448276"/>
          </a:xfrm>
          <a:prstGeom prst="rect">
            <a:avLst/>
          </a:prstGeom>
        </p:spPr>
      </p:pic>
    </p:spTree>
    <p:extLst>
      <p:ext uri="{BB962C8B-B14F-4D97-AF65-F5344CB8AC3E}">
        <p14:creationId xmlns:p14="http://schemas.microsoft.com/office/powerpoint/2010/main" val="20287954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E0FB-E90B-44A9-AD17-C62409564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F49D9-BA03-4C92-A854-5EEFB4CF7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88FE7-3532-4417-A97E-08F6FAA5BE7B}"/>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5B58EACB-B340-427A-9A3A-52AEE5366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D7470-A034-4191-B40B-F05F4CB5EF7F}"/>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1521797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5031-FD65-42EE-A581-B1F7995BA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6AB65F-0D01-42AF-AEA5-2C868BDC8E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038382-E3C3-40D8-9F04-9A4BCDE906A8}"/>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71E0D2E4-0F0F-4307-AE6F-067A7FB27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BC16E-4C8B-44A6-ABB4-600EECA5271E}"/>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1960316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E0FB-E90B-44A9-AD17-C62409564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F49D9-BA03-4C92-A854-5EEFB4CF7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88FE7-3532-4417-A97E-08F6FAA5BE7B}"/>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5B58EACB-B340-427A-9A3A-52AEE5366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D7470-A034-4191-B40B-F05F4CB5EF7F}"/>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938566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E502-EDDA-4027-B1E0-B49CEC930E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CB8848-3DC1-4E46-940C-044677DD1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52D4E-F63E-4405-87C4-E5E9ED50E165}"/>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6DCB6D09-E0A5-4706-8D19-1929CE964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D9D1E-33A8-444C-9D47-64920735F9F6}"/>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2250340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7C47-90E1-4B81-9E55-5D8324C72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ABFE2-043F-4127-A056-F706CFE452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8D7D6C-0F6A-4821-9E3B-0C78D3DE58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F18658-240E-4429-8BAD-3922FB4E2A00}"/>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6" name="Footer Placeholder 5">
            <a:extLst>
              <a:ext uri="{FF2B5EF4-FFF2-40B4-BE49-F238E27FC236}">
                <a16:creationId xmlns:a16="http://schemas.microsoft.com/office/drawing/2014/main" id="{D9A89088-1019-412C-9551-3BAF7C96A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385DB-59BB-41FB-8A7B-67627B8474A5}"/>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1211374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1687-11D2-45BA-87E8-E9E7ECC0A4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10F3E1-5200-4186-8723-53C588AF1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00552F-65D1-40AD-BB5F-02137C38CF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3916B-DA3C-4BC2-A9E8-85CC16F915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B5C804-5401-4277-947A-F1203A8226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66D210-8EF1-4782-972E-8AE65B3E996A}"/>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8" name="Footer Placeholder 7">
            <a:extLst>
              <a:ext uri="{FF2B5EF4-FFF2-40B4-BE49-F238E27FC236}">
                <a16:creationId xmlns:a16="http://schemas.microsoft.com/office/drawing/2014/main" id="{AA4EADA0-F341-42BF-9CC7-EAA7ED2ACA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9872D9-5889-4C01-975F-06E5A8649473}"/>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280532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7474-F8EA-4040-8CA9-37AE25B3F5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5A442F-7D36-44E7-8AFC-2D4546C3A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3DA926-A34C-41DC-BD6E-D49F22A0E1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BF40D6-5BD4-4527-BE10-F0BA5719D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44880-B709-4171-86BB-E40E189AB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137DCF-21F0-4107-8929-7E7AEAB687CC}"/>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8" name="Footer Placeholder 7">
            <a:extLst>
              <a:ext uri="{FF2B5EF4-FFF2-40B4-BE49-F238E27FC236}">
                <a16:creationId xmlns:a16="http://schemas.microsoft.com/office/drawing/2014/main" id="{9F3682F9-C929-4F84-A5A4-D6B9965B22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4F51C-5C91-46C0-82FF-A363BF9C887C}"/>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1653481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75CD-B089-47FB-8156-A95589FE4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EC9FF7-A756-4B9E-953C-FC749D786222}"/>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4" name="Footer Placeholder 3">
            <a:extLst>
              <a:ext uri="{FF2B5EF4-FFF2-40B4-BE49-F238E27FC236}">
                <a16:creationId xmlns:a16="http://schemas.microsoft.com/office/drawing/2014/main" id="{B61FFBF1-3129-4354-9E60-44E1750EA6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A02A63-C6F4-46E2-97B6-3431845262A3}"/>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3612491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69114-2121-4FA0-91BE-B9C16B1E857E}"/>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3" name="Footer Placeholder 2">
            <a:extLst>
              <a:ext uri="{FF2B5EF4-FFF2-40B4-BE49-F238E27FC236}">
                <a16:creationId xmlns:a16="http://schemas.microsoft.com/office/drawing/2014/main" id="{0D8E8128-D25A-4A34-B29C-82AE8C145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C96074-7258-4642-B823-BAF63FFDFDB5}"/>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1204342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1E87-710F-470E-9B77-B5D9E9383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6BF82B-4B1D-4519-BD44-97CDC40E6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B5927E-E455-4748-B472-1CC9D3C42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A6129-4DED-4409-A0EA-45B6B0E6EED2}"/>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6" name="Footer Placeholder 5">
            <a:extLst>
              <a:ext uri="{FF2B5EF4-FFF2-40B4-BE49-F238E27FC236}">
                <a16:creationId xmlns:a16="http://schemas.microsoft.com/office/drawing/2014/main" id="{5DA12A4D-E88D-470B-A806-2833DAF2F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7E86-404F-45AE-BCA9-E8732B93A226}"/>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1956742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FAC2-B65F-402E-8701-6C12EE6B7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43B97E-CBB6-4E9F-A4D2-86EB4C8EB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1C410-1B0D-4F5F-8780-3E78D40F5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1DF67-B788-45ED-89C4-F5427DBDEC7D}"/>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6" name="Footer Placeholder 5">
            <a:extLst>
              <a:ext uri="{FF2B5EF4-FFF2-40B4-BE49-F238E27FC236}">
                <a16:creationId xmlns:a16="http://schemas.microsoft.com/office/drawing/2014/main" id="{46FB7794-95BD-47A0-8944-6B644EA9B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54E9E3-3C7D-4872-9950-D2B1C497FF27}"/>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805654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E6E-C643-4661-A643-25B0C2976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ECF7BA-117D-42F0-A9D9-0E4D86E531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63A72-76DB-45E9-BB4D-E97B2C48C194}"/>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80378111-5FD9-4345-988B-84E79EA4F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B4B20-97E0-4181-A8D2-B86701CC3A91}"/>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391699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623BA-50CE-434D-BA01-3AB0CC4EBE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B3BCA-00B6-4D38-9FBC-E61BF5EE3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01240-3C7E-448A-A0FF-B91CC1FA1394}"/>
              </a:ext>
            </a:extLst>
          </p:cNvPr>
          <p:cNvSpPr>
            <a:spLocks noGrp="1"/>
          </p:cNvSpPr>
          <p:nvPr>
            <p:ph type="dt" sz="half" idx="10"/>
          </p:nvPr>
        </p:nvSpPr>
        <p:spPr/>
        <p:txBody>
          <a:body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CCA8D298-0F12-49D0-97C7-CFFAE2C03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3AE83-7CA3-4A2A-B52B-63C7DD708831}"/>
              </a:ext>
            </a:extLst>
          </p:cNvPr>
          <p:cNvSpPr>
            <a:spLocks noGrp="1"/>
          </p:cNvSpPr>
          <p:nvPr>
            <p:ph type="sldNum" sz="quarter" idx="12"/>
          </p:nvPr>
        </p:nvSpPr>
        <p:spPr/>
        <p:txBody>
          <a:bodyPr/>
          <a:lstStyle/>
          <a:p>
            <a:fld id="{1B19AE1A-1354-448C-BEC6-C998C948C51A}" type="slidenum">
              <a:rPr lang="en-US" smtClean="0"/>
              <a:t>‹#›</a:t>
            </a:fld>
            <a:endParaRPr lang="en-US"/>
          </a:p>
        </p:txBody>
      </p:sp>
    </p:spTree>
    <p:extLst>
      <p:ext uri="{BB962C8B-B14F-4D97-AF65-F5344CB8AC3E}">
        <p14:creationId xmlns:p14="http://schemas.microsoft.com/office/powerpoint/2010/main" val="3051533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pic>
        <p:nvPicPr>
          <p:cNvPr id="5" name="Picture 4" descr="A close up of a flag&#10;&#10;Description automatically generated">
            <a:extLst>
              <a:ext uri="{FF2B5EF4-FFF2-40B4-BE49-F238E27FC236}">
                <a16:creationId xmlns:a16="http://schemas.microsoft.com/office/drawing/2014/main" id="{6C2FE12E-7806-D64A-82C8-C698D044A9ED}"/>
              </a:ext>
            </a:extLst>
          </p:cNvPr>
          <p:cNvPicPr>
            <a:picLocks noChangeAspect="1"/>
          </p:cNvPicPr>
          <p:nvPr userDrawn="1"/>
        </p:nvPicPr>
        <p:blipFill rotWithShape="1">
          <a:blip r:embed="rId2"/>
          <a:srcRect l="1" r="43051" b="14565"/>
          <a:stretch/>
        </p:blipFill>
        <p:spPr>
          <a:xfrm>
            <a:off x="7380597" y="1"/>
            <a:ext cx="4811404" cy="6858000"/>
          </a:xfrm>
          <a:prstGeom prst="rect">
            <a:avLst/>
          </a:prstGeom>
        </p:spPr>
      </p:pic>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0" y="365125"/>
            <a:ext cx="10515600" cy="1325563"/>
          </a:xfrm>
        </p:spPr>
        <p:txBody>
          <a:bodyPr>
            <a:normAutofit/>
          </a:bodyPr>
          <a:lstStyle>
            <a:lvl1pPr>
              <a:defRPr sz="4000" baseline="0">
                <a:solidFill>
                  <a:srgbClr val="0078D4"/>
                </a:solidFill>
                <a:latin typeface="Segoe UI Semibold" panose="020B0502040204020203" pitchFamily="34" charset="0"/>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844608"/>
          </a:xfrm>
        </p:spPr>
        <p:txBody>
          <a:bodyPr wrap="square">
            <a:spAutoFit/>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vl2pPr marL="228600" indent="0">
              <a:buNone/>
              <a:defRPr b="0" i="0">
                <a:latin typeface="Segoe UI" panose="020B0502040204020203" pitchFamily="34" charset="0"/>
                <a:ea typeface="Segoe UI" panose="020B0502040204020203" pitchFamily="34" charset="0"/>
                <a:cs typeface="Segoe UI" panose="020B0502040204020203" pitchFamily="34" charset="0"/>
              </a:defRPr>
            </a:lvl2pPr>
            <a:lvl3pPr marL="457200" indent="0">
              <a:buNone/>
              <a:defRPr b="0" i="0">
                <a:latin typeface="Segoe UI" panose="020B0502040204020203" pitchFamily="34" charset="0"/>
                <a:ea typeface="Segoe UI" panose="020B0502040204020203" pitchFamily="34" charset="0"/>
                <a:cs typeface="Segoe UI" panose="020B0502040204020203" pitchFamily="34" charset="0"/>
              </a:defRPr>
            </a:lvl3pPr>
            <a:lvl4pPr marL="685800" indent="0">
              <a:buNone/>
              <a:defRPr b="0" i="0">
                <a:latin typeface="Segoe UI" panose="020B0502040204020203" pitchFamily="34" charset="0"/>
                <a:ea typeface="Segoe UI" panose="020B0502040204020203" pitchFamily="34" charset="0"/>
                <a:cs typeface="Segoe UI" panose="020B0502040204020203" pitchFamily="34" charset="0"/>
              </a:defRPr>
            </a:lvl4pPr>
            <a:lvl5pPr marL="914400" indent="0">
              <a:buNone/>
              <a:defRPr b="0" i="0">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15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title only-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4"/>
            <a:ext cx="11306469"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409821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Presentation title slide blu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5" y="2540313"/>
            <a:ext cx="9401560" cy="1793104"/>
          </a:xfrm>
          <a:noFill/>
        </p:spPr>
        <p:txBody>
          <a:bodyPr lIns="0" tIns="0" rIns="0" bIns="182880" anchor="b" anchorCtr="0"/>
          <a:lstStyle>
            <a:lvl1pPr>
              <a:defRPr sz="5400"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4" name="Picture 3">
            <a:extLst>
              <a:ext uri="{FF2B5EF4-FFF2-40B4-BE49-F238E27FC236}">
                <a16:creationId xmlns:a16="http://schemas.microsoft.com/office/drawing/2014/main" id="{EE7B851A-3B2C-4EDA-B13E-9D38A55F24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7064"/>
          <a:stretch/>
        </p:blipFill>
        <p:spPr>
          <a:xfrm>
            <a:off x="70310" y="1"/>
            <a:ext cx="2059942" cy="1082742"/>
          </a:xfrm>
          <a:prstGeom prst="rect">
            <a:avLst/>
          </a:prstGeom>
        </p:spPr>
      </p:pic>
    </p:spTree>
    <p:extLst>
      <p:ext uri="{BB962C8B-B14F-4D97-AF65-F5344CB8AC3E}">
        <p14:creationId xmlns:p14="http://schemas.microsoft.com/office/powerpoint/2010/main" val="5007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3"/>
            <a:ext cx="11339774" cy="830997"/>
          </a:xfrm>
        </p:spPr>
        <p:txBody>
          <a:bodyPr wrap="square" lIns="0" tIns="0" rIns="0" bIns="0">
            <a:spAutoFit/>
          </a:bodyPr>
          <a:lstStyle>
            <a:lvl1pPr marL="0" indent="0">
              <a:lnSpc>
                <a:spcPct val="100000"/>
              </a:lnSpc>
              <a:spcBef>
                <a:spcPts val="0"/>
              </a:spcBef>
              <a:spcAft>
                <a:spcPts val="882"/>
              </a:spcAft>
              <a:buNone/>
              <a:defRPr sz="1800"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6"/>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89"/>
            <a:ext cx="5555966" cy="2602491"/>
          </a:xfrm>
        </p:spPr>
        <p:txBody>
          <a:bodyPr lIns="0" tIns="0" rIns="0" bIns="0">
            <a:noAutofit/>
          </a:bodyPr>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3" y="2313290"/>
            <a:ext cx="5547873" cy="2675091"/>
          </a:xfrm>
        </p:spPr>
        <p:txBody>
          <a:bodyPr lIns="0" tIns="0" rIns="0" bIns="0"/>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Tree>
    <p:extLst>
      <p:ext uri="{BB962C8B-B14F-4D97-AF65-F5344CB8AC3E}">
        <p14:creationId xmlns:p14="http://schemas.microsoft.com/office/powerpoint/2010/main" val="24668524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4535-A249-411F-AB74-F2923A329B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CD5260-5BAA-4C57-B406-3C7B32CDA632}"/>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4" name="Footer Placeholder 3">
            <a:extLst>
              <a:ext uri="{FF2B5EF4-FFF2-40B4-BE49-F238E27FC236}">
                <a16:creationId xmlns:a16="http://schemas.microsoft.com/office/drawing/2014/main" id="{F2AE9DF8-2FC5-4956-A0FA-F2C3AEA02E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BBC899-DF16-44C5-9C30-6821CC71ABB6}"/>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1465615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11959284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919789" y="1829383"/>
            <a:ext cx="6272212" cy="382535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4D01F877-9644-4DF2-B556-7EC1CCAB4A44}"/>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
        <p:nvSpPr>
          <p:cNvPr id="8" name="Text Placeholder 7">
            <a:extLst>
              <a:ext uri="{FF2B5EF4-FFF2-40B4-BE49-F238E27FC236}">
                <a16:creationId xmlns:a16="http://schemas.microsoft.com/office/drawing/2014/main" id="{CCAA7104-20E2-4EED-8AEE-6B3D8BE7B7D3}"/>
              </a:ext>
            </a:extLst>
          </p:cNvPr>
          <p:cNvSpPr>
            <a:spLocks noGrp="1"/>
          </p:cNvSpPr>
          <p:nvPr>
            <p:ph type="body" sz="quarter" idx="12"/>
          </p:nvPr>
        </p:nvSpPr>
        <p:spPr>
          <a:xfrm>
            <a:off x="584200" y="1829383"/>
            <a:ext cx="5040313" cy="1471172"/>
          </a:xfrm>
        </p:spPr>
        <p:txBody>
          <a:bodyPr/>
          <a:lstStyle>
            <a:lvl1pPr marL="0" indent="0">
              <a:spcAft>
                <a:spcPts val="600"/>
              </a:spcAft>
              <a:buNone/>
              <a:defRPr sz="1800">
                <a:latin typeface="+mn-lt"/>
              </a:defRPr>
            </a:lvl1pPr>
            <a:lvl2pPr marL="0" indent="0">
              <a:spcAft>
                <a:spcPts val="600"/>
              </a:spcAft>
              <a:buNone/>
              <a:defRPr sz="1400"/>
            </a:lvl2pPr>
            <a:lvl3pPr marL="0" indent="0">
              <a:spcAft>
                <a:spcPts val="600"/>
              </a:spcAft>
              <a:buNone/>
              <a:defRPr sz="1200">
                <a:solidFill>
                  <a:schemeClr val="accent2">
                    <a:lumMod val="75000"/>
                  </a:schemeClr>
                </a:solidFill>
              </a:defRPr>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11541"/>
      </p:ext>
    </p:extLst>
  </p:cSld>
  <p:clrMapOvr>
    <a:masterClrMapping/>
  </p:clrMapOvr>
  <p:transition>
    <p:fade/>
  </p:transition>
  <p:hf sldNum="0" hdr="0" dt="0"/>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chemeClr val="bg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400"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Tree>
    <p:extLst>
      <p:ext uri="{BB962C8B-B14F-4D97-AF65-F5344CB8AC3E}">
        <p14:creationId xmlns:p14="http://schemas.microsoft.com/office/powerpoint/2010/main" val="11188644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533629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813680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alkin (event name)">
    <p:bg bwMode="gray">
      <p:bgPr>
        <a:solidFill>
          <a:srgbClr val="0086AC"/>
        </a:solidFill>
        <a:effectLst/>
      </p:bgPr>
    </p:bg>
    <p:spTree>
      <p:nvGrpSpPr>
        <p:cNvPr id="1" name=""/>
        <p:cNvGrpSpPr/>
        <p:nvPr/>
      </p:nvGrpSpPr>
      <p:grpSpPr>
        <a:xfrm>
          <a:off x="0" y="0"/>
          <a:ext cx="0" cy="0"/>
          <a:chOff x="0" y="0"/>
          <a:chExt cx="0" cy="0"/>
        </a:xfrm>
      </p:grpSpPr>
      <p:grpSp>
        <p:nvGrpSpPr>
          <p:cNvPr id="80" name="Group 79"/>
          <p:cNvGrpSpPr/>
          <p:nvPr userDrawn="1"/>
        </p:nvGrpSpPr>
        <p:grpSpPr>
          <a:xfrm>
            <a:off x="8982924" y="4569925"/>
            <a:ext cx="501126" cy="772031"/>
            <a:chOff x="8189913" y="3194051"/>
            <a:chExt cx="511175" cy="787400"/>
          </a:xfrm>
        </p:grpSpPr>
        <p:sp>
          <p:nvSpPr>
            <p:cNvPr id="69" name="Freeform 65"/>
            <p:cNvSpPr>
              <a:spLocks/>
            </p:cNvSpPr>
            <p:nvPr userDrawn="1"/>
          </p:nvSpPr>
          <p:spPr bwMode="auto">
            <a:xfrm>
              <a:off x="8361363" y="3390901"/>
              <a:ext cx="169863" cy="96838"/>
            </a:xfrm>
            <a:custGeom>
              <a:avLst/>
              <a:gdLst>
                <a:gd name="T0" fmla="*/ 107 w 107"/>
                <a:gd name="T1" fmla="*/ 30 h 61"/>
                <a:gd name="T2" fmla="*/ 53 w 107"/>
                <a:gd name="T3" fmla="*/ 0 h 61"/>
                <a:gd name="T4" fmla="*/ 0 w 107"/>
                <a:gd name="T5" fmla="*/ 30 h 61"/>
                <a:gd name="T6" fmla="*/ 54 w 107"/>
                <a:gd name="T7" fmla="*/ 61 h 61"/>
                <a:gd name="T8" fmla="*/ 107 w 107"/>
                <a:gd name="T9" fmla="*/ 30 h 61"/>
              </a:gdLst>
              <a:ahLst/>
              <a:cxnLst>
                <a:cxn ang="0">
                  <a:pos x="T0" y="T1"/>
                </a:cxn>
                <a:cxn ang="0">
                  <a:pos x="T2" y="T3"/>
                </a:cxn>
                <a:cxn ang="0">
                  <a:pos x="T4" y="T5"/>
                </a:cxn>
                <a:cxn ang="0">
                  <a:pos x="T6" y="T7"/>
                </a:cxn>
                <a:cxn ang="0">
                  <a:pos x="T8" y="T9"/>
                </a:cxn>
              </a:cxnLst>
              <a:rect l="0" t="0" r="r" b="b"/>
              <a:pathLst>
                <a:path w="107" h="61">
                  <a:moveTo>
                    <a:pt x="107" y="30"/>
                  </a:moveTo>
                  <a:lnTo>
                    <a:pt x="53" y="0"/>
                  </a:lnTo>
                  <a:lnTo>
                    <a:pt x="0" y="30"/>
                  </a:lnTo>
                  <a:lnTo>
                    <a:pt x="54" y="61"/>
                  </a:lnTo>
                  <a:lnTo>
                    <a:pt x="107"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6"/>
            <p:cNvSpPr>
              <a:spLocks/>
            </p:cNvSpPr>
            <p:nvPr userDrawn="1"/>
          </p:nvSpPr>
          <p:spPr bwMode="auto">
            <a:xfrm>
              <a:off x="8447088" y="3340101"/>
              <a:ext cx="254000" cy="344488"/>
            </a:xfrm>
            <a:custGeom>
              <a:avLst/>
              <a:gdLst>
                <a:gd name="T0" fmla="*/ 0 w 160"/>
                <a:gd name="T1" fmla="*/ 217 h 217"/>
                <a:gd name="T2" fmla="*/ 160 w 160"/>
                <a:gd name="T3" fmla="*/ 124 h 217"/>
                <a:gd name="T4" fmla="*/ 160 w 160"/>
                <a:gd name="T5" fmla="*/ 0 h 217"/>
                <a:gd name="T6" fmla="*/ 0 w 160"/>
                <a:gd name="T7" fmla="*/ 93 h 217"/>
                <a:gd name="T8" fmla="*/ 0 w 160"/>
                <a:gd name="T9" fmla="*/ 217 h 217"/>
              </a:gdLst>
              <a:ahLst/>
              <a:cxnLst>
                <a:cxn ang="0">
                  <a:pos x="T0" y="T1"/>
                </a:cxn>
                <a:cxn ang="0">
                  <a:pos x="T2" y="T3"/>
                </a:cxn>
                <a:cxn ang="0">
                  <a:pos x="T4" y="T5"/>
                </a:cxn>
                <a:cxn ang="0">
                  <a:pos x="T6" y="T7"/>
                </a:cxn>
                <a:cxn ang="0">
                  <a:pos x="T8" y="T9"/>
                </a:cxn>
              </a:cxnLst>
              <a:rect l="0" t="0" r="r" b="b"/>
              <a:pathLst>
                <a:path w="160" h="217">
                  <a:moveTo>
                    <a:pt x="0" y="217"/>
                  </a:moveTo>
                  <a:lnTo>
                    <a:pt x="160" y="124"/>
                  </a:lnTo>
                  <a:lnTo>
                    <a:pt x="160" y="0"/>
                  </a:lnTo>
                  <a:lnTo>
                    <a:pt x="0" y="93"/>
                  </a:lnTo>
                  <a:lnTo>
                    <a:pt x="0" y="21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7"/>
            <p:cNvSpPr>
              <a:spLocks/>
            </p:cNvSpPr>
            <p:nvPr userDrawn="1"/>
          </p:nvSpPr>
          <p:spPr bwMode="auto">
            <a:xfrm>
              <a:off x="8274050" y="3389313"/>
              <a:ext cx="173038" cy="296863"/>
            </a:xfrm>
            <a:custGeom>
              <a:avLst/>
              <a:gdLst>
                <a:gd name="T0" fmla="*/ 109 w 109"/>
                <a:gd name="T1" fmla="*/ 187 h 187"/>
                <a:gd name="T2" fmla="*/ 0 w 109"/>
                <a:gd name="T3" fmla="*/ 124 h 187"/>
                <a:gd name="T4" fmla="*/ 0 w 109"/>
                <a:gd name="T5" fmla="*/ 0 h 187"/>
                <a:gd name="T6" fmla="*/ 109 w 109"/>
                <a:gd name="T7" fmla="*/ 62 h 187"/>
                <a:gd name="T8" fmla="*/ 109 w 109"/>
                <a:gd name="T9" fmla="*/ 187 h 187"/>
              </a:gdLst>
              <a:ahLst/>
              <a:cxnLst>
                <a:cxn ang="0">
                  <a:pos x="T0" y="T1"/>
                </a:cxn>
                <a:cxn ang="0">
                  <a:pos x="T2" y="T3"/>
                </a:cxn>
                <a:cxn ang="0">
                  <a:pos x="T4" y="T5"/>
                </a:cxn>
                <a:cxn ang="0">
                  <a:pos x="T6" y="T7"/>
                </a:cxn>
                <a:cxn ang="0">
                  <a:pos x="T8" y="T9"/>
                </a:cxn>
              </a:cxnLst>
              <a:rect l="0" t="0" r="r" b="b"/>
              <a:pathLst>
                <a:path w="109" h="187">
                  <a:moveTo>
                    <a:pt x="109" y="187"/>
                  </a:moveTo>
                  <a:lnTo>
                    <a:pt x="0" y="124"/>
                  </a:lnTo>
                  <a:lnTo>
                    <a:pt x="0" y="0"/>
                  </a:lnTo>
                  <a:lnTo>
                    <a:pt x="109" y="62"/>
                  </a:lnTo>
                  <a:lnTo>
                    <a:pt x="109" y="18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8"/>
            <p:cNvSpPr>
              <a:spLocks/>
            </p:cNvSpPr>
            <p:nvPr userDrawn="1"/>
          </p:nvSpPr>
          <p:spPr bwMode="auto">
            <a:xfrm>
              <a:off x="8189913" y="3635376"/>
              <a:ext cx="150813" cy="233363"/>
            </a:xfrm>
            <a:custGeom>
              <a:avLst/>
              <a:gdLst>
                <a:gd name="T0" fmla="*/ 52 w 93"/>
                <a:gd name="T1" fmla="*/ 30 h 145"/>
                <a:gd name="T2" fmla="*/ 0 w 93"/>
                <a:gd name="T3" fmla="*/ 0 h 145"/>
                <a:gd name="T4" fmla="*/ 0 w 93"/>
                <a:gd name="T5" fmla="*/ 122 h 145"/>
                <a:gd name="T6" fmla="*/ 20 w 93"/>
                <a:gd name="T7" fmla="*/ 119 h 145"/>
                <a:gd name="T8" fmla="*/ 81 w 93"/>
                <a:gd name="T9" fmla="*/ 145 h 145"/>
                <a:gd name="T10" fmla="*/ 93 w 93"/>
                <a:gd name="T11" fmla="*/ 117 h 145"/>
                <a:gd name="T12" fmla="*/ 52 w 93"/>
                <a:gd name="T13" fmla="*/ 93 h 145"/>
                <a:gd name="T14" fmla="*/ 52 w 93"/>
                <a:gd name="T15" fmla="*/ 3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45">
                  <a:moveTo>
                    <a:pt x="52" y="30"/>
                  </a:moveTo>
                  <a:cubicBezTo>
                    <a:pt x="0" y="0"/>
                    <a:pt x="0" y="0"/>
                    <a:pt x="0" y="0"/>
                  </a:cubicBezTo>
                  <a:cubicBezTo>
                    <a:pt x="0" y="122"/>
                    <a:pt x="0" y="122"/>
                    <a:pt x="0" y="122"/>
                  </a:cubicBezTo>
                  <a:cubicBezTo>
                    <a:pt x="7" y="120"/>
                    <a:pt x="13" y="119"/>
                    <a:pt x="20" y="119"/>
                  </a:cubicBezTo>
                  <a:cubicBezTo>
                    <a:pt x="44" y="119"/>
                    <a:pt x="65" y="129"/>
                    <a:pt x="81" y="145"/>
                  </a:cubicBezTo>
                  <a:cubicBezTo>
                    <a:pt x="84" y="135"/>
                    <a:pt x="88" y="125"/>
                    <a:pt x="93" y="117"/>
                  </a:cubicBezTo>
                  <a:cubicBezTo>
                    <a:pt x="52" y="93"/>
                    <a:pt x="52" y="93"/>
                    <a:pt x="52" y="93"/>
                  </a:cubicBezTo>
                  <a:lnTo>
                    <a:pt x="52"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9"/>
            <p:cNvSpPr>
              <a:spLocks/>
            </p:cNvSpPr>
            <p:nvPr userDrawn="1"/>
          </p:nvSpPr>
          <p:spPr bwMode="auto">
            <a:xfrm>
              <a:off x="8447088" y="3536951"/>
              <a:ext cx="254000" cy="244475"/>
            </a:xfrm>
            <a:custGeom>
              <a:avLst/>
              <a:gdLst>
                <a:gd name="T0" fmla="*/ 0 w 160"/>
                <a:gd name="T1" fmla="*/ 154 h 154"/>
                <a:gd name="T2" fmla="*/ 160 w 160"/>
                <a:gd name="T3" fmla="*/ 62 h 154"/>
                <a:gd name="T4" fmla="*/ 160 w 160"/>
                <a:gd name="T5" fmla="*/ 0 h 154"/>
                <a:gd name="T6" fmla="*/ 0 w 160"/>
                <a:gd name="T7" fmla="*/ 94 h 154"/>
                <a:gd name="T8" fmla="*/ 0 w 160"/>
                <a:gd name="T9" fmla="*/ 154 h 154"/>
              </a:gdLst>
              <a:ahLst/>
              <a:cxnLst>
                <a:cxn ang="0">
                  <a:pos x="T0" y="T1"/>
                </a:cxn>
                <a:cxn ang="0">
                  <a:pos x="T2" y="T3"/>
                </a:cxn>
                <a:cxn ang="0">
                  <a:pos x="T4" y="T5"/>
                </a:cxn>
                <a:cxn ang="0">
                  <a:pos x="T6" y="T7"/>
                </a:cxn>
                <a:cxn ang="0">
                  <a:pos x="T8" y="T9"/>
                </a:cxn>
              </a:cxnLst>
              <a:rect l="0" t="0" r="r" b="b"/>
              <a:pathLst>
                <a:path w="160" h="154">
                  <a:moveTo>
                    <a:pt x="0" y="154"/>
                  </a:moveTo>
                  <a:lnTo>
                    <a:pt x="160" y="62"/>
                  </a:lnTo>
                  <a:lnTo>
                    <a:pt x="160" y="0"/>
                  </a:lnTo>
                  <a:lnTo>
                    <a:pt x="0" y="94"/>
                  </a:lnTo>
                  <a:lnTo>
                    <a:pt x="0" y="154"/>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70"/>
            <p:cNvSpPr>
              <a:spLocks/>
            </p:cNvSpPr>
            <p:nvPr userDrawn="1"/>
          </p:nvSpPr>
          <p:spPr bwMode="auto">
            <a:xfrm>
              <a:off x="8447088" y="3633788"/>
              <a:ext cx="254000" cy="347663"/>
            </a:xfrm>
            <a:custGeom>
              <a:avLst/>
              <a:gdLst>
                <a:gd name="T0" fmla="*/ 0 w 160"/>
                <a:gd name="T1" fmla="*/ 219 h 219"/>
                <a:gd name="T2" fmla="*/ 160 w 160"/>
                <a:gd name="T3" fmla="*/ 125 h 219"/>
                <a:gd name="T4" fmla="*/ 160 w 160"/>
                <a:gd name="T5" fmla="*/ 0 h 219"/>
                <a:gd name="T6" fmla="*/ 0 w 160"/>
                <a:gd name="T7" fmla="*/ 93 h 219"/>
                <a:gd name="T8" fmla="*/ 0 w 160"/>
                <a:gd name="T9" fmla="*/ 219 h 219"/>
              </a:gdLst>
              <a:ahLst/>
              <a:cxnLst>
                <a:cxn ang="0">
                  <a:pos x="T0" y="T1"/>
                </a:cxn>
                <a:cxn ang="0">
                  <a:pos x="T2" y="T3"/>
                </a:cxn>
                <a:cxn ang="0">
                  <a:pos x="T4" y="T5"/>
                </a:cxn>
                <a:cxn ang="0">
                  <a:pos x="T6" y="T7"/>
                </a:cxn>
                <a:cxn ang="0">
                  <a:pos x="T8" y="T9"/>
                </a:cxn>
              </a:cxnLst>
              <a:rect l="0" t="0" r="r" b="b"/>
              <a:pathLst>
                <a:path w="160" h="219">
                  <a:moveTo>
                    <a:pt x="0" y="219"/>
                  </a:moveTo>
                  <a:lnTo>
                    <a:pt x="160" y="125"/>
                  </a:lnTo>
                  <a:lnTo>
                    <a:pt x="160" y="0"/>
                  </a:lnTo>
                  <a:lnTo>
                    <a:pt x="0" y="93"/>
                  </a:lnTo>
                  <a:lnTo>
                    <a:pt x="0" y="21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71"/>
            <p:cNvSpPr>
              <a:spLocks/>
            </p:cNvSpPr>
            <p:nvPr userDrawn="1"/>
          </p:nvSpPr>
          <p:spPr bwMode="auto">
            <a:xfrm>
              <a:off x="8189913" y="3824288"/>
              <a:ext cx="257175" cy="155575"/>
            </a:xfrm>
            <a:custGeom>
              <a:avLst/>
              <a:gdLst>
                <a:gd name="T0" fmla="*/ 158 w 158"/>
                <a:gd name="T1" fmla="*/ 37 h 96"/>
                <a:gd name="T2" fmla="*/ 158 w 158"/>
                <a:gd name="T3" fmla="*/ 37 h 96"/>
                <a:gd name="T4" fmla="*/ 93 w 158"/>
                <a:gd name="T5" fmla="*/ 0 h 96"/>
                <a:gd name="T6" fmla="*/ 81 w 158"/>
                <a:gd name="T7" fmla="*/ 28 h 96"/>
                <a:gd name="T8" fmla="*/ 20 w 158"/>
                <a:gd name="T9" fmla="*/ 2 h 96"/>
                <a:gd name="T10" fmla="*/ 0 w 158"/>
                <a:gd name="T11" fmla="*/ 5 h 96"/>
                <a:gd name="T12" fmla="*/ 0 w 158"/>
                <a:gd name="T13" fmla="*/ 5 h 96"/>
                <a:gd name="T14" fmla="*/ 158 w 158"/>
                <a:gd name="T15" fmla="*/ 96 h 96"/>
                <a:gd name="T16" fmla="*/ 158 w 158"/>
                <a:gd name="T17" fmla="*/ 96 h 96"/>
                <a:gd name="T18" fmla="*/ 158 w 158"/>
                <a:gd name="T19"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6">
                  <a:moveTo>
                    <a:pt x="158" y="37"/>
                  </a:moveTo>
                  <a:cubicBezTo>
                    <a:pt x="158" y="37"/>
                    <a:pt x="158" y="37"/>
                    <a:pt x="158" y="37"/>
                  </a:cubicBezTo>
                  <a:cubicBezTo>
                    <a:pt x="93" y="0"/>
                    <a:pt x="93" y="0"/>
                    <a:pt x="93" y="0"/>
                  </a:cubicBezTo>
                  <a:cubicBezTo>
                    <a:pt x="88" y="8"/>
                    <a:pt x="84" y="18"/>
                    <a:pt x="81" y="28"/>
                  </a:cubicBezTo>
                  <a:cubicBezTo>
                    <a:pt x="65" y="12"/>
                    <a:pt x="44" y="2"/>
                    <a:pt x="20" y="2"/>
                  </a:cubicBezTo>
                  <a:cubicBezTo>
                    <a:pt x="13" y="2"/>
                    <a:pt x="7" y="3"/>
                    <a:pt x="0" y="5"/>
                  </a:cubicBezTo>
                  <a:cubicBezTo>
                    <a:pt x="0" y="5"/>
                    <a:pt x="0" y="5"/>
                    <a:pt x="0" y="5"/>
                  </a:cubicBezTo>
                  <a:cubicBezTo>
                    <a:pt x="158" y="96"/>
                    <a:pt x="158" y="96"/>
                    <a:pt x="158" y="96"/>
                  </a:cubicBezTo>
                  <a:cubicBezTo>
                    <a:pt x="158" y="96"/>
                    <a:pt x="158" y="96"/>
                    <a:pt x="158" y="96"/>
                  </a:cubicBezTo>
                  <a:lnTo>
                    <a:pt x="158" y="37"/>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Freeform 72"/>
            <p:cNvSpPr>
              <a:spLocks/>
            </p:cNvSpPr>
            <p:nvPr userDrawn="1"/>
          </p:nvSpPr>
          <p:spPr bwMode="auto">
            <a:xfrm>
              <a:off x="8189913" y="3194051"/>
              <a:ext cx="511175" cy="587375"/>
            </a:xfrm>
            <a:custGeom>
              <a:avLst/>
              <a:gdLst>
                <a:gd name="T0" fmla="*/ 162 w 322"/>
                <a:gd name="T1" fmla="*/ 309 h 370"/>
                <a:gd name="T2" fmla="*/ 162 w 322"/>
                <a:gd name="T3" fmla="*/ 309 h 370"/>
                <a:gd name="T4" fmla="*/ 53 w 322"/>
                <a:gd name="T5" fmla="*/ 247 h 370"/>
                <a:gd name="T6" fmla="*/ 53 w 322"/>
                <a:gd name="T7" fmla="*/ 123 h 370"/>
                <a:gd name="T8" fmla="*/ 162 w 322"/>
                <a:gd name="T9" fmla="*/ 60 h 370"/>
                <a:gd name="T10" fmla="*/ 270 w 322"/>
                <a:gd name="T11" fmla="*/ 123 h 370"/>
                <a:gd name="T12" fmla="*/ 270 w 322"/>
                <a:gd name="T13" fmla="*/ 123 h 370"/>
                <a:gd name="T14" fmla="*/ 322 w 322"/>
                <a:gd name="T15" fmla="*/ 92 h 370"/>
                <a:gd name="T16" fmla="*/ 162 w 322"/>
                <a:gd name="T17" fmla="*/ 0 h 370"/>
                <a:gd name="T18" fmla="*/ 0 w 322"/>
                <a:gd name="T19" fmla="*/ 92 h 370"/>
                <a:gd name="T20" fmla="*/ 0 w 322"/>
                <a:gd name="T21" fmla="*/ 278 h 370"/>
                <a:gd name="T22" fmla="*/ 162 w 322"/>
                <a:gd name="T23" fmla="*/ 370 h 370"/>
                <a:gd name="T24" fmla="*/ 162 w 322"/>
                <a:gd name="T25" fmla="*/ 370 h 370"/>
                <a:gd name="T26" fmla="*/ 162 w 322"/>
                <a:gd name="T27" fmla="*/ 30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 h="370">
                  <a:moveTo>
                    <a:pt x="162" y="309"/>
                  </a:moveTo>
                  <a:lnTo>
                    <a:pt x="162" y="309"/>
                  </a:lnTo>
                  <a:lnTo>
                    <a:pt x="53" y="247"/>
                  </a:lnTo>
                  <a:lnTo>
                    <a:pt x="53" y="123"/>
                  </a:lnTo>
                  <a:lnTo>
                    <a:pt x="162" y="60"/>
                  </a:lnTo>
                  <a:lnTo>
                    <a:pt x="270" y="123"/>
                  </a:lnTo>
                  <a:lnTo>
                    <a:pt x="270" y="123"/>
                  </a:lnTo>
                  <a:lnTo>
                    <a:pt x="322" y="92"/>
                  </a:lnTo>
                  <a:lnTo>
                    <a:pt x="162" y="0"/>
                  </a:lnTo>
                  <a:lnTo>
                    <a:pt x="0" y="92"/>
                  </a:lnTo>
                  <a:lnTo>
                    <a:pt x="0" y="278"/>
                  </a:lnTo>
                  <a:lnTo>
                    <a:pt x="162" y="370"/>
                  </a:lnTo>
                  <a:lnTo>
                    <a:pt x="162" y="370"/>
                  </a:lnTo>
                  <a:lnTo>
                    <a:pt x="162" y="30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82" name="Group 81"/>
          <p:cNvGrpSpPr/>
          <p:nvPr userDrawn="1"/>
        </p:nvGrpSpPr>
        <p:grpSpPr>
          <a:xfrm>
            <a:off x="5434576" y="4734915"/>
            <a:ext cx="449769" cy="695761"/>
            <a:chOff x="4570413" y="3209926"/>
            <a:chExt cx="458788" cy="709612"/>
          </a:xfrm>
        </p:grpSpPr>
        <p:sp>
          <p:nvSpPr>
            <p:cNvPr id="25" name="Freeform 21"/>
            <p:cNvSpPr>
              <a:spLocks/>
            </p:cNvSpPr>
            <p:nvPr userDrawn="1"/>
          </p:nvSpPr>
          <p:spPr bwMode="auto">
            <a:xfrm>
              <a:off x="4721225" y="3386138"/>
              <a:ext cx="153988" cy="88900"/>
            </a:xfrm>
            <a:custGeom>
              <a:avLst/>
              <a:gdLst>
                <a:gd name="T0" fmla="*/ 97 w 97"/>
                <a:gd name="T1" fmla="*/ 28 h 56"/>
                <a:gd name="T2" fmla="*/ 49 w 97"/>
                <a:gd name="T3" fmla="*/ 0 h 56"/>
                <a:gd name="T4" fmla="*/ 0 w 97"/>
                <a:gd name="T5" fmla="*/ 28 h 56"/>
                <a:gd name="T6" fmla="*/ 49 w 97"/>
                <a:gd name="T7" fmla="*/ 56 h 56"/>
                <a:gd name="T8" fmla="*/ 97 w 97"/>
                <a:gd name="T9" fmla="*/ 28 h 56"/>
              </a:gdLst>
              <a:ahLst/>
              <a:cxnLst>
                <a:cxn ang="0">
                  <a:pos x="T0" y="T1"/>
                </a:cxn>
                <a:cxn ang="0">
                  <a:pos x="T2" y="T3"/>
                </a:cxn>
                <a:cxn ang="0">
                  <a:pos x="T4" y="T5"/>
                </a:cxn>
                <a:cxn ang="0">
                  <a:pos x="T6" y="T7"/>
                </a:cxn>
                <a:cxn ang="0">
                  <a:pos x="T8" y="T9"/>
                </a:cxn>
              </a:cxnLst>
              <a:rect l="0" t="0" r="r" b="b"/>
              <a:pathLst>
                <a:path w="97" h="56">
                  <a:moveTo>
                    <a:pt x="97" y="28"/>
                  </a:moveTo>
                  <a:lnTo>
                    <a:pt x="49" y="0"/>
                  </a:lnTo>
                  <a:lnTo>
                    <a:pt x="0" y="28"/>
                  </a:lnTo>
                  <a:lnTo>
                    <a:pt x="49" y="56"/>
                  </a:lnTo>
                  <a:lnTo>
                    <a:pt x="97" y="28"/>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22"/>
            <p:cNvSpPr>
              <a:spLocks/>
            </p:cNvSpPr>
            <p:nvPr userDrawn="1"/>
          </p:nvSpPr>
          <p:spPr bwMode="auto">
            <a:xfrm>
              <a:off x="4799013" y="3341688"/>
              <a:ext cx="230188" cy="311150"/>
            </a:xfrm>
            <a:custGeom>
              <a:avLst/>
              <a:gdLst>
                <a:gd name="T0" fmla="*/ 0 w 145"/>
                <a:gd name="T1" fmla="*/ 196 h 196"/>
                <a:gd name="T2" fmla="*/ 145 w 145"/>
                <a:gd name="T3" fmla="*/ 111 h 196"/>
                <a:gd name="T4" fmla="*/ 145 w 145"/>
                <a:gd name="T5" fmla="*/ 0 h 196"/>
                <a:gd name="T6" fmla="*/ 0 w 145"/>
                <a:gd name="T7" fmla="*/ 84 h 196"/>
                <a:gd name="T8" fmla="*/ 0 w 145"/>
                <a:gd name="T9" fmla="*/ 196 h 196"/>
              </a:gdLst>
              <a:ahLst/>
              <a:cxnLst>
                <a:cxn ang="0">
                  <a:pos x="T0" y="T1"/>
                </a:cxn>
                <a:cxn ang="0">
                  <a:pos x="T2" y="T3"/>
                </a:cxn>
                <a:cxn ang="0">
                  <a:pos x="T4" y="T5"/>
                </a:cxn>
                <a:cxn ang="0">
                  <a:pos x="T6" y="T7"/>
                </a:cxn>
                <a:cxn ang="0">
                  <a:pos x="T8" y="T9"/>
                </a:cxn>
              </a:cxnLst>
              <a:rect l="0" t="0" r="r" b="b"/>
              <a:pathLst>
                <a:path w="145" h="196">
                  <a:moveTo>
                    <a:pt x="0" y="196"/>
                  </a:moveTo>
                  <a:lnTo>
                    <a:pt x="145" y="111"/>
                  </a:lnTo>
                  <a:lnTo>
                    <a:pt x="145" y="0"/>
                  </a:lnTo>
                  <a:lnTo>
                    <a:pt x="0" y="84"/>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23"/>
            <p:cNvSpPr>
              <a:spLocks/>
            </p:cNvSpPr>
            <p:nvPr userDrawn="1"/>
          </p:nvSpPr>
          <p:spPr bwMode="auto">
            <a:xfrm>
              <a:off x="4645025" y="3386138"/>
              <a:ext cx="153988" cy="266700"/>
            </a:xfrm>
            <a:custGeom>
              <a:avLst/>
              <a:gdLst>
                <a:gd name="T0" fmla="*/ 97 w 97"/>
                <a:gd name="T1" fmla="*/ 168 h 168"/>
                <a:gd name="T2" fmla="*/ 0 w 97"/>
                <a:gd name="T3" fmla="*/ 112 h 168"/>
                <a:gd name="T4" fmla="*/ 0 w 97"/>
                <a:gd name="T5" fmla="*/ 0 h 168"/>
                <a:gd name="T6" fmla="*/ 97 w 97"/>
                <a:gd name="T7" fmla="*/ 56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6"/>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4"/>
            <p:cNvSpPr>
              <a:spLocks/>
            </p:cNvSpPr>
            <p:nvPr userDrawn="1"/>
          </p:nvSpPr>
          <p:spPr bwMode="auto">
            <a:xfrm>
              <a:off x="4570413" y="3606801"/>
              <a:ext cx="134938" cy="212725"/>
            </a:xfrm>
            <a:custGeom>
              <a:avLst/>
              <a:gdLst>
                <a:gd name="T0" fmla="*/ 46 w 84"/>
                <a:gd name="T1" fmla="*/ 27 h 131"/>
                <a:gd name="T2" fmla="*/ 0 w 84"/>
                <a:gd name="T3" fmla="*/ 0 h 131"/>
                <a:gd name="T4" fmla="*/ 0 w 84"/>
                <a:gd name="T5" fmla="*/ 110 h 131"/>
                <a:gd name="T6" fmla="*/ 17 w 84"/>
                <a:gd name="T7" fmla="*/ 108 h 131"/>
                <a:gd name="T8" fmla="*/ 72 w 84"/>
                <a:gd name="T9" fmla="*/ 131 h 131"/>
                <a:gd name="T10" fmla="*/ 84 w 84"/>
                <a:gd name="T11" fmla="*/ 105 h 131"/>
                <a:gd name="T12" fmla="*/ 46 w 84"/>
                <a:gd name="T13" fmla="*/ 84 h 131"/>
                <a:gd name="T14" fmla="*/ 46 w 84"/>
                <a:gd name="T15" fmla="*/ 27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1">
                  <a:moveTo>
                    <a:pt x="46" y="27"/>
                  </a:moveTo>
                  <a:cubicBezTo>
                    <a:pt x="0" y="0"/>
                    <a:pt x="0" y="0"/>
                    <a:pt x="0" y="0"/>
                  </a:cubicBezTo>
                  <a:cubicBezTo>
                    <a:pt x="0" y="110"/>
                    <a:pt x="0" y="110"/>
                    <a:pt x="0" y="110"/>
                  </a:cubicBezTo>
                  <a:cubicBezTo>
                    <a:pt x="5" y="108"/>
                    <a:pt x="11" y="108"/>
                    <a:pt x="17" y="108"/>
                  </a:cubicBezTo>
                  <a:cubicBezTo>
                    <a:pt x="39" y="108"/>
                    <a:pt x="58" y="117"/>
                    <a:pt x="72" y="131"/>
                  </a:cubicBezTo>
                  <a:cubicBezTo>
                    <a:pt x="75" y="122"/>
                    <a:pt x="79" y="113"/>
                    <a:pt x="84" y="105"/>
                  </a:cubicBezTo>
                  <a:cubicBezTo>
                    <a:pt x="46" y="84"/>
                    <a:pt x="46" y="84"/>
                    <a:pt x="46" y="84"/>
                  </a:cubicBezTo>
                  <a:lnTo>
                    <a:pt x="4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5"/>
            <p:cNvSpPr>
              <a:spLocks/>
            </p:cNvSpPr>
            <p:nvPr userDrawn="1"/>
          </p:nvSpPr>
          <p:spPr bwMode="auto">
            <a:xfrm>
              <a:off x="4799013" y="3517901"/>
              <a:ext cx="230188" cy="222250"/>
            </a:xfrm>
            <a:custGeom>
              <a:avLst/>
              <a:gdLst>
                <a:gd name="T0" fmla="*/ 0 w 145"/>
                <a:gd name="T1" fmla="*/ 140 h 140"/>
                <a:gd name="T2" fmla="*/ 145 w 145"/>
                <a:gd name="T3" fmla="*/ 56 h 140"/>
                <a:gd name="T4" fmla="*/ 145 w 145"/>
                <a:gd name="T5" fmla="*/ 0 h 140"/>
                <a:gd name="T6" fmla="*/ 0 w 145"/>
                <a:gd name="T7" fmla="*/ 86 h 140"/>
                <a:gd name="T8" fmla="*/ 0 w 145"/>
                <a:gd name="T9" fmla="*/ 140 h 140"/>
              </a:gdLst>
              <a:ahLst/>
              <a:cxnLst>
                <a:cxn ang="0">
                  <a:pos x="T0" y="T1"/>
                </a:cxn>
                <a:cxn ang="0">
                  <a:pos x="T2" y="T3"/>
                </a:cxn>
                <a:cxn ang="0">
                  <a:pos x="T4" y="T5"/>
                </a:cxn>
                <a:cxn ang="0">
                  <a:pos x="T6" y="T7"/>
                </a:cxn>
                <a:cxn ang="0">
                  <a:pos x="T8" y="T9"/>
                </a:cxn>
              </a:cxnLst>
              <a:rect l="0" t="0" r="r" b="b"/>
              <a:pathLst>
                <a:path w="145" h="140">
                  <a:moveTo>
                    <a:pt x="0" y="140"/>
                  </a:moveTo>
                  <a:lnTo>
                    <a:pt x="145" y="56"/>
                  </a:lnTo>
                  <a:lnTo>
                    <a:pt x="145" y="0"/>
                  </a:lnTo>
                  <a:lnTo>
                    <a:pt x="0" y="86"/>
                  </a:lnTo>
                  <a:lnTo>
                    <a:pt x="0" y="14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6"/>
            <p:cNvSpPr>
              <a:spLocks/>
            </p:cNvSpPr>
            <p:nvPr userDrawn="1"/>
          </p:nvSpPr>
          <p:spPr bwMode="auto">
            <a:xfrm>
              <a:off x="4799013" y="3605213"/>
              <a:ext cx="230188" cy="314325"/>
            </a:xfrm>
            <a:custGeom>
              <a:avLst/>
              <a:gdLst>
                <a:gd name="T0" fmla="*/ 0 w 145"/>
                <a:gd name="T1" fmla="*/ 198 h 198"/>
                <a:gd name="T2" fmla="*/ 145 w 145"/>
                <a:gd name="T3" fmla="*/ 113 h 198"/>
                <a:gd name="T4" fmla="*/ 145 w 145"/>
                <a:gd name="T5" fmla="*/ 0 h 198"/>
                <a:gd name="T6" fmla="*/ 0 w 145"/>
                <a:gd name="T7" fmla="*/ 85 h 198"/>
                <a:gd name="T8" fmla="*/ 0 w 145"/>
                <a:gd name="T9" fmla="*/ 198 h 198"/>
              </a:gdLst>
              <a:ahLst/>
              <a:cxnLst>
                <a:cxn ang="0">
                  <a:pos x="T0" y="T1"/>
                </a:cxn>
                <a:cxn ang="0">
                  <a:pos x="T2" y="T3"/>
                </a:cxn>
                <a:cxn ang="0">
                  <a:pos x="T4" y="T5"/>
                </a:cxn>
                <a:cxn ang="0">
                  <a:pos x="T6" y="T7"/>
                </a:cxn>
                <a:cxn ang="0">
                  <a:pos x="T8" y="T9"/>
                </a:cxn>
              </a:cxnLst>
              <a:rect l="0" t="0" r="r" b="b"/>
              <a:pathLst>
                <a:path w="145" h="198">
                  <a:moveTo>
                    <a:pt x="0" y="198"/>
                  </a:moveTo>
                  <a:lnTo>
                    <a:pt x="145" y="113"/>
                  </a:lnTo>
                  <a:lnTo>
                    <a:pt x="145" y="0"/>
                  </a:lnTo>
                  <a:lnTo>
                    <a:pt x="0" y="85"/>
                  </a:lnTo>
                  <a:lnTo>
                    <a:pt x="0" y="19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7"/>
            <p:cNvSpPr>
              <a:spLocks/>
            </p:cNvSpPr>
            <p:nvPr userDrawn="1"/>
          </p:nvSpPr>
          <p:spPr bwMode="auto">
            <a:xfrm>
              <a:off x="4570413" y="3776663"/>
              <a:ext cx="228600" cy="142875"/>
            </a:xfrm>
            <a:custGeom>
              <a:avLst/>
              <a:gdLst>
                <a:gd name="T0" fmla="*/ 142 w 142"/>
                <a:gd name="T1" fmla="*/ 34 h 88"/>
                <a:gd name="T2" fmla="*/ 142 w 142"/>
                <a:gd name="T3" fmla="*/ 34 h 88"/>
                <a:gd name="T4" fmla="*/ 84 w 142"/>
                <a:gd name="T5" fmla="*/ 0 h 88"/>
                <a:gd name="T6" fmla="*/ 72 w 142"/>
                <a:gd name="T7" fmla="*/ 26 h 88"/>
                <a:gd name="T8" fmla="*/ 17 w 142"/>
                <a:gd name="T9" fmla="*/ 3 h 88"/>
                <a:gd name="T10" fmla="*/ 0 w 142"/>
                <a:gd name="T11" fmla="*/ 5 h 88"/>
                <a:gd name="T12" fmla="*/ 0 w 142"/>
                <a:gd name="T13" fmla="*/ 5 h 88"/>
                <a:gd name="T14" fmla="*/ 142 w 142"/>
                <a:gd name="T15" fmla="*/ 88 h 88"/>
                <a:gd name="T16" fmla="*/ 142 w 142"/>
                <a:gd name="T17" fmla="*/ 88 h 88"/>
                <a:gd name="T18" fmla="*/ 142 w 142"/>
                <a:gd name="T19"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88">
                  <a:moveTo>
                    <a:pt x="142" y="34"/>
                  </a:moveTo>
                  <a:cubicBezTo>
                    <a:pt x="142" y="34"/>
                    <a:pt x="142" y="34"/>
                    <a:pt x="142" y="34"/>
                  </a:cubicBezTo>
                  <a:cubicBezTo>
                    <a:pt x="84" y="0"/>
                    <a:pt x="84" y="0"/>
                    <a:pt x="84" y="0"/>
                  </a:cubicBezTo>
                  <a:cubicBezTo>
                    <a:pt x="79" y="8"/>
                    <a:pt x="75" y="17"/>
                    <a:pt x="72" y="26"/>
                  </a:cubicBezTo>
                  <a:cubicBezTo>
                    <a:pt x="58" y="12"/>
                    <a:pt x="39" y="3"/>
                    <a:pt x="17" y="3"/>
                  </a:cubicBezTo>
                  <a:cubicBezTo>
                    <a:pt x="11" y="3"/>
                    <a:pt x="5" y="3"/>
                    <a:pt x="0" y="5"/>
                  </a:cubicBezTo>
                  <a:cubicBezTo>
                    <a:pt x="0" y="5"/>
                    <a:pt x="0" y="5"/>
                    <a:pt x="0" y="5"/>
                  </a:cubicBezTo>
                  <a:cubicBezTo>
                    <a:pt x="142" y="88"/>
                    <a:pt x="142" y="88"/>
                    <a:pt x="142" y="88"/>
                  </a:cubicBezTo>
                  <a:cubicBezTo>
                    <a:pt x="142" y="88"/>
                    <a:pt x="142" y="88"/>
                    <a:pt x="142" y="88"/>
                  </a:cubicBezTo>
                  <a:lnTo>
                    <a:pt x="142" y="34"/>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8"/>
            <p:cNvSpPr>
              <a:spLocks/>
            </p:cNvSpPr>
            <p:nvPr userDrawn="1"/>
          </p:nvSpPr>
          <p:spPr bwMode="auto">
            <a:xfrm>
              <a:off x="4570413" y="3209926"/>
              <a:ext cx="458788" cy="530225"/>
            </a:xfrm>
            <a:custGeom>
              <a:avLst/>
              <a:gdLst>
                <a:gd name="T0" fmla="*/ 144 w 289"/>
                <a:gd name="T1" fmla="*/ 279 h 334"/>
                <a:gd name="T2" fmla="*/ 144 w 289"/>
                <a:gd name="T3" fmla="*/ 279 h 334"/>
                <a:gd name="T4" fmla="*/ 47 w 289"/>
                <a:gd name="T5" fmla="*/ 223 h 334"/>
                <a:gd name="T6" fmla="*/ 47 w 289"/>
                <a:gd name="T7" fmla="*/ 110 h 334"/>
                <a:gd name="T8" fmla="*/ 144 w 289"/>
                <a:gd name="T9" fmla="*/ 54 h 334"/>
                <a:gd name="T10" fmla="*/ 242 w 289"/>
                <a:gd name="T11" fmla="*/ 110 h 334"/>
                <a:gd name="T12" fmla="*/ 242 w 289"/>
                <a:gd name="T13" fmla="*/ 111 h 334"/>
                <a:gd name="T14" fmla="*/ 289 w 289"/>
                <a:gd name="T15" fmla="*/ 83 h 334"/>
                <a:gd name="T16" fmla="*/ 144 w 289"/>
                <a:gd name="T17" fmla="*/ 0 h 334"/>
                <a:gd name="T18" fmla="*/ 0 w 289"/>
                <a:gd name="T19" fmla="*/ 83 h 334"/>
                <a:gd name="T20" fmla="*/ 0 w 289"/>
                <a:gd name="T21" fmla="*/ 250 h 334"/>
                <a:gd name="T22" fmla="*/ 144 w 289"/>
                <a:gd name="T23" fmla="*/ 334 h 334"/>
                <a:gd name="T24" fmla="*/ 144 w 289"/>
                <a:gd name="T25" fmla="*/ 334 h 334"/>
                <a:gd name="T26" fmla="*/ 144 w 289"/>
                <a:gd name="T27"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334">
                  <a:moveTo>
                    <a:pt x="144" y="279"/>
                  </a:moveTo>
                  <a:lnTo>
                    <a:pt x="144" y="279"/>
                  </a:lnTo>
                  <a:lnTo>
                    <a:pt x="47" y="223"/>
                  </a:lnTo>
                  <a:lnTo>
                    <a:pt x="47" y="110"/>
                  </a:lnTo>
                  <a:lnTo>
                    <a:pt x="144" y="54"/>
                  </a:lnTo>
                  <a:lnTo>
                    <a:pt x="242" y="110"/>
                  </a:lnTo>
                  <a:lnTo>
                    <a:pt x="242" y="111"/>
                  </a:lnTo>
                  <a:lnTo>
                    <a:pt x="289" y="83"/>
                  </a:lnTo>
                  <a:lnTo>
                    <a:pt x="144" y="0"/>
                  </a:lnTo>
                  <a:lnTo>
                    <a:pt x="0" y="83"/>
                  </a:lnTo>
                  <a:lnTo>
                    <a:pt x="0" y="250"/>
                  </a:lnTo>
                  <a:lnTo>
                    <a:pt x="144" y="334"/>
                  </a:lnTo>
                  <a:lnTo>
                    <a:pt x="144" y="334"/>
                  </a:lnTo>
                  <a:lnTo>
                    <a:pt x="144" y="27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10" name="Freeform 6"/>
          <p:cNvSpPr>
            <a:spLocks/>
          </p:cNvSpPr>
          <p:nvPr userDrawn="1"/>
        </p:nvSpPr>
        <p:spPr bwMode="auto">
          <a:xfrm>
            <a:off x="9233487" y="2228929"/>
            <a:ext cx="2009175" cy="807831"/>
          </a:xfrm>
          <a:custGeom>
            <a:avLst/>
            <a:gdLst>
              <a:gd name="T0" fmla="*/ 1131 w 1266"/>
              <a:gd name="T1" fmla="*/ 241 h 510"/>
              <a:gd name="T2" fmla="*/ 1108 w 1266"/>
              <a:gd name="T3" fmla="*/ 241 h 510"/>
              <a:gd name="T4" fmla="*/ 853 w 1266"/>
              <a:gd name="T5" fmla="*/ 0 h 510"/>
              <a:gd name="T6" fmla="*/ 605 w 1266"/>
              <a:gd name="T7" fmla="*/ 188 h 510"/>
              <a:gd name="T8" fmla="*/ 469 w 1266"/>
              <a:gd name="T9" fmla="*/ 131 h 510"/>
              <a:gd name="T10" fmla="*/ 280 w 1266"/>
              <a:gd name="T11" fmla="*/ 303 h 510"/>
              <a:gd name="T12" fmla="*/ 192 w 1266"/>
              <a:gd name="T13" fmla="*/ 344 h 510"/>
              <a:gd name="T14" fmla="*/ 107 w 1266"/>
              <a:gd name="T15" fmla="*/ 300 h 510"/>
              <a:gd name="T16" fmla="*/ 0 w 1266"/>
              <a:gd name="T17" fmla="*/ 404 h 510"/>
              <a:gd name="T18" fmla="*/ 107 w 1266"/>
              <a:gd name="T19" fmla="*/ 510 h 510"/>
              <a:gd name="T20" fmla="*/ 135 w 1266"/>
              <a:gd name="T21" fmla="*/ 510 h 510"/>
              <a:gd name="T22" fmla="*/ 482 w 1266"/>
              <a:gd name="T23" fmla="*/ 510 h 510"/>
              <a:gd name="T24" fmla="*/ 674 w 1266"/>
              <a:gd name="T25" fmla="*/ 510 h 510"/>
              <a:gd name="T26" fmla="*/ 1140 w 1266"/>
              <a:gd name="T27" fmla="*/ 510 h 510"/>
              <a:gd name="T28" fmla="*/ 1140 w 1266"/>
              <a:gd name="T29" fmla="*/ 510 h 510"/>
              <a:gd name="T30" fmla="*/ 1266 w 1266"/>
              <a:gd name="T31" fmla="*/ 375 h 510"/>
              <a:gd name="T32" fmla="*/ 1131 w 1266"/>
              <a:gd name="T33" fmla="*/ 24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6" h="510">
                <a:moveTo>
                  <a:pt x="1131" y="241"/>
                </a:moveTo>
                <a:cubicBezTo>
                  <a:pt x="1124" y="241"/>
                  <a:pt x="1118" y="241"/>
                  <a:pt x="1108" y="241"/>
                </a:cubicBezTo>
                <a:cubicBezTo>
                  <a:pt x="1102" y="106"/>
                  <a:pt x="992" y="0"/>
                  <a:pt x="853" y="0"/>
                </a:cubicBezTo>
                <a:cubicBezTo>
                  <a:pt x="734" y="0"/>
                  <a:pt x="636" y="81"/>
                  <a:pt x="605" y="188"/>
                </a:cubicBezTo>
                <a:cubicBezTo>
                  <a:pt x="570" y="153"/>
                  <a:pt x="523" y="131"/>
                  <a:pt x="469" y="131"/>
                </a:cubicBezTo>
                <a:cubicBezTo>
                  <a:pt x="372" y="131"/>
                  <a:pt x="290" y="206"/>
                  <a:pt x="280" y="303"/>
                </a:cubicBezTo>
                <a:cubicBezTo>
                  <a:pt x="249" y="307"/>
                  <a:pt x="217" y="322"/>
                  <a:pt x="192" y="344"/>
                </a:cubicBezTo>
                <a:cubicBezTo>
                  <a:pt x="173" y="316"/>
                  <a:pt x="142" y="300"/>
                  <a:pt x="107" y="300"/>
                </a:cubicBezTo>
                <a:cubicBezTo>
                  <a:pt x="47" y="300"/>
                  <a:pt x="0" y="347"/>
                  <a:pt x="0" y="404"/>
                </a:cubicBezTo>
                <a:cubicBezTo>
                  <a:pt x="0" y="463"/>
                  <a:pt x="47" y="510"/>
                  <a:pt x="107" y="510"/>
                </a:cubicBezTo>
                <a:cubicBezTo>
                  <a:pt x="135" y="510"/>
                  <a:pt x="135" y="510"/>
                  <a:pt x="135" y="510"/>
                </a:cubicBezTo>
                <a:cubicBezTo>
                  <a:pt x="482" y="510"/>
                  <a:pt x="482" y="510"/>
                  <a:pt x="482" y="510"/>
                </a:cubicBezTo>
                <a:cubicBezTo>
                  <a:pt x="674" y="510"/>
                  <a:pt x="674" y="510"/>
                  <a:pt x="674" y="510"/>
                </a:cubicBezTo>
                <a:cubicBezTo>
                  <a:pt x="1140" y="510"/>
                  <a:pt x="1140" y="510"/>
                  <a:pt x="1140" y="510"/>
                </a:cubicBezTo>
                <a:cubicBezTo>
                  <a:pt x="1140" y="510"/>
                  <a:pt x="1140" y="510"/>
                  <a:pt x="1140" y="510"/>
                </a:cubicBezTo>
                <a:cubicBezTo>
                  <a:pt x="1209" y="504"/>
                  <a:pt x="1266" y="447"/>
                  <a:pt x="1266" y="375"/>
                </a:cubicBezTo>
                <a:cubicBezTo>
                  <a:pt x="1266" y="300"/>
                  <a:pt x="1206" y="241"/>
                  <a:pt x="113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5" name="Group 4"/>
          <p:cNvGrpSpPr>
            <a:grpSpLocks noChangeAspect="1"/>
          </p:cNvGrpSpPr>
          <p:nvPr userDrawn="1"/>
        </p:nvGrpSpPr>
        <p:grpSpPr bwMode="white">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77" name="Group 76"/>
          <p:cNvGrpSpPr/>
          <p:nvPr userDrawn="1"/>
        </p:nvGrpSpPr>
        <p:grpSpPr>
          <a:xfrm>
            <a:off x="1004585" y="2308309"/>
            <a:ext cx="3321130" cy="437381"/>
            <a:chOff x="1092200" y="1960563"/>
            <a:chExt cx="3387726" cy="446088"/>
          </a:xfrm>
        </p:grpSpPr>
        <p:sp>
          <p:nvSpPr>
            <p:cNvPr id="37" name="Freeform 33"/>
            <p:cNvSpPr>
              <a:spLocks/>
            </p:cNvSpPr>
            <p:nvPr userDrawn="1"/>
          </p:nvSpPr>
          <p:spPr bwMode="auto">
            <a:xfrm>
              <a:off x="1092200" y="1981201"/>
              <a:ext cx="344488" cy="317500"/>
            </a:xfrm>
            <a:custGeom>
              <a:avLst/>
              <a:gdLst>
                <a:gd name="T0" fmla="*/ 181 w 213"/>
                <a:gd name="T1" fmla="*/ 197 h 197"/>
                <a:gd name="T2" fmla="*/ 181 w 213"/>
                <a:gd name="T3" fmla="*/ 72 h 197"/>
                <a:gd name="T4" fmla="*/ 182 w 213"/>
                <a:gd name="T5" fmla="*/ 29 h 197"/>
                <a:gd name="T6" fmla="*/ 182 w 213"/>
                <a:gd name="T7" fmla="*/ 29 h 197"/>
                <a:gd name="T8" fmla="*/ 176 w 213"/>
                <a:gd name="T9" fmla="*/ 51 h 197"/>
                <a:gd name="T10" fmla="*/ 117 w 213"/>
                <a:gd name="T11" fmla="*/ 197 h 197"/>
                <a:gd name="T12" fmla="*/ 95 w 213"/>
                <a:gd name="T13" fmla="*/ 197 h 197"/>
                <a:gd name="T14" fmla="*/ 35 w 213"/>
                <a:gd name="T15" fmla="*/ 53 h 197"/>
                <a:gd name="T16" fmla="*/ 30 w 213"/>
                <a:gd name="T17" fmla="*/ 29 h 197"/>
                <a:gd name="T18" fmla="*/ 29 w 213"/>
                <a:gd name="T19" fmla="*/ 29 h 197"/>
                <a:gd name="T20" fmla="*/ 30 w 213"/>
                <a:gd name="T21" fmla="*/ 49 h 197"/>
                <a:gd name="T22" fmla="*/ 30 w 213"/>
                <a:gd name="T23" fmla="*/ 76 h 197"/>
                <a:gd name="T24" fmla="*/ 30 w 213"/>
                <a:gd name="T25" fmla="*/ 197 h 197"/>
                <a:gd name="T26" fmla="*/ 0 w 213"/>
                <a:gd name="T27" fmla="*/ 197 h 197"/>
                <a:gd name="T28" fmla="*/ 0 w 213"/>
                <a:gd name="T29" fmla="*/ 0 h 197"/>
                <a:gd name="T30" fmla="*/ 47 w 213"/>
                <a:gd name="T31" fmla="*/ 0 h 197"/>
                <a:gd name="T32" fmla="*/ 97 w 213"/>
                <a:gd name="T33" fmla="*/ 124 h 197"/>
                <a:gd name="T34" fmla="*/ 106 w 213"/>
                <a:gd name="T35" fmla="*/ 152 h 197"/>
                <a:gd name="T36" fmla="*/ 106 w 213"/>
                <a:gd name="T37" fmla="*/ 152 h 197"/>
                <a:gd name="T38" fmla="*/ 117 w 213"/>
                <a:gd name="T39" fmla="*/ 124 h 197"/>
                <a:gd name="T40" fmla="*/ 168 w 213"/>
                <a:gd name="T41" fmla="*/ 0 h 197"/>
                <a:gd name="T42" fmla="*/ 213 w 213"/>
                <a:gd name="T43" fmla="*/ 0 h 197"/>
                <a:gd name="T44" fmla="*/ 213 w 213"/>
                <a:gd name="T45" fmla="*/ 197 h 197"/>
                <a:gd name="T46" fmla="*/ 181 w 213"/>
                <a:gd name="T4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3" h="197">
                  <a:moveTo>
                    <a:pt x="181" y="197"/>
                  </a:moveTo>
                  <a:cubicBezTo>
                    <a:pt x="181" y="72"/>
                    <a:pt x="181" y="72"/>
                    <a:pt x="181" y="72"/>
                  </a:cubicBezTo>
                  <a:cubicBezTo>
                    <a:pt x="181" y="62"/>
                    <a:pt x="181" y="48"/>
                    <a:pt x="182" y="29"/>
                  </a:cubicBezTo>
                  <a:cubicBezTo>
                    <a:pt x="182" y="29"/>
                    <a:pt x="182" y="29"/>
                    <a:pt x="182" y="29"/>
                  </a:cubicBezTo>
                  <a:cubicBezTo>
                    <a:pt x="180" y="39"/>
                    <a:pt x="178" y="47"/>
                    <a:pt x="176" y="51"/>
                  </a:cubicBezTo>
                  <a:cubicBezTo>
                    <a:pt x="117" y="197"/>
                    <a:pt x="117" y="197"/>
                    <a:pt x="117" y="197"/>
                  </a:cubicBezTo>
                  <a:cubicBezTo>
                    <a:pt x="95" y="197"/>
                    <a:pt x="95" y="197"/>
                    <a:pt x="95" y="197"/>
                  </a:cubicBezTo>
                  <a:cubicBezTo>
                    <a:pt x="35" y="53"/>
                    <a:pt x="35" y="53"/>
                    <a:pt x="35" y="53"/>
                  </a:cubicBezTo>
                  <a:cubicBezTo>
                    <a:pt x="34" y="48"/>
                    <a:pt x="32" y="40"/>
                    <a:pt x="30" y="29"/>
                  </a:cubicBezTo>
                  <a:cubicBezTo>
                    <a:pt x="29" y="29"/>
                    <a:pt x="29" y="29"/>
                    <a:pt x="29" y="29"/>
                  </a:cubicBezTo>
                  <a:cubicBezTo>
                    <a:pt x="29" y="32"/>
                    <a:pt x="29" y="38"/>
                    <a:pt x="30" y="49"/>
                  </a:cubicBezTo>
                  <a:cubicBezTo>
                    <a:pt x="30" y="59"/>
                    <a:pt x="30" y="68"/>
                    <a:pt x="30" y="76"/>
                  </a:cubicBezTo>
                  <a:cubicBezTo>
                    <a:pt x="30" y="197"/>
                    <a:pt x="30" y="197"/>
                    <a:pt x="30" y="197"/>
                  </a:cubicBezTo>
                  <a:cubicBezTo>
                    <a:pt x="0" y="197"/>
                    <a:pt x="0" y="197"/>
                    <a:pt x="0" y="197"/>
                  </a:cubicBezTo>
                  <a:cubicBezTo>
                    <a:pt x="0" y="0"/>
                    <a:pt x="0" y="0"/>
                    <a:pt x="0" y="0"/>
                  </a:cubicBezTo>
                  <a:cubicBezTo>
                    <a:pt x="47" y="0"/>
                    <a:pt x="47" y="0"/>
                    <a:pt x="47" y="0"/>
                  </a:cubicBezTo>
                  <a:cubicBezTo>
                    <a:pt x="97" y="124"/>
                    <a:pt x="97" y="124"/>
                    <a:pt x="97" y="124"/>
                  </a:cubicBezTo>
                  <a:cubicBezTo>
                    <a:pt x="101" y="136"/>
                    <a:pt x="104" y="146"/>
                    <a:pt x="106" y="152"/>
                  </a:cubicBezTo>
                  <a:cubicBezTo>
                    <a:pt x="106" y="152"/>
                    <a:pt x="106" y="152"/>
                    <a:pt x="106" y="152"/>
                  </a:cubicBezTo>
                  <a:cubicBezTo>
                    <a:pt x="117" y="124"/>
                    <a:pt x="117" y="124"/>
                    <a:pt x="117" y="124"/>
                  </a:cubicBezTo>
                  <a:cubicBezTo>
                    <a:pt x="168" y="0"/>
                    <a:pt x="168" y="0"/>
                    <a:pt x="168" y="0"/>
                  </a:cubicBezTo>
                  <a:cubicBezTo>
                    <a:pt x="213" y="0"/>
                    <a:pt x="213" y="0"/>
                    <a:pt x="213" y="0"/>
                  </a:cubicBezTo>
                  <a:cubicBezTo>
                    <a:pt x="213" y="197"/>
                    <a:pt x="213" y="197"/>
                    <a:pt x="213" y="197"/>
                  </a:cubicBezTo>
                  <a:lnTo>
                    <a:pt x="181"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4"/>
            <p:cNvSpPr>
              <a:spLocks noEditPoints="1"/>
            </p:cNvSpPr>
            <p:nvPr userDrawn="1"/>
          </p:nvSpPr>
          <p:spPr bwMode="auto">
            <a:xfrm>
              <a:off x="1495425" y="2066926"/>
              <a:ext cx="233363" cy="236538"/>
            </a:xfrm>
            <a:custGeom>
              <a:avLst/>
              <a:gdLst>
                <a:gd name="T0" fmla="*/ 145 w 145"/>
                <a:gd name="T1" fmla="*/ 72 h 147"/>
                <a:gd name="T2" fmla="*/ 125 w 145"/>
                <a:gd name="T3" fmla="*/ 127 h 147"/>
                <a:gd name="T4" fmla="*/ 71 w 145"/>
                <a:gd name="T5" fmla="*/ 147 h 147"/>
                <a:gd name="T6" fmla="*/ 19 w 145"/>
                <a:gd name="T7" fmla="*/ 128 h 147"/>
                <a:gd name="T8" fmla="*/ 0 w 145"/>
                <a:gd name="T9" fmla="*/ 75 h 147"/>
                <a:gd name="T10" fmla="*/ 20 w 145"/>
                <a:gd name="T11" fmla="*/ 20 h 147"/>
                <a:gd name="T12" fmla="*/ 75 w 145"/>
                <a:gd name="T13" fmla="*/ 0 h 147"/>
                <a:gd name="T14" fmla="*/ 126 w 145"/>
                <a:gd name="T15" fmla="*/ 19 h 147"/>
                <a:gd name="T16" fmla="*/ 145 w 145"/>
                <a:gd name="T17" fmla="*/ 72 h 147"/>
                <a:gd name="T18" fmla="*/ 112 w 145"/>
                <a:gd name="T19" fmla="*/ 73 h 147"/>
                <a:gd name="T20" fmla="*/ 101 w 145"/>
                <a:gd name="T21" fmla="*/ 38 h 147"/>
                <a:gd name="T22" fmla="*/ 73 w 145"/>
                <a:gd name="T23" fmla="*/ 26 h 147"/>
                <a:gd name="T24" fmla="*/ 44 w 145"/>
                <a:gd name="T25" fmla="*/ 39 h 147"/>
                <a:gd name="T26" fmla="*/ 33 w 145"/>
                <a:gd name="T27" fmla="*/ 74 h 147"/>
                <a:gd name="T28" fmla="*/ 44 w 145"/>
                <a:gd name="T29" fmla="*/ 109 h 147"/>
                <a:gd name="T30" fmla="*/ 73 w 145"/>
                <a:gd name="T31" fmla="*/ 121 h 147"/>
                <a:gd name="T32" fmla="*/ 102 w 145"/>
                <a:gd name="T33" fmla="*/ 109 h 147"/>
                <a:gd name="T34" fmla="*/ 112 w 145"/>
                <a:gd name="T3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7">
                  <a:moveTo>
                    <a:pt x="145" y="72"/>
                  </a:moveTo>
                  <a:cubicBezTo>
                    <a:pt x="145" y="95"/>
                    <a:pt x="138" y="113"/>
                    <a:pt x="125" y="127"/>
                  </a:cubicBezTo>
                  <a:cubicBezTo>
                    <a:pt x="112" y="141"/>
                    <a:pt x="94" y="147"/>
                    <a:pt x="71" y="147"/>
                  </a:cubicBezTo>
                  <a:cubicBezTo>
                    <a:pt x="50" y="147"/>
                    <a:pt x="32" y="141"/>
                    <a:pt x="19" y="128"/>
                  </a:cubicBezTo>
                  <a:cubicBezTo>
                    <a:pt x="7" y="115"/>
                    <a:pt x="0" y="97"/>
                    <a:pt x="0" y="75"/>
                  </a:cubicBezTo>
                  <a:cubicBezTo>
                    <a:pt x="0" y="52"/>
                    <a:pt x="7" y="34"/>
                    <a:pt x="20" y="20"/>
                  </a:cubicBezTo>
                  <a:cubicBezTo>
                    <a:pt x="33" y="7"/>
                    <a:pt x="51" y="0"/>
                    <a:pt x="75" y="0"/>
                  </a:cubicBezTo>
                  <a:cubicBezTo>
                    <a:pt x="97" y="0"/>
                    <a:pt x="114" y="6"/>
                    <a:pt x="126" y="19"/>
                  </a:cubicBezTo>
                  <a:cubicBezTo>
                    <a:pt x="139" y="32"/>
                    <a:pt x="145" y="50"/>
                    <a:pt x="145" y="72"/>
                  </a:cubicBezTo>
                  <a:close/>
                  <a:moveTo>
                    <a:pt x="112" y="73"/>
                  </a:moveTo>
                  <a:cubicBezTo>
                    <a:pt x="112" y="58"/>
                    <a:pt x="108" y="46"/>
                    <a:pt x="101" y="38"/>
                  </a:cubicBezTo>
                  <a:cubicBezTo>
                    <a:pt x="94" y="30"/>
                    <a:pt x="85" y="26"/>
                    <a:pt x="73" y="26"/>
                  </a:cubicBezTo>
                  <a:cubicBezTo>
                    <a:pt x="60" y="26"/>
                    <a:pt x="51" y="30"/>
                    <a:pt x="44" y="39"/>
                  </a:cubicBezTo>
                  <a:cubicBezTo>
                    <a:pt x="37" y="47"/>
                    <a:pt x="33" y="59"/>
                    <a:pt x="33" y="74"/>
                  </a:cubicBezTo>
                  <a:cubicBezTo>
                    <a:pt x="33" y="89"/>
                    <a:pt x="37" y="101"/>
                    <a:pt x="44" y="109"/>
                  </a:cubicBezTo>
                  <a:cubicBezTo>
                    <a:pt x="51" y="117"/>
                    <a:pt x="61" y="121"/>
                    <a:pt x="73" y="121"/>
                  </a:cubicBezTo>
                  <a:cubicBezTo>
                    <a:pt x="86" y="121"/>
                    <a:pt x="95" y="117"/>
                    <a:pt x="102" y="109"/>
                  </a:cubicBezTo>
                  <a:cubicBezTo>
                    <a:pt x="108" y="101"/>
                    <a:pt x="112" y="89"/>
                    <a:pt x="112"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5"/>
            <p:cNvSpPr>
              <a:spLocks noEditPoints="1"/>
            </p:cNvSpPr>
            <p:nvPr userDrawn="1"/>
          </p:nvSpPr>
          <p:spPr bwMode="auto">
            <a:xfrm>
              <a:off x="1765300" y="1962151"/>
              <a:ext cx="222250" cy="341313"/>
            </a:xfrm>
            <a:custGeom>
              <a:avLst/>
              <a:gdLst>
                <a:gd name="T0" fmla="*/ 105 w 137"/>
                <a:gd name="T1" fmla="*/ 208 h 211"/>
                <a:gd name="T2" fmla="*/ 105 w 137"/>
                <a:gd name="T3" fmla="*/ 186 h 211"/>
                <a:gd name="T4" fmla="*/ 105 w 137"/>
                <a:gd name="T5" fmla="*/ 186 h 211"/>
                <a:gd name="T6" fmla="*/ 58 w 137"/>
                <a:gd name="T7" fmla="*/ 211 h 211"/>
                <a:gd name="T8" fmla="*/ 16 w 137"/>
                <a:gd name="T9" fmla="*/ 192 h 211"/>
                <a:gd name="T10" fmla="*/ 0 w 137"/>
                <a:gd name="T11" fmla="*/ 141 h 211"/>
                <a:gd name="T12" fmla="*/ 18 w 137"/>
                <a:gd name="T13" fmla="*/ 85 h 211"/>
                <a:gd name="T14" fmla="*/ 65 w 137"/>
                <a:gd name="T15" fmla="*/ 64 h 211"/>
                <a:gd name="T16" fmla="*/ 88 w 137"/>
                <a:gd name="T17" fmla="*/ 69 h 211"/>
                <a:gd name="T18" fmla="*/ 105 w 137"/>
                <a:gd name="T19" fmla="*/ 85 h 211"/>
                <a:gd name="T20" fmla="*/ 105 w 137"/>
                <a:gd name="T21" fmla="*/ 85 h 211"/>
                <a:gd name="T22" fmla="*/ 105 w 137"/>
                <a:gd name="T23" fmla="*/ 0 h 211"/>
                <a:gd name="T24" fmla="*/ 137 w 137"/>
                <a:gd name="T25" fmla="*/ 0 h 211"/>
                <a:gd name="T26" fmla="*/ 137 w 137"/>
                <a:gd name="T27" fmla="*/ 208 h 211"/>
                <a:gd name="T28" fmla="*/ 105 w 137"/>
                <a:gd name="T29" fmla="*/ 208 h 211"/>
                <a:gd name="T30" fmla="*/ 105 w 137"/>
                <a:gd name="T31" fmla="*/ 126 h 211"/>
                <a:gd name="T32" fmla="*/ 95 w 137"/>
                <a:gd name="T33" fmla="*/ 100 h 211"/>
                <a:gd name="T34" fmla="*/ 71 w 137"/>
                <a:gd name="T35" fmla="*/ 90 h 211"/>
                <a:gd name="T36" fmla="*/ 43 w 137"/>
                <a:gd name="T37" fmla="*/ 103 h 211"/>
                <a:gd name="T38" fmla="*/ 33 w 137"/>
                <a:gd name="T39" fmla="*/ 140 h 211"/>
                <a:gd name="T40" fmla="*/ 43 w 137"/>
                <a:gd name="T41" fmla="*/ 173 h 211"/>
                <a:gd name="T42" fmla="*/ 69 w 137"/>
                <a:gd name="T43" fmla="*/ 185 h 211"/>
                <a:gd name="T44" fmla="*/ 95 w 137"/>
                <a:gd name="T45" fmla="*/ 173 h 211"/>
                <a:gd name="T46" fmla="*/ 105 w 137"/>
                <a:gd name="T47" fmla="*/ 142 h 211"/>
                <a:gd name="T48" fmla="*/ 105 w 137"/>
                <a:gd name="T49" fmla="*/ 12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211">
                  <a:moveTo>
                    <a:pt x="105" y="208"/>
                  </a:moveTo>
                  <a:cubicBezTo>
                    <a:pt x="105" y="186"/>
                    <a:pt x="105" y="186"/>
                    <a:pt x="105" y="186"/>
                  </a:cubicBezTo>
                  <a:cubicBezTo>
                    <a:pt x="105" y="186"/>
                    <a:pt x="105" y="186"/>
                    <a:pt x="105" y="186"/>
                  </a:cubicBezTo>
                  <a:cubicBezTo>
                    <a:pt x="95" y="203"/>
                    <a:pt x="79" y="211"/>
                    <a:pt x="58" y="211"/>
                  </a:cubicBezTo>
                  <a:cubicBezTo>
                    <a:pt x="41" y="211"/>
                    <a:pt x="27" y="205"/>
                    <a:pt x="16" y="192"/>
                  </a:cubicBezTo>
                  <a:cubicBezTo>
                    <a:pt x="5" y="180"/>
                    <a:pt x="0" y="163"/>
                    <a:pt x="0" y="141"/>
                  </a:cubicBezTo>
                  <a:cubicBezTo>
                    <a:pt x="0" y="118"/>
                    <a:pt x="6" y="99"/>
                    <a:pt x="18" y="85"/>
                  </a:cubicBezTo>
                  <a:cubicBezTo>
                    <a:pt x="29" y="71"/>
                    <a:pt x="45" y="64"/>
                    <a:pt x="65" y="64"/>
                  </a:cubicBezTo>
                  <a:cubicBezTo>
                    <a:pt x="74" y="64"/>
                    <a:pt x="81" y="66"/>
                    <a:pt x="88" y="69"/>
                  </a:cubicBezTo>
                  <a:cubicBezTo>
                    <a:pt x="95" y="73"/>
                    <a:pt x="101" y="78"/>
                    <a:pt x="105" y="85"/>
                  </a:cubicBezTo>
                  <a:cubicBezTo>
                    <a:pt x="105" y="85"/>
                    <a:pt x="105" y="85"/>
                    <a:pt x="105" y="85"/>
                  </a:cubicBezTo>
                  <a:cubicBezTo>
                    <a:pt x="105" y="0"/>
                    <a:pt x="105" y="0"/>
                    <a:pt x="105" y="0"/>
                  </a:cubicBezTo>
                  <a:cubicBezTo>
                    <a:pt x="137" y="0"/>
                    <a:pt x="137" y="0"/>
                    <a:pt x="137" y="0"/>
                  </a:cubicBezTo>
                  <a:cubicBezTo>
                    <a:pt x="137" y="208"/>
                    <a:pt x="137" y="208"/>
                    <a:pt x="137" y="208"/>
                  </a:cubicBezTo>
                  <a:lnTo>
                    <a:pt x="105" y="208"/>
                  </a:lnTo>
                  <a:close/>
                  <a:moveTo>
                    <a:pt x="105" y="126"/>
                  </a:moveTo>
                  <a:cubicBezTo>
                    <a:pt x="105" y="116"/>
                    <a:pt x="102" y="107"/>
                    <a:pt x="95" y="100"/>
                  </a:cubicBezTo>
                  <a:cubicBezTo>
                    <a:pt x="89" y="93"/>
                    <a:pt x="81" y="90"/>
                    <a:pt x="71" y="90"/>
                  </a:cubicBezTo>
                  <a:cubicBezTo>
                    <a:pt x="59" y="90"/>
                    <a:pt x="50" y="94"/>
                    <a:pt x="43" y="103"/>
                  </a:cubicBezTo>
                  <a:cubicBezTo>
                    <a:pt x="36" y="112"/>
                    <a:pt x="33" y="124"/>
                    <a:pt x="33" y="140"/>
                  </a:cubicBezTo>
                  <a:cubicBezTo>
                    <a:pt x="33" y="154"/>
                    <a:pt x="36" y="165"/>
                    <a:pt x="43" y="173"/>
                  </a:cubicBezTo>
                  <a:cubicBezTo>
                    <a:pt x="49" y="181"/>
                    <a:pt x="58" y="185"/>
                    <a:pt x="69" y="185"/>
                  </a:cubicBezTo>
                  <a:cubicBezTo>
                    <a:pt x="79" y="185"/>
                    <a:pt x="88" y="181"/>
                    <a:pt x="95" y="173"/>
                  </a:cubicBezTo>
                  <a:cubicBezTo>
                    <a:pt x="102" y="165"/>
                    <a:pt x="105" y="155"/>
                    <a:pt x="105" y="142"/>
                  </a:cubicBezTo>
                  <a:lnTo>
                    <a:pt x="105"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6"/>
            <p:cNvSpPr>
              <a:spLocks noEditPoints="1"/>
            </p:cNvSpPr>
            <p:nvPr userDrawn="1"/>
          </p:nvSpPr>
          <p:spPr bwMode="auto">
            <a:xfrm>
              <a:off x="2039938" y="2066926"/>
              <a:ext cx="207963" cy="236538"/>
            </a:xfrm>
            <a:custGeom>
              <a:avLst/>
              <a:gdLst>
                <a:gd name="T0" fmla="*/ 32 w 128"/>
                <a:gd name="T1" fmla="*/ 83 h 147"/>
                <a:gd name="T2" fmla="*/ 44 w 128"/>
                <a:gd name="T3" fmla="*/ 112 h 147"/>
                <a:gd name="T4" fmla="*/ 75 w 128"/>
                <a:gd name="T5" fmla="*/ 122 h 147"/>
                <a:gd name="T6" fmla="*/ 98 w 128"/>
                <a:gd name="T7" fmla="*/ 118 h 147"/>
                <a:gd name="T8" fmla="*/ 117 w 128"/>
                <a:gd name="T9" fmla="*/ 109 h 147"/>
                <a:gd name="T10" fmla="*/ 117 w 128"/>
                <a:gd name="T11" fmla="*/ 136 h 147"/>
                <a:gd name="T12" fmla="*/ 95 w 128"/>
                <a:gd name="T13" fmla="*/ 144 h 147"/>
                <a:gd name="T14" fmla="*/ 67 w 128"/>
                <a:gd name="T15" fmla="*/ 147 h 147"/>
                <a:gd name="T16" fmla="*/ 17 w 128"/>
                <a:gd name="T17" fmla="*/ 128 h 147"/>
                <a:gd name="T18" fmla="*/ 0 w 128"/>
                <a:gd name="T19" fmla="*/ 75 h 147"/>
                <a:gd name="T20" fmla="*/ 9 w 128"/>
                <a:gd name="T21" fmla="*/ 36 h 147"/>
                <a:gd name="T22" fmla="*/ 33 w 128"/>
                <a:gd name="T23" fmla="*/ 9 h 147"/>
                <a:gd name="T24" fmla="*/ 67 w 128"/>
                <a:gd name="T25" fmla="*/ 0 h 147"/>
                <a:gd name="T26" fmla="*/ 112 w 128"/>
                <a:gd name="T27" fmla="*/ 18 h 147"/>
                <a:gd name="T28" fmla="*/ 128 w 128"/>
                <a:gd name="T29" fmla="*/ 67 h 147"/>
                <a:gd name="T30" fmla="*/ 128 w 128"/>
                <a:gd name="T31" fmla="*/ 83 h 147"/>
                <a:gd name="T32" fmla="*/ 32 w 128"/>
                <a:gd name="T33" fmla="*/ 83 h 147"/>
                <a:gd name="T34" fmla="*/ 97 w 128"/>
                <a:gd name="T35" fmla="*/ 59 h 147"/>
                <a:gd name="T36" fmla="*/ 89 w 128"/>
                <a:gd name="T37" fmla="*/ 34 h 147"/>
                <a:gd name="T38" fmla="*/ 67 w 128"/>
                <a:gd name="T39" fmla="*/ 25 h 147"/>
                <a:gd name="T40" fmla="*/ 44 w 128"/>
                <a:gd name="T41" fmla="*/ 34 h 147"/>
                <a:gd name="T42" fmla="*/ 32 w 128"/>
                <a:gd name="T43" fmla="*/ 59 h 147"/>
                <a:gd name="T44" fmla="*/ 97 w 128"/>
                <a:gd name="T45" fmla="*/ 5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47">
                  <a:moveTo>
                    <a:pt x="32" y="83"/>
                  </a:moveTo>
                  <a:cubicBezTo>
                    <a:pt x="33" y="96"/>
                    <a:pt x="37" y="106"/>
                    <a:pt x="44" y="112"/>
                  </a:cubicBezTo>
                  <a:cubicBezTo>
                    <a:pt x="51" y="119"/>
                    <a:pt x="61" y="122"/>
                    <a:pt x="75" y="122"/>
                  </a:cubicBezTo>
                  <a:cubicBezTo>
                    <a:pt x="83" y="122"/>
                    <a:pt x="90" y="121"/>
                    <a:pt x="98" y="118"/>
                  </a:cubicBezTo>
                  <a:cubicBezTo>
                    <a:pt x="105" y="116"/>
                    <a:pt x="111" y="113"/>
                    <a:pt x="117" y="109"/>
                  </a:cubicBezTo>
                  <a:cubicBezTo>
                    <a:pt x="117" y="136"/>
                    <a:pt x="117" y="136"/>
                    <a:pt x="117" y="136"/>
                  </a:cubicBezTo>
                  <a:cubicBezTo>
                    <a:pt x="112" y="139"/>
                    <a:pt x="104" y="142"/>
                    <a:pt x="95" y="144"/>
                  </a:cubicBezTo>
                  <a:cubicBezTo>
                    <a:pt x="86" y="146"/>
                    <a:pt x="77" y="147"/>
                    <a:pt x="67" y="147"/>
                  </a:cubicBezTo>
                  <a:cubicBezTo>
                    <a:pt x="46" y="147"/>
                    <a:pt x="29" y="141"/>
                    <a:pt x="17" y="128"/>
                  </a:cubicBezTo>
                  <a:cubicBezTo>
                    <a:pt x="6" y="115"/>
                    <a:pt x="0" y="98"/>
                    <a:pt x="0" y="75"/>
                  </a:cubicBezTo>
                  <a:cubicBezTo>
                    <a:pt x="0" y="60"/>
                    <a:pt x="3" y="47"/>
                    <a:pt x="9" y="36"/>
                  </a:cubicBezTo>
                  <a:cubicBezTo>
                    <a:pt x="14" y="24"/>
                    <a:pt x="22" y="16"/>
                    <a:pt x="33" y="9"/>
                  </a:cubicBezTo>
                  <a:cubicBezTo>
                    <a:pt x="43" y="3"/>
                    <a:pt x="54" y="0"/>
                    <a:pt x="67" y="0"/>
                  </a:cubicBezTo>
                  <a:cubicBezTo>
                    <a:pt x="86" y="0"/>
                    <a:pt x="101" y="6"/>
                    <a:pt x="112" y="18"/>
                  </a:cubicBezTo>
                  <a:cubicBezTo>
                    <a:pt x="123" y="30"/>
                    <a:pt x="128" y="46"/>
                    <a:pt x="128" y="67"/>
                  </a:cubicBezTo>
                  <a:cubicBezTo>
                    <a:pt x="128" y="83"/>
                    <a:pt x="128" y="83"/>
                    <a:pt x="128" y="83"/>
                  </a:cubicBezTo>
                  <a:lnTo>
                    <a:pt x="32" y="83"/>
                  </a:lnTo>
                  <a:close/>
                  <a:moveTo>
                    <a:pt x="97" y="59"/>
                  </a:moveTo>
                  <a:cubicBezTo>
                    <a:pt x="97" y="48"/>
                    <a:pt x="94" y="39"/>
                    <a:pt x="89" y="34"/>
                  </a:cubicBezTo>
                  <a:cubicBezTo>
                    <a:pt x="83" y="28"/>
                    <a:pt x="76" y="25"/>
                    <a:pt x="67" y="25"/>
                  </a:cubicBezTo>
                  <a:cubicBezTo>
                    <a:pt x="58" y="25"/>
                    <a:pt x="51" y="28"/>
                    <a:pt x="44" y="34"/>
                  </a:cubicBezTo>
                  <a:cubicBezTo>
                    <a:pt x="38" y="41"/>
                    <a:pt x="34" y="49"/>
                    <a:pt x="32" y="59"/>
                  </a:cubicBezTo>
                  <a:lnTo>
                    <a:pt x="9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7"/>
            <p:cNvSpPr>
              <a:spLocks/>
            </p:cNvSpPr>
            <p:nvPr userDrawn="1"/>
          </p:nvSpPr>
          <p:spPr bwMode="auto">
            <a:xfrm>
              <a:off x="2295525" y="2068513"/>
              <a:ext cx="131763" cy="230188"/>
            </a:xfrm>
            <a:custGeom>
              <a:avLst/>
              <a:gdLst>
                <a:gd name="T0" fmla="*/ 81 w 81"/>
                <a:gd name="T1" fmla="*/ 33 h 143"/>
                <a:gd name="T2" fmla="*/ 73 w 81"/>
                <a:gd name="T3" fmla="*/ 30 h 143"/>
                <a:gd name="T4" fmla="*/ 63 w 81"/>
                <a:gd name="T5" fmla="*/ 28 h 143"/>
                <a:gd name="T6" fmla="*/ 41 w 81"/>
                <a:gd name="T7" fmla="*/ 40 h 143"/>
                <a:gd name="T8" fmla="*/ 32 w 81"/>
                <a:gd name="T9" fmla="*/ 71 h 143"/>
                <a:gd name="T10" fmla="*/ 32 w 81"/>
                <a:gd name="T11" fmla="*/ 143 h 143"/>
                <a:gd name="T12" fmla="*/ 0 w 81"/>
                <a:gd name="T13" fmla="*/ 143 h 143"/>
                <a:gd name="T14" fmla="*/ 0 w 81"/>
                <a:gd name="T15" fmla="*/ 2 h 143"/>
                <a:gd name="T16" fmla="*/ 32 w 81"/>
                <a:gd name="T17" fmla="*/ 2 h 143"/>
                <a:gd name="T18" fmla="*/ 32 w 81"/>
                <a:gd name="T19" fmla="*/ 30 h 143"/>
                <a:gd name="T20" fmla="*/ 33 w 81"/>
                <a:gd name="T21" fmla="*/ 30 h 143"/>
                <a:gd name="T22" fmla="*/ 47 w 81"/>
                <a:gd name="T23" fmla="*/ 8 h 143"/>
                <a:gd name="T24" fmla="*/ 69 w 81"/>
                <a:gd name="T25" fmla="*/ 0 h 143"/>
                <a:gd name="T26" fmla="*/ 81 w 81"/>
                <a:gd name="T27" fmla="*/ 2 h 143"/>
                <a:gd name="T28" fmla="*/ 81 w 81"/>
                <a:gd name="T29" fmla="*/ 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43">
                  <a:moveTo>
                    <a:pt x="81" y="33"/>
                  </a:moveTo>
                  <a:cubicBezTo>
                    <a:pt x="80" y="32"/>
                    <a:pt x="77" y="31"/>
                    <a:pt x="73" y="30"/>
                  </a:cubicBezTo>
                  <a:cubicBezTo>
                    <a:pt x="70" y="29"/>
                    <a:pt x="66" y="28"/>
                    <a:pt x="63" y="28"/>
                  </a:cubicBezTo>
                  <a:cubicBezTo>
                    <a:pt x="54" y="28"/>
                    <a:pt x="46" y="32"/>
                    <a:pt x="41" y="40"/>
                  </a:cubicBezTo>
                  <a:cubicBezTo>
                    <a:pt x="35" y="48"/>
                    <a:pt x="32" y="58"/>
                    <a:pt x="32" y="71"/>
                  </a:cubicBezTo>
                  <a:cubicBezTo>
                    <a:pt x="32" y="143"/>
                    <a:pt x="32" y="143"/>
                    <a:pt x="32" y="143"/>
                  </a:cubicBezTo>
                  <a:cubicBezTo>
                    <a:pt x="0" y="143"/>
                    <a:pt x="0" y="143"/>
                    <a:pt x="0" y="143"/>
                  </a:cubicBezTo>
                  <a:cubicBezTo>
                    <a:pt x="0" y="2"/>
                    <a:pt x="0" y="2"/>
                    <a:pt x="0" y="2"/>
                  </a:cubicBezTo>
                  <a:cubicBezTo>
                    <a:pt x="32" y="2"/>
                    <a:pt x="32" y="2"/>
                    <a:pt x="32" y="2"/>
                  </a:cubicBezTo>
                  <a:cubicBezTo>
                    <a:pt x="32" y="30"/>
                    <a:pt x="32" y="30"/>
                    <a:pt x="32" y="30"/>
                  </a:cubicBezTo>
                  <a:cubicBezTo>
                    <a:pt x="33" y="30"/>
                    <a:pt x="33" y="30"/>
                    <a:pt x="33" y="30"/>
                  </a:cubicBezTo>
                  <a:cubicBezTo>
                    <a:pt x="36" y="20"/>
                    <a:pt x="41" y="13"/>
                    <a:pt x="47" y="8"/>
                  </a:cubicBezTo>
                  <a:cubicBezTo>
                    <a:pt x="53" y="2"/>
                    <a:pt x="60" y="0"/>
                    <a:pt x="69" y="0"/>
                  </a:cubicBezTo>
                  <a:cubicBezTo>
                    <a:pt x="74" y="0"/>
                    <a:pt x="78" y="1"/>
                    <a:pt x="81" y="2"/>
                  </a:cubicBezTo>
                  <a:lnTo>
                    <a:pt x="81"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8"/>
            <p:cNvSpPr>
              <a:spLocks/>
            </p:cNvSpPr>
            <p:nvPr userDrawn="1"/>
          </p:nvSpPr>
          <p:spPr bwMode="auto">
            <a:xfrm>
              <a:off x="2466975" y="2066926"/>
              <a:ext cx="201613" cy="231775"/>
            </a:xfrm>
            <a:custGeom>
              <a:avLst/>
              <a:gdLst>
                <a:gd name="T0" fmla="*/ 93 w 125"/>
                <a:gd name="T1" fmla="*/ 144 h 144"/>
                <a:gd name="T2" fmla="*/ 93 w 125"/>
                <a:gd name="T3" fmla="*/ 65 h 144"/>
                <a:gd name="T4" fmla="*/ 86 w 125"/>
                <a:gd name="T5" fmla="*/ 36 h 144"/>
                <a:gd name="T6" fmla="*/ 65 w 125"/>
                <a:gd name="T7" fmla="*/ 26 h 144"/>
                <a:gd name="T8" fmla="*/ 41 w 125"/>
                <a:gd name="T9" fmla="*/ 37 h 144"/>
                <a:gd name="T10" fmla="*/ 32 w 125"/>
                <a:gd name="T11" fmla="*/ 64 h 144"/>
                <a:gd name="T12" fmla="*/ 32 w 125"/>
                <a:gd name="T13" fmla="*/ 144 h 144"/>
                <a:gd name="T14" fmla="*/ 0 w 125"/>
                <a:gd name="T15" fmla="*/ 144 h 144"/>
                <a:gd name="T16" fmla="*/ 0 w 125"/>
                <a:gd name="T17" fmla="*/ 3 h 144"/>
                <a:gd name="T18" fmla="*/ 32 w 125"/>
                <a:gd name="T19" fmla="*/ 3 h 144"/>
                <a:gd name="T20" fmla="*/ 32 w 125"/>
                <a:gd name="T21" fmla="*/ 26 h 144"/>
                <a:gd name="T22" fmla="*/ 32 w 125"/>
                <a:gd name="T23" fmla="*/ 26 h 144"/>
                <a:gd name="T24" fmla="*/ 78 w 125"/>
                <a:gd name="T25" fmla="*/ 0 h 144"/>
                <a:gd name="T26" fmla="*/ 112 w 125"/>
                <a:gd name="T27" fmla="*/ 14 h 144"/>
                <a:gd name="T28" fmla="*/ 125 w 125"/>
                <a:gd name="T29" fmla="*/ 58 h 144"/>
                <a:gd name="T30" fmla="*/ 125 w 125"/>
                <a:gd name="T31" fmla="*/ 144 h 144"/>
                <a:gd name="T32" fmla="*/ 93 w 125"/>
                <a:gd name="T3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4"/>
                  </a:moveTo>
                  <a:cubicBezTo>
                    <a:pt x="93" y="65"/>
                    <a:pt x="93" y="65"/>
                    <a:pt x="93" y="65"/>
                  </a:cubicBezTo>
                  <a:cubicBezTo>
                    <a:pt x="93" y="52"/>
                    <a:pt x="91" y="42"/>
                    <a:pt x="86" y="36"/>
                  </a:cubicBezTo>
                  <a:cubicBezTo>
                    <a:pt x="82" y="29"/>
                    <a:pt x="75" y="26"/>
                    <a:pt x="65" y="26"/>
                  </a:cubicBezTo>
                  <a:cubicBezTo>
                    <a:pt x="55" y="26"/>
                    <a:pt x="47" y="30"/>
                    <a:pt x="41" y="37"/>
                  </a:cubicBezTo>
                  <a:cubicBezTo>
                    <a:pt x="35" y="44"/>
                    <a:pt x="32" y="53"/>
                    <a:pt x="32" y="64"/>
                  </a:cubicBezTo>
                  <a:cubicBezTo>
                    <a:pt x="32" y="144"/>
                    <a:pt x="32" y="144"/>
                    <a:pt x="32" y="144"/>
                  </a:cubicBezTo>
                  <a:cubicBezTo>
                    <a:pt x="0" y="144"/>
                    <a:pt x="0" y="144"/>
                    <a:pt x="0" y="144"/>
                  </a:cubicBezTo>
                  <a:cubicBezTo>
                    <a:pt x="0" y="3"/>
                    <a:pt x="0" y="3"/>
                    <a:pt x="0" y="3"/>
                  </a:cubicBezTo>
                  <a:cubicBezTo>
                    <a:pt x="32" y="3"/>
                    <a:pt x="32" y="3"/>
                    <a:pt x="32" y="3"/>
                  </a:cubicBezTo>
                  <a:cubicBezTo>
                    <a:pt x="32" y="26"/>
                    <a:pt x="32" y="26"/>
                    <a:pt x="32" y="26"/>
                  </a:cubicBezTo>
                  <a:cubicBezTo>
                    <a:pt x="32" y="26"/>
                    <a:pt x="32" y="26"/>
                    <a:pt x="32" y="26"/>
                  </a:cubicBezTo>
                  <a:cubicBezTo>
                    <a:pt x="43" y="9"/>
                    <a:pt x="58" y="0"/>
                    <a:pt x="78" y="0"/>
                  </a:cubicBezTo>
                  <a:cubicBezTo>
                    <a:pt x="93" y="0"/>
                    <a:pt x="104" y="5"/>
                    <a:pt x="112" y="14"/>
                  </a:cubicBezTo>
                  <a:cubicBezTo>
                    <a:pt x="121" y="24"/>
                    <a:pt x="125" y="38"/>
                    <a:pt x="125" y="58"/>
                  </a:cubicBezTo>
                  <a:cubicBezTo>
                    <a:pt x="125" y="144"/>
                    <a:pt x="125" y="144"/>
                    <a:pt x="125" y="144"/>
                  </a:cubicBezTo>
                  <a:lnTo>
                    <a:pt x="93"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9"/>
            <p:cNvSpPr>
              <a:spLocks noEditPoints="1"/>
            </p:cNvSpPr>
            <p:nvPr userDrawn="1"/>
          </p:nvSpPr>
          <p:spPr bwMode="auto">
            <a:xfrm>
              <a:off x="2727325" y="1960563"/>
              <a:ext cx="63500" cy="338138"/>
            </a:xfrm>
            <a:custGeom>
              <a:avLst/>
              <a:gdLst>
                <a:gd name="T0" fmla="*/ 39 w 39"/>
                <a:gd name="T1" fmla="*/ 19 h 209"/>
                <a:gd name="T2" fmla="*/ 33 w 39"/>
                <a:gd name="T3" fmla="*/ 32 h 209"/>
                <a:gd name="T4" fmla="*/ 20 w 39"/>
                <a:gd name="T5" fmla="*/ 37 h 209"/>
                <a:gd name="T6" fmla="*/ 6 w 39"/>
                <a:gd name="T7" fmla="*/ 32 h 209"/>
                <a:gd name="T8" fmla="*/ 0 w 39"/>
                <a:gd name="T9" fmla="*/ 19 h 209"/>
                <a:gd name="T10" fmla="*/ 6 w 39"/>
                <a:gd name="T11" fmla="*/ 5 h 209"/>
                <a:gd name="T12" fmla="*/ 20 w 39"/>
                <a:gd name="T13" fmla="*/ 0 h 209"/>
                <a:gd name="T14" fmla="*/ 33 w 39"/>
                <a:gd name="T15" fmla="*/ 5 h 209"/>
                <a:gd name="T16" fmla="*/ 39 w 39"/>
                <a:gd name="T17" fmla="*/ 19 h 209"/>
                <a:gd name="T18" fmla="*/ 3 w 39"/>
                <a:gd name="T19" fmla="*/ 209 h 209"/>
                <a:gd name="T20" fmla="*/ 3 w 39"/>
                <a:gd name="T21" fmla="*/ 68 h 209"/>
                <a:gd name="T22" fmla="*/ 35 w 39"/>
                <a:gd name="T23" fmla="*/ 68 h 209"/>
                <a:gd name="T24" fmla="*/ 35 w 39"/>
                <a:gd name="T25" fmla="*/ 209 h 209"/>
                <a:gd name="T26" fmla="*/ 3 w 39"/>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9">
                  <a:moveTo>
                    <a:pt x="39" y="19"/>
                  </a:moveTo>
                  <a:cubicBezTo>
                    <a:pt x="39" y="24"/>
                    <a:pt x="37" y="28"/>
                    <a:pt x="33" y="32"/>
                  </a:cubicBezTo>
                  <a:cubicBezTo>
                    <a:pt x="30" y="35"/>
                    <a:pt x="25" y="37"/>
                    <a:pt x="20" y="37"/>
                  </a:cubicBezTo>
                  <a:cubicBezTo>
                    <a:pt x="14" y="37"/>
                    <a:pt x="10" y="35"/>
                    <a:pt x="6" y="32"/>
                  </a:cubicBezTo>
                  <a:cubicBezTo>
                    <a:pt x="2" y="28"/>
                    <a:pt x="0" y="24"/>
                    <a:pt x="0" y="19"/>
                  </a:cubicBezTo>
                  <a:cubicBezTo>
                    <a:pt x="0" y="13"/>
                    <a:pt x="2" y="9"/>
                    <a:pt x="6" y="5"/>
                  </a:cubicBezTo>
                  <a:cubicBezTo>
                    <a:pt x="10" y="2"/>
                    <a:pt x="14" y="0"/>
                    <a:pt x="20" y="0"/>
                  </a:cubicBezTo>
                  <a:cubicBezTo>
                    <a:pt x="25" y="0"/>
                    <a:pt x="30" y="2"/>
                    <a:pt x="33" y="5"/>
                  </a:cubicBezTo>
                  <a:cubicBezTo>
                    <a:pt x="37" y="9"/>
                    <a:pt x="39" y="14"/>
                    <a:pt x="39" y="19"/>
                  </a:cubicBezTo>
                  <a:close/>
                  <a:moveTo>
                    <a:pt x="3" y="209"/>
                  </a:moveTo>
                  <a:cubicBezTo>
                    <a:pt x="3" y="68"/>
                    <a:pt x="3" y="68"/>
                    <a:pt x="3" y="68"/>
                  </a:cubicBezTo>
                  <a:cubicBezTo>
                    <a:pt x="35" y="68"/>
                    <a:pt x="35" y="68"/>
                    <a:pt x="35" y="68"/>
                  </a:cubicBezTo>
                  <a:cubicBezTo>
                    <a:pt x="35" y="209"/>
                    <a:pt x="35" y="209"/>
                    <a:pt x="35" y="209"/>
                  </a:cubicBezTo>
                  <a:lnTo>
                    <a:pt x="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40"/>
            <p:cNvSpPr>
              <a:spLocks/>
            </p:cNvSpPr>
            <p:nvPr userDrawn="1"/>
          </p:nvSpPr>
          <p:spPr bwMode="auto">
            <a:xfrm>
              <a:off x="2824163" y="2071688"/>
              <a:ext cx="193675" cy="227013"/>
            </a:xfrm>
            <a:custGeom>
              <a:avLst/>
              <a:gdLst>
                <a:gd name="T0" fmla="*/ 46 w 122"/>
                <a:gd name="T1" fmla="*/ 117 h 143"/>
                <a:gd name="T2" fmla="*/ 122 w 122"/>
                <a:gd name="T3" fmla="*/ 117 h 143"/>
                <a:gd name="T4" fmla="*/ 122 w 122"/>
                <a:gd name="T5" fmla="*/ 143 h 143"/>
                <a:gd name="T6" fmla="*/ 0 w 122"/>
                <a:gd name="T7" fmla="*/ 143 h 143"/>
                <a:gd name="T8" fmla="*/ 0 w 122"/>
                <a:gd name="T9" fmla="*/ 132 h 143"/>
                <a:gd name="T10" fmla="*/ 77 w 122"/>
                <a:gd name="T11" fmla="*/ 26 h 143"/>
                <a:gd name="T12" fmla="*/ 8 w 122"/>
                <a:gd name="T13" fmla="*/ 26 h 143"/>
                <a:gd name="T14" fmla="*/ 8 w 122"/>
                <a:gd name="T15" fmla="*/ 0 h 143"/>
                <a:gd name="T16" fmla="*/ 122 w 122"/>
                <a:gd name="T17" fmla="*/ 0 h 143"/>
                <a:gd name="T18" fmla="*/ 122 w 122"/>
                <a:gd name="T19" fmla="*/ 12 h 143"/>
                <a:gd name="T20" fmla="*/ 46 w 122"/>
                <a:gd name="T21" fmla="*/ 11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43">
                  <a:moveTo>
                    <a:pt x="46" y="117"/>
                  </a:moveTo>
                  <a:lnTo>
                    <a:pt x="122" y="117"/>
                  </a:lnTo>
                  <a:lnTo>
                    <a:pt x="122" y="143"/>
                  </a:lnTo>
                  <a:lnTo>
                    <a:pt x="0" y="143"/>
                  </a:lnTo>
                  <a:lnTo>
                    <a:pt x="0" y="132"/>
                  </a:lnTo>
                  <a:lnTo>
                    <a:pt x="77" y="26"/>
                  </a:lnTo>
                  <a:lnTo>
                    <a:pt x="8" y="26"/>
                  </a:lnTo>
                  <a:lnTo>
                    <a:pt x="8" y="0"/>
                  </a:lnTo>
                  <a:lnTo>
                    <a:pt x="122" y="0"/>
                  </a:lnTo>
                  <a:lnTo>
                    <a:pt x="122" y="12"/>
                  </a:lnTo>
                  <a:lnTo>
                    <a:pt x="46"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41"/>
            <p:cNvSpPr>
              <a:spLocks noEditPoints="1"/>
            </p:cNvSpPr>
            <p:nvPr userDrawn="1"/>
          </p:nvSpPr>
          <p:spPr bwMode="auto">
            <a:xfrm>
              <a:off x="3057525" y="1960563"/>
              <a:ext cx="63500" cy="338138"/>
            </a:xfrm>
            <a:custGeom>
              <a:avLst/>
              <a:gdLst>
                <a:gd name="T0" fmla="*/ 39 w 39"/>
                <a:gd name="T1" fmla="*/ 19 h 209"/>
                <a:gd name="T2" fmla="*/ 33 w 39"/>
                <a:gd name="T3" fmla="*/ 32 h 209"/>
                <a:gd name="T4" fmla="*/ 19 w 39"/>
                <a:gd name="T5" fmla="*/ 37 h 209"/>
                <a:gd name="T6" fmla="*/ 5 w 39"/>
                <a:gd name="T7" fmla="*/ 32 h 209"/>
                <a:gd name="T8" fmla="*/ 0 w 39"/>
                <a:gd name="T9" fmla="*/ 19 h 209"/>
                <a:gd name="T10" fmla="*/ 6 w 39"/>
                <a:gd name="T11" fmla="*/ 5 h 209"/>
                <a:gd name="T12" fmla="*/ 19 w 39"/>
                <a:gd name="T13" fmla="*/ 0 h 209"/>
                <a:gd name="T14" fmla="*/ 33 w 39"/>
                <a:gd name="T15" fmla="*/ 5 h 209"/>
                <a:gd name="T16" fmla="*/ 39 w 39"/>
                <a:gd name="T17" fmla="*/ 19 h 209"/>
                <a:gd name="T18" fmla="*/ 3 w 39"/>
                <a:gd name="T19" fmla="*/ 209 h 209"/>
                <a:gd name="T20" fmla="*/ 3 w 39"/>
                <a:gd name="T21" fmla="*/ 68 h 209"/>
                <a:gd name="T22" fmla="*/ 35 w 39"/>
                <a:gd name="T23" fmla="*/ 68 h 209"/>
                <a:gd name="T24" fmla="*/ 35 w 39"/>
                <a:gd name="T25" fmla="*/ 209 h 209"/>
                <a:gd name="T26" fmla="*/ 3 w 39"/>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9">
                  <a:moveTo>
                    <a:pt x="39" y="19"/>
                  </a:moveTo>
                  <a:cubicBezTo>
                    <a:pt x="39" y="24"/>
                    <a:pt x="37" y="28"/>
                    <a:pt x="33" y="32"/>
                  </a:cubicBezTo>
                  <a:cubicBezTo>
                    <a:pt x="29" y="35"/>
                    <a:pt x="25" y="37"/>
                    <a:pt x="19" y="37"/>
                  </a:cubicBezTo>
                  <a:cubicBezTo>
                    <a:pt x="14" y="37"/>
                    <a:pt x="9" y="35"/>
                    <a:pt x="5" y="32"/>
                  </a:cubicBezTo>
                  <a:cubicBezTo>
                    <a:pt x="2" y="28"/>
                    <a:pt x="0" y="24"/>
                    <a:pt x="0" y="19"/>
                  </a:cubicBezTo>
                  <a:cubicBezTo>
                    <a:pt x="0" y="13"/>
                    <a:pt x="2" y="9"/>
                    <a:pt x="6" y="5"/>
                  </a:cubicBezTo>
                  <a:cubicBezTo>
                    <a:pt x="9" y="2"/>
                    <a:pt x="14" y="0"/>
                    <a:pt x="19" y="0"/>
                  </a:cubicBezTo>
                  <a:cubicBezTo>
                    <a:pt x="25" y="0"/>
                    <a:pt x="29" y="2"/>
                    <a:pt x="33" y="5"/>
                  </a:cubicBezTo>
                  <a:cubicBezTo>
                    <a:pt x="37" y="9"/>
                    <a:pt x="39" y="14"/>
                    <a:pt x="39" y="19"/>
                  </a:cubicBezTo>
                  <a:close/>
                  <a:moveTo>
                    <a:pt x="3" y="209"/>
                  </a:moveTo>
                  <a:cubicBezTo>
                    <a:pt x="3" y="68"/>
                    <a:pt x="3" y="68"/>
                    <a:pt x="3" y="68"/>
                  </a:cubicBezTo>
                  <a:cubicBezTo>
                    <a:pt x="35" y="68"/>
                    <a:pt x="35" y="68"/>
                    <a:pt x="35" y="68"/>
                  </a:cubicBezTo>
                  <a:cubicBezTo>
                    <a:pt x="35" y="209"/>
                    <a:pt x="35" y="209"/>
                    <a:pt x="35" y="209"/>
                  </a:cubicBezTo>
                  <a:lnTo>
                    <a:pt x="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42"/>
            <p:cNvSpPr>
              <a:spLocks/>
            </p:cNvSpPr>
            <p:nvPr userDrawn="1"/>
          </p:nvSpPr>
          <p:spPr bwMode="auto">
            <a:xfrm>
              <a:off x="3182938" y="2066926"/>
              <a:ext cx="203200" cy="231775"/>
            </a:xfrm>
            <a:custGeom>
              <a:avLst/>
              <a:gdLst>
                <a:gd name="T0" fmla="*/ 93 w 125"/>
                <a:gd name="T1" fmla="*/ 144 h 144"/>
                <a:gd name="T2" fmla="*/ 93 w 125"/>
                <a:gd name="T3" fmla="*/ 65 h 144"/>
                <a:gd name="T4" fmla="*/ 86 w 125"/>
                <a:gd name="T5" fmla="*/ 36 h 144"/>
                <a:gd name="T6" fmla="*/ 65 w 125"/>
                <a:gd name="T7" fmla="*/ 26 h 144"/>
                <a:gd name="T8" fmla="*/ 41 w 125"/>
                <a:gd name="T9" fmla="*/ 37 h 144"/>
                <a:gd name="T10" fmla="*/ 32 w 125"/>
                <a:gd name="T11" fmla="*/ 64 h 144"/>
                <a:gd name="T12" fmla="*/ 32 w 125"/>
                <a:gd name="T13" fmla="*/ 144 h 144"/>
                <a:gd name="T14" fmla="*/ 0 w 125"/>
                <a:gd name="T15" fmla="*/ 144 h 144"/>
                <a:gd name="T16" fmla="*/ 0 w 125"/>
                <a:gd name="T17" fmla="*/ 3 h 144"/>
                <a:gd name="T18" fmla="*/ 32 w 125"/>
                <a:gd name="T19" fmla="*/ 3 h 144"/>
                <a:gd name="T20" fmla="*/ 32 w 125"/>
                <a:gd name="T21" fmla="*/ 26 h 144"/>
                <a:gd name="T22" fmla="*/ 32 w 125"/>
                <a:gd name="T23" fmla="*/ 26 h 144"/>
                <a:gd name="T24" fmla="*/ 78 w 125"/>
                <a:gd name="T25" fmla="*/ 0 h 144"/>
                <a:gd name="T26" fmla="*/ 112 w 125"/>
                <a:gd name="T27" fmla="*/ 14 h 144"/>
                <a:gd name="T28" fmla="*/ 125 w 125"/>
                <a:gd name="T29" fmla="*/ 58 h 144"/>
                <a:gd name="T30" fmla="*/ 125 w 125"/>
                <a:gd name="T31" fmla="*/ 144 h 144"/>
                <a:gd name="T32" fmla="*/ 93 w 125"/>
                <a:gd name="T3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4"/>
                  </a:moveTo>
                  <a:cubicBezTo>
                    <a:pt x="93" y="65"/>
                    <a:pt x="93" y="65"/>
                    <a:pt x="93" y="65"/>
                  </a:cubicBezTo>
                  <a:cubicBezTo>
                    <a:pt x="93" y="52"/>
                    <a:pt x="91" y="42"/>
                    <a:pt x="86" y="36"/>
                  </a:cubicBezTo>
                  <a:cubicBezTo>
                    <a:pt x="82" y="29"/>
                    <a:pt x="75" y="26"/>
                    <a:pt x="65" y="26"/>
                  </a:cubicBezTo>
                  <a:cubicBezTo>
                    <a:pt x="55" y="26"/>
                    <a:pt x="47" y="30"/>
                    <a:pt x="41" y="37"/>
                  </a:cubicBezTo>
                  <a:cubicBezTo>
                    <a:pt x="35" y="44"/>
                    <a:pt x="32" y="53"/>
                    <a:pt x="32" y="64"/>
                  </a:cubicBezTo>
                  <a:cubicBezTo>
                    <a:pt x="32" y="144"/>
                    <a:pt x="32" y="144"/>
                    <a:pt x="32" y="144"/>
                  </a:cubicBezTo>
                  <a:cubicBezTo>
                    <a:pt x="0" y="144"/>
                    <a:pt x="0" y="144"/>
                    <a:pt x="0" y="144"/>
                  </a:cubicBezTo>
                  <a:cubicBezTo>
                    <a:pt x="0" y="3"/>
                    <a:pt x="0" y="3"/>
                    <a:pt x="0" y="3"/>
                  </a:cubicBezTo>
                  <a:cubicBezTo>
                    <a:pt x="32" y="3"/>
                    <a:pt x="32" y="3"/>
                    <a:pt x="32" y="3"/>
                  </a:cubicBezTo>
                  <a:cubicBezTo>
                    <a:pt x="32" y="26"/>
                    <a:pt x="32" y="26"/>
                    <a:pt x="32" y="26"/>
                  </a:cubicBezTo>
                  <a:cubicBezTo>
                    <a:pt x="32" y="26"/>
                    <a:pt x="32" y="26"/>
                    <a:pt x="32" y="26"/>
                  </a:cubicBezTo>
                  <a:cubicBezTo>
                    <a:pt x="43" y="9"/>
                    <a:pt x="58" y="0"/>
                    <a:pt x="78" y="0"/>
                  </a:cubicBezTo>
                  <a:cubicBezTo>
                    <a:pt x="93" y="0"/>
                    <a:pt x="104" y="5"/>
                    <a:pt x="112" y="14"/>
                  </a:cubicBezTo>
                  <a:cubicBezTo>
                    <a:pt x="121" y="24"/>
                    <a:pt x="125" y="38"/>
                    <a:pt x="125" y="58"/>
                  </a:cubicBezTo>
                  <a:cubicBezTo>
                    <a:pt x="125" y="144"/>
                    <a:pt x="125" y="144"/>
                    <a:pt x="125" y="144"/>
                  </a:cubicBezTo>
                  <a:lnTo>
                    <a:pt x="93"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43"/>
            <p:cNvSpPr>
              <a:spLocks noEditPoints="1"/>
            </p:cNvSpPr>
            <p:nvPr userDrawn="1"/>
          </p:nvSpPr>
          <p:spPr bwMode="auto">
            <a:xfrm>
              <a:off x="3433763" y="2066926"/>
              <a:ext cx="220663" cy="339725"/>
            </a:xfrm>
            <a:custGeom>
              <a:avLst/>
              <a:gdLst>
                <a:gd name="T0" fmla="*/ 137 w 137"/>
                <a:gd name="T1" fmla="*/ 131 h 210"/>
                <a:gd name="T2" fmla="*/ 116 w 137"/>
                <a:gd name="T3" fmla="*/ 190 h 210"/>
                <a:gd name="T4" fmla="*/ 57 w 137"/>
                <a:gd name="T5" fmla="*/ 210 h 210"/>
                <a:gd name="T6" fmla="*/ 32 w 137"/>
                <a:gd name="T7" fmla="*/ 207 h 210"/>
                <a:gd name="T8" fmla="*/ 11 w 137"/>
                <a:gd name="T9" fmla="*/ 201 h 210"/>
                <a:gd name="T10" fmla="*/ 11 w 137"/>
                <a:gd name="T11" fmla="*/ 171 h 210"/>
                <a:gd name="T12" fmla="*/ 35 w 137"/>
                <a:gd name="T13" fmla="*/ 182 h 210"/>
                <a:gd name="T14" fmla="*/ 57 w 137"/>
                <a:gd name="T15" fmla="*/ 184 h 210"/>
                <a:gd name="T16" fmla="*/ 92 w 137"/>
                <a:gd name="T17" fmla="*/ 172 h 210"/>
                <a:gd name="T18" fmla="*/ 105 w 137"/>
                <a:gd name="T19" fmla="*/ 135 h 210"/>
                <a:gd name="T20" fmla="*/ 105 w 137"/>
                <a:gd name="T21" fmla="*/ 122 h 210"/>
                <a:gd name="T22" fmla="*/ 104 w 137"/>
                <a:gd name="T23" fmla="*/ 122 h 210"/>
                <a:gd name="T24" fmla="*/ 86 w 137"/>
                <a:gd name="T25" fmla="*/ 141 h 210"/>
                <a:gd name="T26" fmla="*/ 58 w 137"/>
                <a:gd name="T27" fmla="*/ 147 h 210"/>
                <a:gd name="T28" fmla="*/ 16 w 137"/>
                <a:gd name="T29" fmla="*/ 129 h 210"/>
                <a:gd name="T30" fmla="*/ 0 w 137"/>
                <a:gd name="T31" fmla="*/ 78 h 210"/>
                <a:gd name="T32" fmla="*/ 17 w 137"/>
                <a:gd name="T33" fmla="*/ 21 h 210"/>
                <a:gd name="T34" fmla="*/ 64 w 137"/>
                <a:gd name="T35" fmla="*/ 0 h 210"/>
                <a:gd name="T36" fmla="*/ 104 w 137"/>
                <a:gd name="T37" fmla="*/ 21 h 210"/>
                <a:gd name="T38" fmla="*/ 105 w 137"/>
                <a:gd name="T39" fmla="*/ 21 h 210"/>
                <a:gd name="T40" fmla="*/ 105 w 137"/>
                <a:gd name="T41" fmla="*/ 3 h 210"/>
                <a:gd name="T42" fmla="*/ 137 w 137"/>
                <a:gd name="T43" fmla="*/ 3 h 210"/>
                <a:gd name="T44" fmla="*/ 137 w 137"/>
                <a:gd name="T45" fmla="*/ 131 h 210"/>
                <a:gd name="T46" fmla="*/ 105 w 137"/>
                <a:gd name="T47" fmla="*/ 62 h 210"/>
                <a:gd name="T48" fmla="*/ 95 w 137"/>
                <a:gd name="T49" fmla="*/ 36 h 210"/>
                <a:gd name="T50" fmla="*/ 71 w 137"/>
                <a:gd name="T51" fmla="*/ 26 h 210"/>
                <a:gd name="T52" fmla="*/ 43 w 137"/>
                <a:gd name="T53" fmla="*/ 39 h 210"/>
                <a:gd name="T54" fmla="*/ 33 w 137"/>
                <a:gd name="T55" fmla="*/ 77 h 210"/>
                <a:gd name="T56" fmla="*/ 43 w 137"/>
                <a:gd name="T57" fmla="*/ 109 h 210"/>
                <a:gd name="T58" fmla="*/ 68 w 137"/>
                <a:gd name="T59" fmla="*/ 121 h 210"/>
                <a:gd name="T60" fmla="*/ 95 w 137"/>
                <a:gd name="T61" fmla="*/ 109 h 210"/>
                <a:gd name="T62" fmla="*/ 105 w 137"/>
                <a:gd name="T63" fmla="*/ 78 h 210"/>
                <a:gd name="T64" fmla="*/ 105 w 137"/>
                <a:gd name="T65" fmla="*/ 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210">
                  <a:moveTo>
                    <a:pt x="137" y="131"/>
                  </a:moveTo>
                  <a:cubicBezTo>
                    <a:pt x="137" y="156"/>
                    <a:pt x="130" y="176"/>
                    <a:pt x="116" y="190"/>
                  </a:cubicBezTo>
                  <a:cubicBezTo>
                    <a:pt x="102" y="203"/>
                    <a:pt x="83" y="210"/>
                    <a:pt x="57" y="210"/>
                  </a:cubicBezTo>
                  <a:cubicBezTo>
                    <a:pt x="49" y="210"/>
                    <a:pt x="40" y="209"/>
                    <a:pt x="32" y="207"/>
                  </a:cubicBezTo>
                  <a:cubicBezTo>
                    <a:pt x="23" y="206"/>
                    <a:pt x="16" y="204"/>
                    <a:pt x="11" y="201"/>
                  </a:cubicBezTo>
                  <a:cubicBezTo>
                    <a:pt x="11" y="171"/>
                    <a:pt x="11" y="171"/>
                    <a:pt x="11" y="171"/>
                  </a:cubicBezTo>
                  <a:cubicBezTo>
                    <a:pt x="20" y="176"/>
                    <a:pt x="28" y="180"/>
                    <a:pt x="35" y="182"/>
                  </a:cubicBezTo>
                  <a:cubicBezTo>
                    <a:pt x="42" y="184"/>
                    <a:pt x="50" y="184"/>
                    <a:pt x="57" y="184"/>
                  </a:cubicBezTo>
                  <a:cubicBezTo>
                    <a:pt x="72" y="184"/>
                    <a:pt x="84" y="180"/>
                    <a:pt x="92" y="172"/>
                  </a:cubicBezTo>
                  <a:cubicBezTo>
                    <a:pt x="101" y="164"/>
                    <a:pt x="105" y="151"/>
                    <a:pt x="105" y="135"/>
                  </a:cubicBezTo>
                  <a:cubicBezTo>
                    <a:pt x="105" y="122"/>
                    <a:pt x="105" y="122"/>
                    <a:pt x="105" y="122"/>
                  </a:cubicBezTo>
                  <a:cubicBezTo>
                    <a:pt x="104" y="122"/>
                    <a:pt x="104" y="122"/>
                    <a:pt x="104" y="122"/>
                  </a:cubicBezTo>
                  <a:cubicBezTo>
                    <a:pt x="99" y="130"/>
                    <a:pt x="93" y="136"/>
                    <a:pt x="86" y="141"/>
                  </a:cubicBezTo>
                  <a:cubicBezTo>
                    <a:pt x="79" y="145"/>
                    <a:pt x="69" y="147"/>
                    <a:pt x="58" y="147"/>
                  </a:cubicBezTo>
                  <a:cubicBezTo>
                    <a:pt x="41" y="147"/>
                    <a:pt x="26" y="141"/>
                    <a:pt x="16" y="129"/>
                  </a:cubicBezTo>
                  <a:cubicBezTo>
                    <a:pt x="5" y="116"/>
                    <a:pt x="0" y="99"/>
                    <a:pt x="0" y="78"/>
                  </a:cubicBezTo>
                  <a:cubicBezTo>
                    <a:pt x="0" y="54"/>
                    <a:pt x="6" y="35"/>
                    <a:pt x="17" y="21"/>
                  </a:cubicBezTo>
                  <a:cubicBezTo>
                    <a:pt x="29" y="7"/>
                    <a:pt x="45" y="0"/>
                    <a:pt x="64" y="0"/>
                  </a:cubicBezTo>
                  <a:cubicBezTo>
                    <a:pt x="82" y="0"/>
                    <a:pt x="95" y="7"/>
                    <a:pt x="104" y="21"/>
                  </a:cubicBezTo>
                  <a:cubicBezTo>
                    <a:pt x="105" y="21"/>
                    <a:pt x="105" y="21"/>
                    <a:pt x="105" y="21"/>
                  </a:cubicBezTo>
                  <a:cubicBezTo>
                    <a:pt x="105" y="3"/>
                    <a:pt x="105" y="3"/>
                    <a:pt x="105" y="3"/>
                  </a:cubicBezTo>
                  <a:cubicBezTo>
                    <a:pt x="137" y="3"/>
                    <a:pt x="137" y="3"/>
                    <a:pt x="137" y="3"/>
                  </a:cubicBezTo>
                  <a:lnTo>
                    <a:pt x="137" y="131"/>
                  </a:lnTo>
                  <a:close/>
                  <a:moveTo>
                    <a:pt x="105" y="62"/>
                  </a:moveTo>
                  <a:cubicBezTo>
                    <a:pt x="105" y="52"/>
                    <a:pt x="102" y="43"/>
                    <a:pt x="95" y="36"/>
                  </a:cubicBezTo>
                  <a:cubicBezTo>
                    <a:pt x="89" y="29"/>
                    <a:pt x="80" y="26"/>
                    <a:pt x="71" y="26"/>
                  </a:cubicBezTo>
                  <a:cubicBezTo>
                    <a:pt x="59" y="26"/>
                    <a:pt x="49" y="30"/>
                    <a:pt x="43" y="39"/>
                  </a:cubicBezTo>
                  <a:cubicBezTo>
                    <a:pt x="36" y="48"/>
                    <a:pt x="33" y="60"/>
                    <a:pt x="33" y="77"/>
                  </a:cubicBezTo>
                  <a:cubicBezTo>
                    <a:pt x="33" y="91"/>
                    <a:pt x="36" y="101"/>
                    <a:pt x="43" y="109"/>
                  </a:cubicBezTo>
                  <a:cubicBezTo>
                    <a:pt x="49" y="117"/>
                    <a:pt x="58" y="121"/>
                    <a:pt x="68" y="121"/>
                  </a:cubicBezTo>
                  <a:cubicBezTo>
                    <a:pt x="79" y="121"/>
                    <a:pt x="88" y="117"/>
                    <a:pt x="95" y="109"/>
                  </a:cubicBezTo>
                  <a:cubicBezTo>
                    <a:pt x="102" y="101"/>
                    <a:pt x="105" y="91"/>
                    <a:pt x="105" y="78"/>
                  </a:cubicBezTo>
                  <a:lnTo>
                    <a:pt x="105"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4"/>
            <p:cNvSpPr>
              <a:spLocks/>
            </p:cNvSpPr>
            <p:nvPr userDrawn="1"/>
          </p:nvSpPr>
          <p:spPr bwMode="auto">
            <a:xfrm>
              <a:off x="3795713" y="2058988"/>
              <a:ext cx="198438" cy="239713"/>
            </a:xfrm>
            <a:custGeom>
              <a:avLst/>
              <a:gdLst>
                <a:gd name="T0" fmla="*/ 73 w 123"/>
                <a:gd name="T1" fmla="*/ 95 h 149"/>
                <a:gd name="T2" fmla="*/ 73 w 123"/>
                <a:gd name="T3" fmla="*/ 149 h 149"/>
                <a:gd name="T4" fmla="*/ 48 w 123"/>
                <a:gd name="T5" fmla="*/ 149 h 149"/>
                <a:gd name="T6" fmla="*/ 48 w 123"/>
                <a:gd name="T7" fmla="*/ 95 h 149"/>
                <a:gd name="T8" fmla="*/ 0 w 123"/>
                <a:gd name="T9" fmla="*/ 0 h 149"/>
                <a:gd name="T10" fmla="*/ 28 w 123"/>
                <a:gd name="T11" fmla="*/ 0 h 149"/>
                <a:gd name="T12" fmla="*/ 58 w 123"/>
                <a:gd name="T13" fmla="*/ 62 h 149"/>
                <a:gd name="T14" fmla="*/ 60 w 123"/>
                <a:gd name="T15" fmla="*/ 67 h 149"/>
                <a:gd name="T16" fmla="*/ 62 w 123"/>
                <a:gd name="T17" fmla="*/ 72 h 149"/>
                <a:gd name="T18" fmla="*/ 62 w 123"/>
                <a:gd name="T19" fmla="*/ 72 h 149"/>
                <a:gd name="T20" fmla="*/ 65 w 123"/>
                <a:gd name="T21" fmla="*/ 62 h 149"/>
                <a:gd name="T22" fmla="*/ 96 w 123"/>
                <a:gd name="T23" fmla="*/ 0 h 149"/>
                <a:gd name="T24" fmla="*/ 123 w 123"/>
                <a:gd name="T25" fmla="*/ 0 h 149"/>
                <a:gd name="T26" fmla="*/ 73 w 123"/>
                <a:gd name="T27"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49">
                  <a:moveTo>
                    <a:pt x="73" y="95"/>
                  </a:moveTo>
                  <a:cubicBezTo>
                    <a:pt x="73" y="149"/>
                    <a:pt x="73" y="149"/>
                    <a:pt x="73" y="149"/>
                  </a:cubicBezTo>
                  <a:cubicBezTo>
                    <a:pt x="48" y="149"/>
                    <a:pt x="48" y="149"/>
                    <a:pt x="48" y="149"/>
                  </a:cubicBezTo>
                  <a:cubicBezTo>
                    <a:pt x="48" y="95"/>
                    <a:pt x="48" y="95"/>
                    <a:pt x="48" y="95"/>
                  </a:cubicBezTo>
                  <a:cubicBezTo>
                    <a:pt x="0" y="0"/>
                    <a:pt x="0" y="0"/>
                    <a:pt x="0" y="0"/>
                  </a:cubicBezTo>
                  <a:cubicBezTo>
                    <a:pt x="28" y="0"/>
                    <a:pt x="28" y="0"/>
                    <a:pt x="28" y="0"/>
                  </a:cubicBezTo>
                  <a:cubicBezTo>
                    <a:pt x="58" y="62"/>
                    <a:pt x="58" y="62"/>
                    <a:pt x="58" y="62"/>
                  </a:cubicBezTo>
                  <a:cubicBezTo>
                    <a:pt x="59" y="64"/>
                    <a:pt x="60" y="66"/>
                    <a:pt x="60" y="67"/>
                  </a:cubicBezTo>
                  <a:cubicBezTo>
                    <a:pt x="61" y="69"/>
                    <a:pt x="61" y="70"/>
                    <a:pt x="62" y="72"/>
                  </a:cubicBezTo>
                  <a:cubicBezTo>
                    <a:pt x="62" y="72"/>
                    <a:pt x="62" y="72"/>
                    <a:pt x="62" y="72"/>
                  </a:cubicBezTo>
                  <a:cubicBezTo>
                    <a:pt x="63" y="68"/>
                    <a:pt x="64" y="65"/>
                    <a:pt x="65" y="62"/>
                  </a:cubicBezTo>
                  <a:cubicBezTo>
                    <a:pt x="96" y="0"/>
                    <a:pt x="96" y="0"/>
                    <a:pt x="96" y="0"/>
                  </a:cubicBezTo>
                  <a:cubicBezTo>
                    <a:pt x="123" y="0"/>
                    <a:pt x="123" y="0"/>
                    <a:pt x="123" y="0"/>
                  </a:cubicBezTo>
                  <a:lnTo>
                    <a:pt x="73" y="95"/>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5"/>
            <p:cNvSpPr>
              <a:spLocks noEditPoints="1"/>
            </p:cNvSpPr>
            <p:nvPr userDrawn="1"/>
          </p:nvSpPr>
          <p:spPr bwMode="auto">
            <a:xfrm>
              <a:off x="3967163" y="2122488"/>
              <a:ext cx="177800" cy="180975"/>
            </a:xfrm>
            <a:custGeom>
              <a:avLst/>
              <a:gdLst>
                <a:gd name="T0" fmla="*/ 110 w 110"/>
                <a:gd name="T1" fmla="*/ 55 h 112"/>
                <a:gd name="T2" fmla="*/ 95 w 110"/>
                <a:gd name="T3" fmla="*/ 96 h 112"/>
                <a:gd name="T4" fmla="*/ 54 w 110"/>
                <a:gd name="T5" fmla="*/ 112 h 112"/>
                <a:gd name="T6" fmla="*/ 15 w 110"/>
                <a:gd name="T7" fmla="*/ 97 h 112"/>
                <a:gd name="T8" fmla="*/ 0 w 110"/>
                <a:gd name="T9" fmla="*/ 57 h 112"/>
                <a:gd name="T10" fmla="*/ 15 w 110"/>
                <a:gd name="T11" fmla="*/ 15 h 112"/>
                <a:gd name="T12" fmla="*/ 56 w 110"/>
                <a:gd name="T13" fmla="*/ 0 h 112"/>
                <a:gd name="T14" fmla="*/ 96 w 110"/>
                <a:gd name="T15" fmla="*/ 14 h 112"/>
                <a:gd name="T16" fmla="*/ 110 w 110"/>
                <a:gd name="T17" fmla="*/ 55 h 112"/>
                <a:gd name="T18" fmla="*/ 85 w 110"/>
                <a:gd name="T19" fmla="*/ 55 h 112"/>
                <a:gd name="T20" fmla="*/ 77 w 110"/>
                <a:gd name="T21" fmla="*/ 29 h 112"/>
                <a:gd name="T22" fmla="*/ 55 w 110"/>
                <a:gd name="T23" fmla="*/ 19 h 112"/>
                <a:gd name="T24" fmla="*/ 33 w 110"/>
                <a:gd name="T25" fmla="*/ 29 h 112"/>
                <a:gd name="T26" fmla="*/ 25 w 110"/>
                <a:gd name="T27" fmla="*/ 56 h 112"/>
                <a:gd name="T28" fmla="*/ 33 w 110"/>
                <a:gd name="T29" fmla="*/ 82 h 112"/>
                <a:gd name="T30" fmla="*/ 55 w 110"/>
                <a:gd name="T31" fmla="*/ 92 h 112"/>
                <a:gd name="T32" fmla="*/ 77 w 110"/>
                <a:gd name="T33" fmla="*/ 83 h 112"/>
                <a:gd name="T34" fmla="*/ 85 w 110"/>
                <a:gd name="T35" fmla="*/ 5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12">
                  <a:moveTo>
                    <a:pt x="110" y="55"/>
                  </a:moveTo>
                  <a:cubicBezTo>
                    <a:pt x="110" y="72"/>
                    <a:pt x="105" y="86"/>
                    <a:pt x="95" y="96"/>
                  </a:cubicBezTo>
                  <a:cubicBezTo>
                    <a:pt x="85" y="106"/>
                    <a:pt x="71" y="112"/>
                    <a:pt x="54" y="112"/>
                  </a:cubicBezTo>
                  <a:cubicBezTo>
                    <a:pt x="37" y="112"/>
                    <a:pt x="24" y="107"/>
                    <a:pt x="15" y="97"/>
                  </a:cubicBezTo>
                  <a:cubicBezTo>
                    <a:pt x="5" y="87"/>
                    <a:pt x="0" y="74"/>
                    <a:pt x="0" y="57"/>
                  </a:cubicBezTo>
                  <a:cubicBezTo>
                    <a:pt x="0" y="39"/>
                    <a:pt x="5" y="25"/>
                    <a:pt x="15" y="15"/>
                  </a:cubicBezTo>
                  <a:cubicBezTo>
                    <a:pt x="25" y="5"/>
                    <a:pt x="39" y="0"/>
                    <a:pt x="56" y="0"/>
                  </a:cubicBezTo>
                  <a:cubicBezTo>
                    <a:pt x="73" y="0"/>
                    <a:pt x="86" y="5"/>
                    <a:pt x="96" y="14"/>
                  </a:cubicBezTo>
                  <a:cubicBezTo>
                    <a:pt x="105" y="24"/>
                    <a:pt x="110" y="38"/>
                    <a:pt x="110" y="55"/>
                  </a:cubicBezTo>
                  <a:close/>
                  <a:moveTo>
                    <a:pt x="85" y="55"/>
                  </a:moveTo>
                  <a:cubicBezTo>
                    <a:pt x="85" y="44"/>
                    <a:pt x="82" y="35"/>
                    <a:pt x="77" y="29"/>
                  </a:cubicBezTo>
                  <a:cubicBezTo>
                    <a:pt x="71" y="22"/>
                    <a:pt x="64" y="19"/>
                    <a:pt x="55" y="19"/>
                  </a:cubicBezTo>
                  <a:cubicBezTo>
                    <a:pt x="46" y="19"/>
                    <a:pt x="38" y="23"/>
                    <a:pt x="33" y="29"/>
                  </a:cubicBezTo>
                  <a:cubicBezTo>
                    <a:pt x="28" y="35"/>
                    <a:pt x="25" y="44"/>
                    <a:pt x="25" y="56"/>
                  </a:cubicBezTo>
                  <a:cubicBezTo>
                    <a:pt x="25" y="67"/>
                    <a:pt x="28" y="76"/>
                    <a:pt x="33" y="82"/>
                  </a:cubicBezTo>
                  <a:cubicBezTo>
                    <a:pt x="38" y="89"/>
                    <a:pt x="46" y="92"/>
                    <a:pt x="55" y="92"/>
                  </a:cubicBezTo>
                  <a:cubicBezTo>
                    <a:pt x="65" y="92"/>
                    <a:pt x="72" y="89"/>
                    <a:pt x="77" y="83"/>
                  </a:cubicBezTo>
                  <a:cubicBezTo>
                    <a:pt x="82" y="76"/>
                    <a:pt x="85" y="67"/>
                    <a:pt x="85" y="55"/>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6"/>
            <p:cNvSpPr>
              <a:spLocks/>
            </p:cNvSpPr>
            <p:nvPr userDrawn="1"/>
          </p:nvSpPr>
          <p:spPr bwMode="auto">
            <a:xfrm>
              <a:off x="4181475" y="2125663"/>
              <a:ext cx="153988" cy="177800"/>
            </a:xfrm>
            <a:custGeom>
              <a:avLst/>
              <a:gdLst>
                <a:gd name="T0" fmla="*/ 71 w 95"/>
                <a:gd name="T1" fmla="*/ 107 h 110"/>
                <a:gd name="T2" fmla="*/ 71 w 95"/>
                <a:gd name="T3" fmla="*/ 91 h 110"/>
                <a:gd name="T4" fmla="*/ 70 w 95"/>
                <a:gd name="T5" fmla="*/ 91 h 110"/>
                <a:gd name="T6" fmla="*/ 57 w 95"/>
                <a:gd name="T7" fmla="*/ 105 h 110"/>
                <a:gd name="T8" fmla="*/ 38 w 95"/>
                <a:gd name="T9" fmla="*/ 110 h 110"/>
                <a:gd name="T10" fmla="*/ 10 w 95"/>
                <a:gd name="T11" fmla="*/ 98 h 110"/>
                <a:gd name="T12" fmla="*/ 0 w 95"/>
                <a:gd name="T13" fmla="*/ 65 h 110"/>
                <a:gd name="T14" fmla="*/ 0 w 95"/>
                <a:gd name="T15" fmla="*/ 0 h 110"/>
                <a:gd name="T16" fmla="*/ 24 w 95"/>
                <a:gd name="T17" fmla="*/ 0 h 110"/>
                <a:gd name="T18" fmla="*/ 24 w 95"/>
                <a:gd name="T19" fmla="*/ 62 h 110"/>
                <a:gd name="T20" fmla="*/ 46 w 95"/>
                <a:gd name="T21" fmla="*/ 90 h 110"/>
                <a:gd name="T22" fmla="*/ 64 w 95"/>
                <a:gd name="T23" fmla="*/ 82 h 110"/>
                <a:gd name="T24" fmla="*/ 71 w 95"/>
                <a:gd name="T25" fmla="*/ 62 h 110"/>
                <a:gd name="T26" fmla="*/ 71 w 95"/>
                <a:gd name="T27" fmla="*/ 0 h 110"/>
                <a:gd name="T28" fmla="*/ 95 w 95"/>
                <a:gd name="T29" fmla="*/ 0 h 110"/>
                <a:gd name="T30" fmla="*/ 95 w 95"/>
                <a:gd name="T31" fmla="*/ 107 h 110"/>
                <a:gd name="T32" fmla="*/ 71 w 95"/>
                <a:gd name="T33"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10">
                  <a:moveTo>
                    <a:pt x="71" y="107"/>
                  </a:moveTo>
                  <a:cubicBezTo>
                    <a:pt x="71" y="91"/>
                    <a:pt x="71" y="91"/>
                    <a:pt x="71" y="91"/>
                  </a:cubicBezTo>
                  <a:cubicBezTo>
                    <a:pt x="70" y="91"/>
                    <a:pt x="70" y="91"/>
                    <a:pt x="70" y="91"/>
                  </a:cubicBezTo>
                  <a:cubicBezTo>
                    <a:pt x="67" y="97"/>
                    <a:pt x="62" y="101"/>
                    <a:pt x="57" y="105"/>
                  </a:cubicBezTo>
                  <a:cubicBezTo>
                    <a:pt x="51" y="108"/>
                    <a:pt x="45" y="110"/>
                    <a:pt x="38" y="110"/>
                  </a:cubicBezTo>
                  <a:cubicBezTo>
                    <a:pt x="26" y="110"/>
                    <a:pt x="16" y="106"/>
                    <a:pt x="10" y="98"/>
                  </a:cubicBezTo>
                  <a:cubicBezTo>
                    <a:pt x="3" y="91"/>
                    <a:pt x="0" y="80"/>
                    <a:pt x="0" y="65"/>
                  </a:cubicBezTo>
                  <a:cubicBezTo>
                    <a:pt x="0" y="0"/>
                    <a:pt x="0" y="0"/>
                    <a:pt x="0" y="0"/>
                  </a:cubicBezTo>
                  <a:cubicBezTo>
                    <a:pt x="24" y="0"/>
                    <a:pt x="24" y="0"/>
                    <a:pt x="24" y="0"/>
                  </a:cubicBezTo>
                  <a:cubicBezTo>
                    <a:pt x="24" y="62"/>
                    <a:pt x="24" y="62"/>
                    <a:pt x="24" y="62"/>
                  </a:cubicBezTo>
                  <a:cubicBezTo>
                    <a:pt x="24" y="81"/>
                    <a:pt x="32" y="90"/>
                    <a:pt x="46" y="90"/>
                  </a:cubicBezTo>
                  <a:cubicBezTo>
                    <a:pt x="54" y="90"/>
                    <a:pt x="59" y="87"/>
                    <a:pt x="64" y="82"/>
                  </a:cubicBezTo>
                  <a:cubicBezTo>
                    <a:pt x="68" y="77"/>
                    <a:pt x="71" y="70"/>
                    <a:pt x="71" y="62"/>
                  </a:cubicBezTo>
                  <a:cubicBezTo>
                    <a:pt x="71" y="0"/>
                    <a:pt x="71" y="0"/>
                    <a:pt x="71" y="0"/>
                  </a:cubicBezTo>
                  <a:cubicBezTo>
                    <a:pt x="95" y="0"/>
                    <a:pt x="95" y="0"/>
                    <a:pt x="95" y="0"/>
                  </a:cubicBezTo>
                  <a:cubicBezTo>
                    <a:pt x="95" y="107"/>
                    <a:pt x="95" y="107"/>
                    <a:pt x="95" y="107"/>
                  </a:cubicBezTo>
                  <a:lnTo>
                    <a:pt x="71" y="10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7"/>
            <p:cNvSpPr>
              <a:spLocks/>
            </p:cNvSpPr>
            <p:nvPr userDrawn="1"/>
          </p:nvSpPr>
          <p:spPr bwMode="auto">
            <a:xfrm>
              <a:off x="4379913" y="2122488"/>
              <a:ext cx="100013" cy="176213"/>
            </a:xfrm>
            <a:custGeom>
              <a:avLst/>
              <a:gdLst>
                <a:gd name="T0" fmla="*/ 62 w 62"/>
                <a:gd name="T1" fmla="*/ 26 h 109"/>
                <a:gd name="T2" fmla="*/ 55 w 62"/>
                <a:gd name="T3" fmla="*/ 23 h 109"/>
                <a:gd name="T4" fmla="*/ 48 w 62"/>
                <a:gd name="T5" fmla="*/ 22 h 109"/>
                <a:gd name="T6" fmla="*/ 31 w 62"/>
                <a:gd name="T7" fmla="*/ 31 h 109"/>
                <a:gd name="T8" fmla="*/ 24 w 62"/>
                <a:gd name="T9" fmla="*/ 54 h 109"/>
                <a:gd name="T10" fmla="*/ 24 w 62"/>
                <a:gd name="T11" fmla="*/ 109 h 109"/>
                <a:gd name="T12" fmla="*/ 0 w 62"/>
                <a:gd name="T13" fmla="*/ 109 h 109"/>
                <a:gd name="T14" fmla="*/ 0 w 62"/>
                <a:gd name="T15" fmla="*/ 2 h 109"/>
                <a:gd name="T16" fmla="*/ 24 w 62"/>
                <a:gd name="T17" fmla="*/ 2 h 109"/>
                <a:gd name="T18" fmla="*/ 24 w 62"/>
                <a:gd name="T19" fmla="*/ 23 h 109"/>
                <a:gd name="T20" fmla="*/ 25 w 62"/>
                <a:gd name="T21" fmla="*/ 23 h 109"/>
                <a:gd name="T22" fmla="*/ 35 w 62"/>
                <a:gd name="T23" fmla="*/ 6 h 109"/>
                <a:gd name="T24" fmla="*/ 52 w 62"/>
                <a:gd name="T25" fmla="*/ 0 h 109"/>
                <a:gd name="T26" fmla="*/ 62 w 62"/>
                <a:gd name="T27" fmla="*/ 2 h 109"/>
                <a:gd name="T28" fmla="*/ 62 w 62"/>
                <a:gd name="T29"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09">
                  <a:moveTo>
                    <a:pt x="62" y="26"/>
                  </a:moveTo>
                  <a:cubicBezTo>
                    <a:pt x="60" y="25"/>
                    <a:pt x="58" y="24"/>
                    <a:pt x="55" y="23"/>
                  </a:cubicBezTo>
                  <a:cubicBezTo>
                    <a:pt x="53" y="22"/>
                    <a:pt x="50" y="22"/>
                    <a:pt x="48" y="22"/>
                  </a:cubicBezTo>
                  <a:cubicBezTo>
                    <a:pt x="41" y="22"/>
                    <a:pt x="35" y="25"/>
                    <a:pt x="31" y="31"/>
                  </a:cubicBezTo>
                  <a:cubicBezTo>
                    <a:pt x="26" y="37"/>
                    <a:pt x="24" y="45"/>
                    <a:pt x="24" y="54"/>
                  </a:cubicBezTo>
                  <a:cubicBezTo>
                    <a:pt x="24" y="109"/>
                    <a:pt x="24" y="109"/>
                    <a:pt x="24" y="109"/>
                  </a:cubicBezTo>
                  <a:cubicBezTo>
                    <a:pt x="0" y="109"/>
                    <a:pt x="0" y="109"/>
                    <a:pt x="0" y="109"/>
                  </a:cubicBezTo>
                  <a:cubicBezTo>
                    <a:pt x="0" y="2"/>
                    <a:pt x="0" y="2"/>
                    <a:pt x="0" y="2"/>
                  </a:cubicBezTo>
                  <a:cubicBezTo>
                    <a:pt x="24" y="2"/>
                    <a:pt x="24" y="2"/>
                    <a:pt x="24" y="2"/>
                  </a:cubicBezTo>
                  <a:cubicBezTo>
                    <a:pt x="24" y="23"/>
                    <a:pt x="24" y="23"/>
                    <a:pt x="24" y="23"/>
                  </a:cubicBezTo>
                  <a:cubicBezTo>
                    <a:pt x="25" y="23"/>
                    <a:pt x="25" y="23"/>
                    <a:pt x="25" y="23"/>
                  </a:cubicBezTo>
                  <a:cubicBezTo>
                    <a:pt x="27" y="16"/>
                    <a:pt x="31" y="10"/>
                    <a:pt x="35" y="6"/>
                  </a:cubicBezTo>
                  <a:cubicBezTo>
                    <a:pt x="40" y="2"/>
                    <a:pt x="46" y="0"/>
                    <a:pt x="52" y="0"/>
                  </a:cubicBezTo>
                  <a:cubicBezTo>
                    <a:pt x="56" y="0"/>
                    <a:pt x="59" y="1"/>
                    <a:pt x="62" y="2"/>
                  </a:cubicBezTo>
                  <a:lnTo>
                    <a:pt x="62" y="26"/>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78" name="Group 77"/>
          <p:cNvGrpSpPr/>
          <p:nvPr userDrawn="1"/>
        </p:nvGrpSpPr>
        <p:grpSpPr>
          <a:xfrm>
            <a:off x="1404553" y="2845307"/>
            <a:ext cx="3219971" cy="336207"/>
            <a:chOff x="1500188" y="2508251"/>
            <a:chExt cx="3284538" cy="342900"/>
          </a:xfrm>
        </p:grpSpPr>
        <p:sp>
          <p:nvSpPr>
            <p:cNvPr id="52" name="Freeform 48"/>
            <p:cNvSpPr>
              <a:spLocks noEditPoints="1"/>
            </p:cNvSpPr>
            <p:nvPr userDrawn="1"/>
          </p:nvSpPr>
          <p:spPr bwMode="auto">
            <a:xfrm>
              <a:off x="1500188" y="2527301"/>
              <a:ext cx="268288" cy="317500"/>
            </a:xfrm>
            <a:custGeom>
              <a:avLst/>
              <a:gdLst>
                <a:gd name="T0" fmla="*/ 166 w 166"/>
                <a:gd name="T1" fmla="*/ 96 h 196"/>
                <a:gd name="T2" fmla="*/ 153 w 166"/>
                <a:gd name="T3" fmla="*/ 149 h 196"/>
                <a:gd name="T4" fmla="*/ 115 w 166"/>
                <a:gd name="T5" fmla="*/ 184 h 196"/>
                <a:gd name="T6" fmla="*/ 59 w 166"/>
                <a:gd name="T7" fmla="*/ 196 h 196"/>
                <a:gd name="T8" fmla="*/ 0 w 166"/>
                <a:gd name="T9" fmla="*/ 196 h 196"/>
                <a:gd name="T10" fmla="*/ 0 w 166"/>
                <a:gd name="T11" fmla="*/ 0 h 196"/>
                <a:gd name="T12" fmla="*/ 61 w 166"/>
                <a:gd name="T13" fmla="*/ 0 h 196"/>
                <a:gd name="T14" fmla="*/ 140 w 166"/>
                <a:gd name="T15" fmla="*/ 24 h 196"/>
                <a:gd name="T16" fmla="*/ 166 w 166"/>
                <a:gd name="T17" fmla="*/ 96 h 196"/>
                <a:gd name="T18" fmla="*/ 131 w 166"/>
                <a:gd name="T19" fmla="*/ 96 h 196"/>
                <a:gd name="T20" fmla="*/ 113 w 166"/>
                <a:gd name="T21" fmla="*/ 45 h 196"/>
                <a:gd name="T22" fmla="*/ 59 w 166"/>
                <a:gd name="T23" fmla="*/ 28 h 196"/>
                <a:gd name="T24" fmla="*/ 32 w 166"/>
                <a:gd name="T25" fmla="*/ 28 h 196"/>
                <a:gd name="T26" fmla="*/ 32 w 166"/>
                <a:gd name="T27" fmla="*/ 168 h 196"/>
                <a:gd name="T28" fmla="*/ 59 w 166"/>
                <a:gd name="T29" fmla="*/ 168 h 196"/>
                <a:gd name="T30" fmla="*/ 112 w 166"/>
                <a:gd name="T31" fmla="*/ 149 h 196"/>
                <a:gd name="T32" fmla="*/ 131 w 166"/>
                <a:gd name="T33" fmla="*/ 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96">
                  <a:moveTo>
                    <a:pt x="166" y="96"/>
                  </a:moveTo>
                  <a:cubicBezTo>
                    <a:pt x="166" y="116"/>
                    <a:pt x="162" y="133"/>
                    <a:pt x="153" y="149"/>
                  </a:cubicBezTo>
                  <a:cubicBezTo>
                    <a:pt x="144" y="164"/>
                    <a:pt x="132" y="176"/>
                    <a:pt x="115" y="184"/>
                  </a:cubicBezTo>
                  <a:cubicBezTo>
                    <a:pt x="99" y="192"/>
                    <a:pt x="80" y="196"/>
                    <a:pt x="59" y="196"/>
                  </a:cubicBezTo>
                  <a:cubicBezTo>
                    <a:pt x="0" y="196"/>
                    <a:pt x="0" y="196"/>
                    <a:pt x="0" y="196"/>
                  </a:cubicBezTo>
                  <a:cubicBezTo>
                    <a:pt x="0" y="0"/>
                    <a:pt x="0" y="0"/>
                    <a:pt x="0" y="0"/>
                  </a:cubicBezTo>
                  <a:cubicBezTo>
                    <a:pt x="61" y="0"/>
                    <a:pt x="61" y="0"/>
                    <a:pt x="61" y="0"/>
                  </a:cubicBezTo>
                  <a:cubicBezTo>
                    <a:pt x="96" y="0"/>
                    <a:pt x="122" y="8"/>
                    <a:pt x="140" y="24"/>
                  </a:cubicBezTo>
                  <a:cubicBezTo>
                    <a:pt x="157" y="40"/>
                    <a:pt x="166" y="64"/>
                    <a:pt x="166" y="96"/>
                  </a:cubicBezTo>
                  <a:close/>
                  <a:moveTo>
                    <a:pt x="131" y="96"/>
                  </a:moveTo>
                  <a:cubicBezTo>
                    <a:pt x="131" y="74"/>
                    <a:pt x="125" y="57"/>
                    <a:pt x="113" y="45"/>
                  </a:cubicBezTo>
                  <a:cubicBezTo>
                    <a:pt x="100" y="34"/>
                    <a:pt x="82" y="28"/>
                    <a:pt x="59" y="28"/>
                  </a:cubicBezTo>
                  <a:cubicBezTo>
                    <a:pt x="32" y="28"/>
                    <a:pt x="32" y="28"/>
                    <a:pt x="32" y="28"/>
                  </a:cubicBezTo>
                  <a:cubicBezTo>
                    <a:pt x="32" y="168"/>
                    <a:pt x="32" y="168"/>
                    <a:pt x="32" y="168"/>
                  </a:cubicBezTo>
                  <a:cubicBezTo>
                    <a:pt x="59" y="168"/>
                    <a:pt x="59" y="168"/>
                    <a:pt x="59" y="168"/>
                  </a:cubicBezTo>
                  <a:cubicBezTo>
                    <a:pt x="82" y="168"/>
                    <a:pt x="100" y="162"/>
                    <a:pt x="112" y="149"/>
                  </a:cubicBezTo>
                  <a:cubicBezTo>
                    <a:pt x="125" y="136"/>
                    <a:pt x="131" y="119"/>
                    <a:pt x="131" y="9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9"/>
            <p:cNvSpPr>
              <a:spLocks noEditPoints="1"/>
            </p:cNvSpPr>
            <p:nvPr userDrawn="1"/>
          </p:nvSpPr>
          <p:spPr bwMode="auto">
            <a:xfrm>
              <a:off x="1801813" y="2611438"/>
              <a:ext cx="192088" cy="239713"/>
            </a:xfrm>
            <a:custGeom>
              <a:avLst/>
              <a:gdLst>
                <a:gd name="T0" fmla="*/ 87 w 118"/>
                <a:gd name="T1" fmla="*/ 144 h 148"/>
                <a:gd name="T2" fmla="*/ 87 w 118"/>
                <a:gd name="T3" fmla="*/ 125 h 148"/>
                <a:gd name="T4" fmla="*/ 86 w 118"/>
                <a:gd name="T5" fmla="*/ 125 h 148"/>
                <a:gd name="T6" fmla="*/ 45 w 118"/>
                <a:gd name="T7" fmla="*/ 148 h 148"/>
                <a:gd name="T8" fmla="*/ 12 w 118"/>
                <a:gd name="T9" fmla="*/ 137 h 148"/>
                <a:gd name="T10" fmla="*/ 0 w 118"/>
                <a:gd name="T11" fmla="*/ 106 h 148"/>
                <a:gd name="T12" fmla="*/ 12 w 118"/>
                <a:gd name="T13" fmla="*/ 74 h 148"/>
                <a:gd name="T14" fmla="*/ 46 w 118"/>
                <a:gd name="T15" fmla="*/ 60 h 148"/>
                <a:gd name="T16" fmla="*/ 87 w 118"/>
                <a:gd name="T17" fmla="*/ 54 h 148"/>
                <a:gd name="T18" fmla="*/ 60 w 118"/>
                <a:gd name="T19" fmla="*/ 25 h 148"/>
                <a:gd name="T20" fmla="*/ 35 w 118"/>
                <a:gd name="T21" fmla="*/ 30 h 148"/>
                <a:gd name="T22" fmla="*/ 14 w 118"/>
                <a:gd name="T23" fmla="*/ 41 h 148"/>
                <a:gd name="T24" fmla="*/ 14 w 118"/>
                <a:gd name="T25" fmla="*/ 13 h 148"/>
                <a:gd name="T26" fmla="*/ 36 w 118"/>
                <a:gd name="T27" fmla="*/ 4 h 148"/>
                <a:gd name="T28" fmla="*/ 64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7 w 118"/>
                <a:gd name="T51" fmla="*/ 80 h 148"/>
                <a:gd name="T52" fmla="*/ 37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5" y="148"/>
                  </a:cubicBezTo>
                  <a:cubicBezTo>
                    <a:pt x="31" y="148"/>
                    <a:pt x="20" y="144"/>
                    <a:pt x="12" y="137"/>
                  </a:cubicBezTo>
                  <a:cubicBezTo>
                    <a:pt x="4" y="129"/>
                    <a:pt x="0" y="119"/>
                    <a:pt x="0" y="106"/>
                  </a:cubicBezTo>
                  <a:cubicBezTo>
                    <a:pt x="0" y="93"/>
                    <a:pt x="4" y="82"/>
                    <a:pt x="12"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4" y="41"/>
                  </a:cubicBezTo>
                  <a:cubicBezTo>
                    <a:pt x="14" y="13"/>
                    <a:pt x="14" y="13"/>
                    <a:pt x="14" y="13"/>
                  </a:cubicBezTo>
                  <a:cubicBezTo>
                    <a:pt x="19" y="10"/>
                    <a:pt x="26" y="7"/>
                    <a:pt x="36" y="4"/>
                  </a:cubicBezTo>
                  <a:cubicBezTo>
                    <a:pt x="46" y="2"/>
                    <a:pt x="56" y="0"/>
                    <a:pt x="64"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8" y="123"/>
                    <a:pt x="54" y="123"/>
                  </a:cubicBezTo>
                  <a:cubicBezTo>
                    <a:pt x="64" y="123"/>
                    <a:pt x="72" y="120"/>
                    <a:pt x="78" y="113"/>
                  </a:cubicBezTo>
                  <a:cubicBezTo>
                    <a:pt x="84" y="107"/>
                    <a:pt x="87" y="99"/>
                    <a:pt x="87" y="89"/>
                  </a:cubicBezTo>
                  <a:cubicBezTo>
                    <a:pt x="87" y="76"/>
                    <a:pt x="87" y="76"/>
                    <a:pt x="87" y="76"/>
                  </a:cubicBezTo>
                  <a:cubicBezTo>
                    <a:pt x="57" y="80"/>
                    <a:pt x="57" y="80"/>
                    <a:pt x="57" y="80"/>
                  </a:cubicBezTo>
                  <a:cubicBezTo>
                    <a:pt x="47" y="81"/>
                    <a:pt x="40" y="84"/>
                    <a:pt x="37"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50"/>
            <p:cNvSpPr>
              <a:spLocks/>
            </p:cNvSpPr>
            <p:nvPr userDrawn="1"/>
          </p:nvSpPr>
          <p:spPr bwMode="auto">
            <a:xfrm>
              <a:off x="2019300" y="2549526"/>
              <a:ext cx="144463" cy="301625"/>
            </a:xfrm>
            <a:custGeom>
              <a:avLst/>
              <a:gdLst>
                <a:gd name="T0" fmla="*/ 89 w 89"/>
                <a:gd name="T1" fmla="*/ 181 h 186"/>
                <a:gd name="T2" fmla="*/ 79 w 89"/>
                <a:gd name="T3" fmla="*/ 184 h 186"/>
                <a:gd name="T4" fmla="*/ 64 w 89"/>
                <a:gd name="T5" fmla="*/ 186 h 186"/>
                <a:gd name="T6" fmla="*/ 23 w 89"/>
                <a:gd name="T7" fmla="*/ 141 h 186"/>
                <a:gd name="T8" fmla="*/ 23 w 89"/>
                <a:gd name="T9" fmla="*/ 67 h 186"/>
                <a:gd name="T10" fmla="*/ 0 w 89"/>
                <a:gd name="T11" fmla="*/ 67 h 186"/>
                <a:gd name="T12" fmla="*/ 0 w 89"/>
                <a:gd name="T13" fmla="*/ 42 h 186"/>
                <a:gd name="T14" fmla="*/ 23 w 89"/>
                <a:gd name="T15" fmla="*/ 42 h 186"/>
                <a:gd name="T16" fmla="*/ 23 w 89"/>
                <a:gd name="T17" fmla="*/ 9 h 186"/>
                <a:gd name="T18" fmla="*/ 55 w 89"/>
                <a:gd name="T19" fmla="*/ 0 h 186"/>
                <a:gd name="T20" fmla="*/ 55 w 89"/>
                <a:gd name="T21" fmla="*/ 42 h 186"/>
                <a:gd name="T22" fmla="*/ 89 w 89"/>
                <a:gd name="T23" fmla="*/ 42 h 186"/>
                <a:gd name="T24" fmla="*/ 89 w 89"/>
                <a:gd name="T25" fmla="*/ 67 h 186"/>
                <a:gd name="T26" fmla="*/ 55 w 89"/>
                <a:gd name="T27" fmla="*/ 67 h 186"/>
                <a:gd name="T28" fmla="*/ 55 w 89"/>
                <a:gd name="T29" fmla="*/ 135 h 186"/>
                <a:gd name="T30" fmla="*/ 60 w 89"/>
                <a:gd name="T31" fmla="*/ 154 h 186"/>
                <a:gd name="T32" fmla="*/ 75 w 89"/>
                <a:gd name="T33" fmla="*/ 160 h 186"/>
                <a:gd name="T34" fmla="*/ 82 w 89"/>
                <a:gd name="T35" fmla="*/ 159 h 186"/>
                <a:gd name="T36" fmla="*/ 89 w 89"/>
                <a:gd name="T37" fmla="*/ 156 h 186"/>
                <a:gd name="T38" fmla="*/ 89 w 89"/>
                <a:gd name="T39" fmla="*/ 1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186">
                  <a:moveTo>
                    <a:pt x="89" y="181"/>
                  </a:moveTo>
                  <a:cubicBezTo>
                    <a:pt x="87" y="182"/>
                    <a:pt x="83" y="183"/>
                    <a:pt x="79" y="184"/>
                  </a:cubicBezTo>
                  <a:cubicBezTo>
                    <a:pt x="74" y="185"/>
                    <a:pt x="69" y="186"/>
                    <a:pt x="64" y="186"/>
                  </a:cubicBezTo>
                  <a:cubicBezTo>
                    <a:pt x="37" y="186"/>
                    <a:pt x="23" y="171"/>
                    <a:pt x="23" y="141"/>
                  </a:cubicBezTo>
                  <a:cubicBezTo>
                    <a:pt x="23" y="67"/>
                    <a:pt x="23" y="67"/>
                    <a:pt x="23" y="67"/>
                  </a:cubicBezTo>
                  <a:cubicBezTo>
                    <a:pt x="0" y="67"/>
                    <a:pt x="0" y="67"/>
                    <a:pt x="0" y="67"/>
                  </a:cubicBezTo>
                  <a:cubicBezTo>
                    <a:pt x="0" y="42"/>
                    <a:pt x="0" y="42"/>
                    <a:pt x="0" y="42"/>
                  </a:cubicBezTo>
                  <a:cubicBezTo>
                    <a:pt x="23" y="42"/>
                    <a:pt x="23" y="42"/>
                    <a:pt x="23" y="42"/>
                  </a:cubicBezTo>
                  <a:cubicBezTo>
                    <a:pt x="23" y="9"/>
                    <a:pt x="23" y="9"/>
                    <a:pt x="23" y="9"/>
                  </a:cubicBezTo>
                  <a:cubicBezTo>
                    <a:pt x="55" y="0"/>
                    <a:pt x="55" y="0"/>
                    <a:pt x="55" y="0"/>
                  </a:cubicBezTo>
                  <a:cubicBezTo>
                    <a:pt x="55" y="42"/>
                    <a:pt x="55" y="42"/>
                    <a:pt x="55" y="42"/>
                  </a:cubicBezTo>
                  <a:cubicBezTo>
                    <a:pt x="89" y="42"/>
                    <a:pt x="89" y="42"/>
                    <a:pt x="89" y="42"/>
                  </a:cubicBezTo>
                  <a:cubicBezTo>
                    <a:pt x="89" y="67"/>
                    <a:pt x="89" y="67"/>
                    <a:pt x="89" y="67"/>
                  </a:cubicBezTo>
                  <a:cubicBezTo>
                    <a:pt x="55" y="67"/>
                    <a:pt x="55" y="67"/>
                    <a:pt x="55" y="67"/>
                  </a:cubicBezTo>
                  <a:cubicBezTo>
                    <a:pt x="55" y="135"/>
                    <a:pt x="55" y="135"/>
                    <a:pt x="55" y="135"/>
                  </a:cubicBezTo>
                  <a:cubicBezTo>
                    <a:pt x="55" y="144"/>
                    <a:pt x="56" y="151"/>
                    <a:pt x="60" y="154"/>
                  </a:cubicBezTo>
                  <a:cubicBezTo>
                    <a:pt x="63" y="158"/>
                    <a:pt x="68" y="160"/>
                    <a:pt x="75" y="160"/>
                  </a:cubicBezTo>
                  <a:cubicBezTo>
                    <a:pt x="77" y="160"/>
                    <a:pt x="79" y="160"/>
                    <a:pt x="82" y="159"/>
                  </a:cubicBezTo>
                  <a:cubicBezTo>
                    <a:pt x="85" y="158"/>
                    <a:pt x="87" y="157"/>
                    <a:pt x="89" y="156"/>
                  </a:cubicBezTo>
                  <a:lnTo>
                    <a:pt x="89" y="181"/>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51"/>
            <p:cNvSpPr>
              <a:spLocks noEditPoints="1"/>
            </p:cNvSpPr>
            <p:nvPr userDrawn="1"/>
          </p:nvSpPr>
          <p:spPr bwMode="auto">
            <a:xfrm>
              <a:off x="2190750" y="2611438"/>
              <a:ext cx="190500" cy="239713"/>
            </a:xfrm>
            <a:custGeom>
              <a:avLst/>
              <a:gdLst>
                <a:gd name="T0" fmla="*/ 87 w 118"/>
                <a:gd name="T1" fmla="*/ 144 h 148"/>
                <a:gd name="T2" fmla="*/ 87 w 118"/>
                <a:gd name="T3" fmla="*/ 125 h 148"/>
                <a:gd name="T4" fmla="*/ 86 w 118"/>
                <a:gd name="T5" fmla="*/ 125 h 148"/>
                <a:gd name="T6" fmla="*/ 44 w 118"/>
                <a:gd name="T7" fmla="*/ 148 h 148"/>
                <a:gd name="T8" fmla="*/ 12 w 118"/>
                <a:gd name="T9" fmla="*/ 137 h 148"/>
                <a:gd name="T10" fmla="*/ 0 w 118"/>
                <a:gd name="T11" fmla="*/ 106 h 148"/>
                <a:gd name="T12" fmla="*/ 11 w 118"/>
                <a:gd name="T13" fmla="*/ 74 h 148"/>
                <a:gd name="T14" fmla="*/ 46 w 118"/>
                <a:gd name="T15" fmla="*/ 60 h 148"/>
                <a:gd name="T16" fmla="*/ 87 w 118"/>
                <a:gd name="T17" fmla="*/ 54 h 148"/>
                <a:gd name="T18" fmla="*/ 60 w 118"/>
                <a:gd name="T19" fmla="*/ 25 h 148"/>
                <a:gd name="T20" fmla="*/ 35 w 118"/>
                <a:gd name="T21" fmla="*/ 30 h 148"/>
                <a:gd name="T22" fmla="*/ 14 w 118"/>
                <a:gd name="T23" fmla="*/ 41 h 148"/>
                <a:gd name="T24" fmla="*/ 14 w 118"/>
                <a:gd name="T25" fmla="*/ 13 h 148"/>
                <a:gd name="T26" fmla="*/ 36 w 118"/>
                <a:gd name="T27" fmla="*/ 4 h 148"/>
                <a:gd name="T28" fmla="*/ 64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7 w 118"/>
                <a:gd name="T51" fmla="*/ 80 h 148"/>
                <a:gd name="T52" fmla="*/ 37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4" y="148"/>
                  </a:cubicBezTo>
                  <a:cubicBezTo>
                    <a:pt x="31" y="148"/>
                    <a:pt x="20" y="144"/>
                    <a:pt x="12" y="137"/>
                  </a:cubicBezTo>
                  <a:cubicBezTo>
                    <a:pt x="4" y="129"/>
                    <a:pt x="0" y="119"/>
                    <a:pt x="0" y="106"/>
                  </a:cubicBezTo>
                  <a:cubicBezTo>
                    <a:pt x="0" y="93"/>
                    <a:pt x="4" y="82"/>
                    <a:pt x="11"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4" y="41"/>
                  </a:cubicBezTo>
                  <a:cubicBezTo>
                    <a:pt x="14" y="13"/>
                    <a:pt x="14" y="13"/>
                    <a:pt x="14" y="13"/>
                  </a:cubicBezTo>
                  <a:cubicBezTo>
                    <a:pt x="19" y="10"/>
                    <a:pt x="26" y="7"/>
                    <a:pt x="36" y="4"/>
                  </a:cubicBezTo>
                  <a:cubicBezTo>
                    <a:pt x="46" y="2"/>
                    <a:pt x="55" y="0"/>
                    <a:pt x="64"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8" y="123"/>
                    <a:pt x="54" y="123"/>
                  </a:cubicBezTo>
                  <a:cubicBezTo>
                    <a:pt x="64" y="123"/>
                    <a:pt x="72" y="120"/>
                    <a:pt x="78" y="113"/>
                  </a:cubicBezTo>
                  <a:cubicBezTo>
                    <a:pt x="84" y="107"/>
                    <a:pt x="87" y="99"/>
                    <a:pt x="87" y="89"/>
                  </a:cubicBezTo>
                  <a:cubicBezTo>
                    <a:pt x="87" y="76"/>
                    <a:pt x="87" y="76"/>
                    <a:pt x="87" y="76"/>
                  </a:cubicBezTo>
                  <a:cubicBezTo>
                    <a:pt x="57" y="80"/>
                    <a:pt x="57" y="80"/>
                    <a:pt x="57" y="80"/>
                  </a:cubicBezTo>
                  <a:cubicBezTo>
                    <a:pt x="47" y="81"/>
                    <a:pt x="40" y="84"/>
                    <a:pt x="37"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52"/>
            <p:cNvSpPr>
              <a:spLocks/>
            </p:cNvSpPr>
            <p:nvPr userDrawn="1"/>
          </p:nvSpPr>
          <p:spPr bwMode="auto">
            <a:xfrm>
              <a:off x="2514600" y="2527301"/>
              <a:ext cx="436563" cy="317500"/>
            </a:xfrm>
            <a:custGeom>
              <a:avLst/>
              <a:gdLst>
                <a:gd name="T0" fmla="*/ 215 w 269"/>
                <a:gd name="T1" fmla="*/ 196 h 196"/>
                <a:gd name="T2" fmla="*/ 176 w 269"/>
                <a:gd name="T3" fmla="*/ 196 h 196"/>
                <a:gd name="T4" fmla="*/ 139 w 269"/>
                <a:gd name="T5" fmla="*/ 59 h 196"/>
                <a:gd name="T6" fmla="*/ 136 w 269"/>
                <a:gd name="T7" fmla="*/ 38 h 196"/>
                <a:gd name="T8" fmla="*/ 135 w 269"/>
                <a:gd name="T9" fmla="*/ 38 h 196"/>
                <a:gd name="T10" fmla="*/ 134 w 269"/>
                <a:gd name="T11" fmla="*/ 50 h 196"/>
                <a:gd name="T12" fmla="*/ 132 w 269"/>
                <a:gd name="T13" fmla="*/ 59 h 196"/>
                <a:gd name="T14" fmla="*/ 95 w 269"/>
                <a:gd name="T15" fmla="*/ 196 h 196"/>
                <a:gd name="T16" fmla="*/ 56 w 269"/>
                <a:gd name="T17" fmla="*/ 196 h 196"/>
                <a:gd name="T18" fmla="*/ 0 w 269"/>
                <a:gd name="T19" fmla="*/ 0 h 196"/>
                <a:gd name="T20" fmla="*/ 36 w 269"/>
                <a:gd name="T21" fmla="*/ 0 h 196"/>
                <a:gd name="T22" fmla="*/ 73 w 269"/>
                <a:gd name="T23" fmla="*/ 142 h 196"/>
                <a:gd name="T24" fmla="*/ 76 w 269"/>
                <a:gd name="T25" fmla="*/ 164 h 196"/>
                <a:gd name="T26" fmla="*/ 76 w 269"/>
                <a:gd name="T27" fmla="*/ 164 h 196"/>
                <a:gd name="T28" fmla="*/ 80 w 269"/>
                <a:gd name="T29" fmla="*/ 142 h 196"/>
                <a:gd name="T30" fmla="*/ 120 w 269"/>
                <a:gd name="T31" fmla="*/ 0 h 196"/>
                <a:gd name="T32" fmla="*/ 155 w 269"/>
                <a:gd name="T33" fmla="*/ 0 h 196"/>
                <a:gd name="T34" fmla="*/ 192 w 269"/>
                <a:gd name="T35" fmla="*/ 144 h 196"/>
                <a:gd name="T36" fmla="*/ 195 w 269"/>
                <a:gd name="T37" fmla="*/ 163 h 196"/>
                <a:gd name="T38" fmla="*/ 196 w 269"/>
                <a:gd name="T39" fmla="*/ 163 h 196"/>
                <a:gd name="T40" fmla="*/ 199 w 269"/>
                <a:gd name="T41" fmla="*/ 143 h 196"/>
                <a:gd name="T42" fmla="*/ 234 w 269"/>
                <a:gd name="T43" fmla="*/ 0 h 196"/>
                <a:gd name="T44" fmla="*/ 269 w 269"/>
                <a:gd name="T45" fmla="*/ 0 h 196"/>
                <a:gd name="T46" fmla="*/ 215 w 269"/>
                <a:gd name="T4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196">
                  <a:moveTo>
                    <a:pt x="215" y="196"/>
                  </a:moveTo>
                  <a:cubicBezTo>
                    <a:pt x="176" y="196"/>
                    <a:pt x="176" y="196"/>
                    <a:pt x="176" y="196"/>
                  </a:cubicBezTo>
                  <a:cubicBezTo>
                    <a:pt x="139" y="59"/>
                    <a:pt x="139" y="59"/>
                    <a:pt x="139" y="59"/>
                  </a:cubicBezTo>
                  <a:cubicBezTo>
                    <a:pt x="137" y="53"/>
                    <a:pt x="136" y="46"/>
                    <a:pt x="136" y="38"/>
                  </a:cubicBezTo>
                  <a:cubicBezTo>
                    <a:pt x="135" y="38"/>
                    <a:pt x="135" y="38"/>
                    <a:pt x="135" y="38"/>
                  </a:cubicBezTo>
                  <a:cubicBezTo>
                    <a:pt x="135" y="42"/>
                    <a:pt x="134" y="45"/>
                    <a:pt x="134" y="50"/>
                  </a:cubicBezTo>
                  <a:cubicBezTo>
                    <a:pt x="133" y="55"/>
                    <a:pt x="132" y="58"/>
                    <a:pt x="132" y="59"/>
                  </a:cubicBezTo>
                  <a:cubicBezTo>
                    <a:pt x="95" y="196"/>
                    <a:pt x="95" y="196"/>
                    <a:pt x="95" y="196"/>
                  </a:cubicBezTo>
                  <a:cubicBezTo>
                    <a:pt x="56" y="196"/>
                    <a:pt x="56" y="196"/>
                    <a:pt x="56" y="196"/>
                  </a:cubicBezTo>
                  <a:cubicBezTo>
                    <a:pt x="0" y="0"/>
                    <a:pt x="0" y="0"/>
                    <a:pt x="0" y="0"/>
                  </a:cubicBezTo>
                  <a:cubicBezTo>
                    <a:pt x="36" y="0"/>
                    <a:pt x="36" y="0"/>
                    <a:pt x="36" y="0"/>
                  </a:cubicBezTo>
                  <a:cubicBezTo>
                    <a:pt x="73" y="142"/>
                    <a:pt x="73" y="142"/>
                    <a:pt x="73" y="142"/>
                  </a:cubicBezTo>
                  <a:cubicBezTo>
                    <a:pt x="74" y="146"/>
                    <a:pt x="75" y="153"/>
                    <a:pt x="76" y="164"/>
                  </a:cubicBezTo>
                  <a:cubicBezTo>
                    <a:pt x="76" y="164"/>
                    <a:pt x="76" y="164"/>
                    <a:pt x="76" y="164"/>
                  </a:cubicBezTo>
                  <a:cubicBezTo>
                    <a:pt x="77" y="158"/>
                    <a:pt x="78" y="151"/>
                    <a:pt x="80" y="142"/>
                  </a:cubicBezTo>
                  <a:cubicBezTo>
                    <a:pt x="120" y="0"/>
                    <a:pt x="120" y="0"/>
                    <a:pt x="120" y="0"/>
                  </a:cubicBezTo>
                  <a:cubicBezTo>
                    <a:pt x="155" y="0"/>
                    <a:pt x="155" y="0"/>
                    <a:pt x="155" y="0"/>
                  </a:cubicBezTo>
                  <a:cubicBezTo>
                    <a:pt x="192" y="144"/>
                    <a:pt x="192" y="144"/>
                    <a:pt x="192" y="144"/>
                  </a:cubicBezTo>
                  <a:cubicBezTo>
                    <a:pt x="194" y="148"/>
                    <a:pt x="195" y="155"/>
                    <a:pt x="195" y="163"/>
                  </a:cubicBezTo>
                  <a:cubicBezTo>
                    <a:pt x="196" y="163"/>
                    <a:pt x="196" y="163"/>
                    <a:pt x="196" y="163"/>
                  </a:cubicBezTo>
                  <a:cubicBezTo>
                    <a:pt x="196" y="157"/>
                    <a:pt x="197" y="150"/>
                    <a:pt x="199" y="143"/>
                  </a:cubicBezTo>
                  <a:cubicBezTo>
                    <a:pt x="234" y="0"/>
                    <a:pt x="234" y="0"/>
                    <a:pt x="234" y="0"/>
                  </a:cubicBezTo>
                  <a:cubicBezTo>
                    <a:pt x="269" y="0"/>
                    <a:pt x="269" y="0"/>
                    <a:pt x="269" y="0"/>
                  </a:cubicBezTo>
                  <a:lnTo>
                    <a:pt x="215" y="196"/>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53"/>
            <p:cNvSpPr>
              <a:spLocks noEditPoints="1"/>
            </p:cNvSpPr>
            <p:nvPr userDrawn="1"/>
          </p:nvSpPr>
          <p:spPr bwMode="auto">
            <a:xfrm>
              <a:off x="2955925" y="2611438"/>
              <a:ext cx="190500" cy="239713"/>
            </a:xfrm>
            <a:custGeom>
              <a:avLst/>
              <a:gdLst>
                <a:gd name="T0" fmla="*/ 87 w 118"/>
                <a:gd name="T1" fmla="*/ 144 h 148"/>
                <a:gd name="T2" fmla="*/ 87 w 118"/>
                <a:gd name="T3" fmla="*/ 125 h 148"/>
                <a:gd name="T4" fmla="*/ 86 w 118"/>
                <a:gd name="T5" fmla="*/ 125 h 148"/>
                <a:gd name="T6" fmla="*/ 44 w 118"/>
                <a:gd name="T7" fmla="*/ 148 h 148"/>
                <a:gd name="T8" fmla="*/ 12 w 118"/>
                <a:gd name="T9" fmla="*/ 137 h 148"/>
                <a:gd name="T10" fmla="*/ 0 w 118"/>
                <a:gd name="T11" fmla="*/ 106 h 148"/>
                <a:gd name="T12" fmla="*/ 11 w 118"/>
                <a:gd name="T13" fmla="*/ 74 h 148"/>
                <a:gd name="T14" fmla="*/ 46 w 118"/>
                <a:gd name="T15" fmla="*/ 60 h 148"/>
                <a:gd name="T16" fmla="*/ 87 w 118"/>
                <a:gd name="T17" fmla="*/ 54 h 148"/>
                <a:gd name="T18" fmla="*/ 60 w 118"/>
                <a:gd name="T19" fmla="*/ 25 h 148"/>
                <a:gd name="T20" fmla="*/ 35 w 118"/>
                <a:gd name="T21" fmla="*/ 30 h 148"/>
                <a:gd name="T22" fmla="*/ 13 w 118"/>
                <a:gd name="T23" fmla="*/ 41 h 148"/>
                <a:gd name="T24" fmla="*/ 13 w 118"/>
                <a:gd name="T25" fmla="*/ 13 h 148"/>
                <a:gd name="T26" fmla="*/ 36 w 118"/>
                <a:gd name="T27" fmla="*/ 4 h 148"/>
                <a:gd name="T28" fmla="*/ 63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6 w 118"/>
                <a:gd name="T51" fmla="*/ 80 h 148"/>
                <a:gd name="T52" fmla="*/ 36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4" y="148"/>
                  </a:cubicBezTo>
                  <a:cubicBezTo>
                    <a:pt x="31" y="148"/>
                    <a:pt x="20" y="144"/>
                    <a:pt x="12" y="137"/>
                  </a:cubicBezTo>
                  <a:cubicBezTo>
                    <a:pt x="4" y="129"/>
                    <a:pt x="0" y="119"/>
                    <a:pt x="0" y="106"/>
                  </a:cubicBezTo>
                  <a:cubicBezTo>
                    <a:pt x="0" y="93"/>
                    <a:pt x="4" y="82"/>
                    <a:pt x="11"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3" y="41"/>
                  </a:cubicBezTo>
                  <a:cubicBezTo>
                    <a:pt x="13" y="13"/>
                    <a:pt x="13" y="13"/>
                    <a:pt x="13" y="13"/>
                  </a:cubicBezTo>
                  <a:cubicBezTo>
                    <a:pt x="19" y="10"/>
                    <a:pt x="26" y="7"/>
                    <a:pt x="36" y="4"/>
                  </a:cubicBezTo>
                  <a:cubicBezTo>
                    <a:pt x="46" y="2"/>
                    <a:pt x="55" y="0"/>
                    <a:pt x="63"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7" y="123"/>
                    <a:pt x="54" y="123"/>
                  </a:cubicBezTo>
                  <a:cubicBezTo>
                    <a:pt x="64" y="123"/>
                    <a:pt x="71" y="120"/>
                    <a:pt x="78" y="113"/>
                  </a:cubicBezTo>
                  <a:cubicBezTo>
                    <a:pt x="84" y="107"/>
                    <a:pt x="87" y="99"/>
                    <a:pt x="87" y="89"/>
                  </a:cubicBezTo>
                  <a:cubicBezTo>
                    <a:pt x="87" y="76"/>
                    <a:pt x="87" y="76"/>
                    <a:pt x="87" y="76"/>
                  </a:cubicBezTo>
                  <a:cubicBezTo>
                    <a:pt x="56" y="80"/>
                    <a:pt x="56" y="80"/>
                    <a:pt x="56" y="80"/>
                  </a:cubicBezTo>
                  <a:cubicBezTo>
                    <a:pt x="47" y="81"/>
                    <a:pt x="40" y="84"/>
                    <a:pt x="36"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4"/>
            <p:cNvSpPr>
              <a:spLocks/>
            </p:cNvSpPr>
            <p:nvPr userDrawn="1"/>
          </p:nvSpPr>
          <p:spPr bwMode="auto">
            <a:xfrm>
              <a:off x="3205163" y="2613026"/>
              <a:ext cx="130175" cy="231775"/>
            </a:xfrm>
            <a:custGeom>
              <a:avLst/>
              <a:gdLst>
                <a:gd name="T0" fmla="*/ 81 w 81"/>
                <a:gd name="T1" fmla="*/ 34 h 143"/>
                <a:gd name="T2" fmla="*/ 73 w 81"/>
                <a:gd name="T3" fmla="*/ 30 h 143"/>
                <a:gd name="T4" fmla="*/ 63 w 81"/>
                <a:gd name="T5" fmla="*/ 29 h 143"/>
                <a:gd name="T6" fmla="*/ 40 w 81"/>
                <a:gd name="T7" fmla="*/ 41 h 143"/>
                <a:gd name="T8" fmla="*/ 32 w 81"/>
                <a:gd name="T9" fmla="*/ 72 h 143"/>
                <a:gd name="T10" fmla="*/ 32 w 81"/>
                <a:gd name="T11" fmla="*/ 143 h 143"/>
                <a:gd name="T12" fmla="*/ 0 w 81"/>
                <a:gd name="T13" fmla="*/ 143 h 143"/>
                <a:gd name="T14" fmla="*/ 0 w 81"/>
                <a:gd name="T15" fmla="*/ 3 h 143"/>
                <a:gd name="T16" fmla="*/ 32 w 81"/>
                <a:gd name="T17" fmla="*/ 3 h 143"/>
                <a:gd name="T18" fmla="*/ 32 w 81"/>
                <a:gd name="T19" fmla="*/ 30 h 143"/>
                <a:gd name="T20" fmla="*/ 32 w 81"/>
                <a:gd name="T21" fmla="*/ 30 h 143"/>
                <a:gd name="T22" fmla="*/ 47 w 81"/>
                <a:gd name="T23" fmla="*/ 8 h 143"/>
                <a:gd name="T24" fmla="*/ 68 w 81"/>
                <a:gd name="T25" fmla="*/ 0 h 143"/>
                <a:gd name="T26" fmla="*/ 81 w 81"/>
                <a:gd name="T27" fmla="*/ 2 h 143"/>
                <a:gd name="T28" fmla="*/ 81 w 81"/>
                <a:gd name="T29"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43">
                  <a:moveTo>
                    <a:pt x="81" y="34"/>
                  </a:moveTo>
                  <a:cubicBezTo>
                    <a:pt x="79" y="33"/>
                    <a:pt x="77" y="31"/>
                    <a:pt x="73" y="30"/>
                  </a:cubicBezTo>
                  <a:cubicBezTo>
                    <a:pt x="69" y="29"/>
                    <a:pt x="66" y="29"/>
                    <a:pt x="63" y="29"/>
                  </a:cubicBezTo>
                  <a:cubicBezTo>
                    <a:pt x="53" y="29"/>
                    <a:pt x="46" y="33"/>
                    <a:pt x="40" y="41"/>
                  </a:cubicBezTo>
                  <a:cubicBezTo>
                    <a:pt x="35" y="49"/>
                    <a:pt x="32" y="59"/>
                    <a:pt x="32" y="72"/>
                  </a:cubicBezTo>
                  <a:cubicBezTo>
                    <a:pt x="32" y="143"/>
                    <a:pt x="32" y="143"/>
                    <a:pt x="32" y="143"/>
                  </a:cubicBezTo>
                  <a:cubicBezTo>
                    <a:pt x="0" y="143"/>
                    <a:pt x="0" y="143"/>
                    <a:pt x="0" y="143"/>
                  </a:cubicBezTo>
                  <a:cubicBezTo>
                    <a:pt x="0" y="3"/>
                    <a:pt x="0" y="3"/>
                    <a:pt x="0" y="3"/>
                  </a:cubicBezTo>
                  <a:cubicBezTo>
                    <a:pt x="32" y="3"/>
                    <a:pt x="32" y="3"/>
                    <a:pt x="32" y="3"/>
                  </a:cubicBezTo>
                  <a:cubicBezTo>
                    <a:pt x="32" y="30"/>
                    <a:pt x="32" y="30"/>
                    <a:pt x="32" y="30"/>
                  </a:cubicBezTo>
                  <a:cubicBezTo>
                    <a:pt x="32" y="30"/>
                    <a:pt x="32" y="30"/>
                    <a:pt x="32" y="30"/>
                  </a:cubicBezTo>
                  <a:cubicBezTo>
                    <a:pt x="35" y="21"/>
                    <a:pt x="40" y="13"/>
                    <a:pt x="47" y="8"/>
                  </a:cubicBezTo>
                  <a:cubicBezTo>
                    <a:pt x="53" y="3"/>
                    <a:pt x="60" y="0"/>
                    <a:pt x="68" y="0"/>
                  </a:cubicBezTo>
                  <a:cubicBezTo>
                    <a:pt x="74" y="0"/>
                    <a:pt x="78" y="1"/>
                    <a:pt x="81" y="2"/>
                  </a:cubicBezTo>
                  <a:lnTo>
                    <a:pt x="81" y="34"/>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5"/>
            <p:cNvSpPr>
              <a:spLocks noEditPoints="1"/>
            </p:cNvSpPr>
            <p:nvPr userDrawn="1"/>
          </p:nvSpPr>
          <p:spPr bwMode="auto">
            <a:xfrm>
              <a:off x="3348038" y="2611438"/>
              <a:ext cx="207963" cy="239713"/>
            </a:xfrm>
            <a:custGeom>
              <a:avLst/>
              <a:gdLst>
                <a:gd name="T0" fmla="*/ 32 w 128"/>
                <a:gd name="T1" fmla="*/ 83 h 148"/>
                <a:gd name="T2" fmla="*/ 44 w 128"/>
                <a:gd name="T3" fmla="*/ 113 h 148"/>
                <a:gd name="T4" fmla="*/ 75 w 128"/>
                <a:gd name="T5" fmla="*/ 123 h 148"/>
                <a:gd name="T6" fmla="*/ 97 w 128"/>
                <a:gd name="T7" fmla="*/ 119 h 148"/>
                <a:gd name="T8" fmla="*/ 117 w 128"/>
                <a:gd name="T9" fmla="*/ 109 h 148"/>
                <a:gd name="T10" fmla="*/ 117 w 128"/>
                <a:gd name="T11" fmla="*/ 136 h 148"/>
                <a:gd name="T12" fmla="*/ 95 w 128"/>
                <a:gd name="T13" fmla="*/ 145 h 148"/>
                <a:gd name="T14" fmla="*/ 67 w 128"/>
                <a:gd name="T15" fmla="*/ 148 h 148"/>
                <a:gd name="T16" fmla="*/ 17 w 128"/>
                <a:gd name="T17" fmla="*/ 129 h 148"/>
                <a:gd name="T18" fmla="*/ 0 w 128"/>
                <a:gd name="T19" fmla="*/ 76 h 148"/>
                <a:gd name="T20" fmla="*/ 8 w 128"/>
                <a:gd name="T21" fmla="*/ 36 h 148"/>
                <a:gd name="T22" fmla="*/ 33 w 128"/>
                <a:gd name="T23" fmla="*/ 10 h 148"/>
                <a:gd name="T24" fmla="*/ 67 w 128"/>
                <a:gd name="T25" fmla="*/ 0 h 148"/>
                <a:gd name="T26" fmla="*/ 112 w 128"/>
                <a:gd name="T27" fmla="*/ 18 h 148"/>
                <a:gd name="T28" fmla="*/ 128 w 128"/>
                <a:gd name="T29" fmla="*/ 68 h 148"/>
                <a:gd name="T30" fmla="*/ 128 w 128"/>
                <a:gd name="T31" fmla="*/ 83 h 148"/>
                <a:gd name="T32" fmla="*/ 32 w 128"/>
                <a:gd name="T33" fmla="*/ 83 h 148"/>
                <a:gd name="T34" fmla="*/ 96 w 128"/>
                <a:gd name="T35" fmla="*/ 60 h 148"/>
                <a:gd name="T36" fmla="*/ 89 w 128"/>
                <a:gd name="T37" fmla="*/ 34 h 148"/>
                <a:gd name="T38" fmla="*/ 67 w 128"/>
                <a:gd name="T39" fmla="*/ 25 h 148"/>
                <a:gd name="T40" fmla="*/ 44 w 128"/>
                <a:gd name="T41" fmla="*/ 35 h 148"/>
                <a:gd name="T42" fmla="*/ 32 w 128"/>
                <a:gd name="T43" fmla="*/ 60 h 148"/>
                <a:gd name="T44" fmla="*/ 96 w 128"/>
                <a:gd name="T45" fmla="*/ 6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48">
                  <a:moveTo>
                    <a:pt x="32" y="83"/>
                  </a:moveTo>
                  <a:cubicBezTo>
                    <a:pt x="33" y="96"/>
                    <a:pt x="37" y="106"/>
                    <a:pt x="44" y="113"/>
                  </a:cubicBezTo>
                  <a:cubicBezTo>
                    <a:pt x="51" y="119"/>
                    <a:pt x="61" y="123"/>
                    <a:pt x="75" y="123"/>
                  </a:cubicBezTo>
                  <a:cubicBezTo>
                    <a:pt x="82" y="123"/>
                    <a:pt x="90" y="122"/>
                    <a:pt x="97" y="119"/>
                  </a:cubicBezTo>
                  <a:cubicBezTo>
                    <a:pt x="105" y="116"/>
                    <a:pt x="111" y="113"/>
                    <a:pt x="117" y="109"/>
                  </a:cubicBezTo>
                  <a:cubicBezTo>
                    <a:pt x="117" y="136"/>
                    <a:pt x="117" y="136"/>
                    <a:pt x="117" y="136"/>
                  </a:cubicBezTo>
                  <a:cubicBezTo>
                    <a:pt x="111" y="140"/>
                    <a:pt x="104" y="142"/>
                    <a:pt x="95" y="145"/>
                  </a:cubicBezTo>
                  <a:cubicBezTo>
                    <a:pt x="86" y="147"/>
                    <a:pt x="77" y="148"/>
                    <a:pt x="67" y="148"/>
                  </a:cubicBezTo>
                  <a:cubicBezTo>
                    <a:pt x="45" y="148"/>
                    <a:pt x="29" y="142"/>
                    <a:pt x="17" y="129"/>
                  </a:cubicBezTo>
                  <a:cubicBezTo>
                    <a:pt x="6" y="116"/>
                    <a:pt x="0" y="98"/>
                    <a:pt x="0" y="76"/>
                  </a:cubicBezTo>
                  <a:cubicBezTo>
                    <a:pt x="0" y="61"/>
                    <a:pt x="3" y="47"/>
                    <a:pt x="8" y="36"/>
                  </a:cubicBezTo>
                  <a:cubicBezTo>
                    <a:pt x="14" y="25"/>
                    <a:pt x="22" y="16"/>
                    <a:pt x="33" y="10"/>
                  </a:cubicBezTo>
                  <a:cubicBezTo>
                    <a:pt x="43" y="4"/>
                    <a:pt x="54" y="0"/>
                    <a:pt x="67" y="0"/>
                  </a:cubicBezTo>
                  <a:cubicBezTo>
                    <a:pt x="86" y="0"/>
                    <a:pt x="101" y="6"/>
                    <a:pt x="112" y="18"/>
                  </a:cubicBezTo>
                  <a:cubicBezTo>
                    <a:pt x="123" y="30"/>
                    <a:pt x="128" y="47"/>
                    <a:pt x="128" y="68"/>
                  </a:cubicBezTo>
                  <a:cubicBezTo>
                    <a:pt x="128" y="83"/>
                    <a:pt x="128" y="83"/>
                    <a:pt x="128" y="83"/>
                  </a:cubicBezTo>
                  <a:lnTo>
                    <a:pt x="32" y="83"/>
                  </a:lnTo>
                  <a:close/>
                  <a:moveTo>
                    <a:pt x="96" y="60"/>
                  </a:moveTo>
                  <a:cubicBezTo>
                    <a:pt x="96" y="48"/>
                    <a:pt x="94" y="40"/>
                    <a:pt x="89" y="34"/>
                  </a:cubicBezTo>
                  <a:cubicBezTo>
                    <a:pt x="83" y="28"/>
                    <a:pt x="76" y="25"/>
                    <a:pt x="67" y="25"/>
                  </a:cubicBezTo>
                  <a:cubicBezTo>
                    <a:pt x="58" y="25"/>
                    <a:pt x="50" y="28"/>
                    <a:pt x="44" y="35"/>
                  </a:cubicBezTo>
                  <a:cubicBezTo>
                    <a:pt x="38" y="41"/>
                    <a:pt x="34" y="49"/>
                    <a:pt x="32" y="60"/>
                  </a:cubicBezTo>
                  <a:lnTo>
                    <a:pt x="96" y="6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6"/>
            <p:cNvSpPr>
              <a:spLocks/>
            </p:cNvSpPr>
            <p:nvPr userDrawn="1"/>
          </p:nvSpPr>
          <p:spPr bwMode="auto">
            <a:xfrm>
              <a:off x="3605213" y="2508251"/>
              <a:ext cx="201613" cy="336550"/>
            </a:xfrm>
            <a:custGeom>
              <a:avLst/>
              <a:gdLst>
                <a:gd name="T0" fmla="*/ 93 w 125"/>
                <a:gd name="T1" fmla="*/ 208 h 208"/>
                <a:gd name="T2" fmla="*/ 93 w 125"/>
                <a:gd name="T3" fmla="*/ 129 h 208"/>
                <a:gd name="T4" fmla="*/ 86 w 125"/>
                <a:gd name="T5" fmla="*/ 100 h 208"/>
                <a:gd name="T6" fmla="*/ 65 w 125"/>
                <a:gd name="T7" fmla="*/ 90 h 208"/>
                <a:gd name="T8" fmla="*/ 41 w 125"/>
                <a:gd name="T9" fmla="*/ 101 h 208"/>
                <a:gd name="T10" fmla="*/ 32 w 125"/>
                <a:gd name="T11" fmla="*/ 128 h 208"/>
                <a:gd name="T12" fmla="*/ 32 w 125"/>
                <a:gd name="T13" fmla="*/ 208 h 208"/>
                <a:gd name="T14" fmla="*/ 0 w 125"/>
                <a:gd name="T15" fmla="*/ 208 h 208"/>
                <a:gd name="T16" fmla="*/ 0 w 125"/>
                <a:gd name="T17" fmla="*/ 0 h 208"/>
                <a:gd name="T18" fmla="*/ 32 w 125"/>
                <a:gd name="T19" fmla="*/ 0 h 208"/>
                <a:gd name="T20" fmla="*/ 32 w 125"/>
                <a:gd name="T21" fmla="*/ 90 h 208"/>
                <a:gd name="T22" fmla="*/ 33 w 125"/>
                <a:gd name="T23" fmla="*/ 90 h 208"/>
                <a:gd name="T24" fmla="*/ 77 w 125"/>
                <a:gd name="T25" fmla="*/ 64 h 208"/>
                <a:gd name="T26" fmla="*/ 113 w 125"/>
                <a:gd name="T27" fmla="*/ 79 h 208"/>
                <a:gd name="T28" fmla="*/ 125 w 125"/>
                <a:gd name="T29" fmla="*/ 122 h 208"/>
                <a:gd name="T30" fmla="*/ 125 w 125"/>
                <a:gd name="T31" fmla="*/ 208 h 208"/>
                <a:gd name="T32" fmla="*/ 93 w 125"/>
                <a:gd name="T3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208">
                  <a:moveTo>
                    <a:pt x="93" y="208"/>
                  </a:moveTo>
                  <a:cubicBezTo>
                    <a:pt x="93" y="129"/>
                    <a:pt x="93" y="129"/>
                    <a:pt x="93" y="129"/>
                  </a:cubicBezTo>
                  <a:cubicBezTo>
                    <a:pt x="93" y="116"/>
                    <a:pt x="91" y="107"/>
                    <a:pt x="86" y="100"/>
                  </a:cubicBezTo>
                  <a:cubicBezTo>
                    <a:pt x="82" y="94"/>
                    <a:pt x="75" y="90"/>
                    <a:pt x="65" y="90"/>
                  </a:cubicBezTo>
                  <a:cubicBezTo>
                    <a:pt x="56" y="90"/>
                    <a:pt x="48" y="94"/>
                    <a:pt x="41" y="101"/>
                  </a:cubicBezTo>
                  <a:cubicBezTo>
                    <a:pt x="35" y="108"/>
                    <a:pt x="32" y="117"/>
                    <a:pt x="32" y="128"/>
                  </a:cubicBezTo>
                  <a:cubicBezTo>
                    <a:pt x="32" y="208"/>
                    <a:pt x="32" y="208"/>
                    <a:pt x="32" y="208"/>
                  </a:cubicBezTo>
                  <a:cubicBezTo>
                    <a:pt x="0" y="208"/>
                    <a:pt x="0" y="208"/>
                    <a:pt x="0" y="208"/>
                  </a:cubicBezTo>
                  <a:cubicBezTo>
                    <a:pt x="0" y="0"/>
                    <a:pt x="0" y="0"/>
                    <a:pt x="0" y="0"/>
                  </a:cubicBezTo>
                  <a:cubicBezTo>
                    <a:pt x="32" y="0"/>
                    <a:pt x="32" y="0"/>
                    <a:pt x="32" y="0"/>
                  </a:cubicBezTo>
                  <a:cubicBezTo>
                    <a:pt x="32" y="90"/>
                    <a:pt x="32" y="90"/>
                    <a:pt x="32" y="90"/>
                  </a:cubicBezTo>
                  <a:cubicBezTo>
                    <a:pt x="33" y="90"/>
                    <a:pt x="33" y="90"/>
                    <a:pt x="33" y="90"/>
                  </a:cubicBezTo>
                  <a:cubicBezTo>
                    <a:pt x="43" y="73"/>
                    <a:pt x="58" y="64"/>
                    <a:pt x="77" y="64"/>
                  </a:cubicBezTo>
                  <a:cubicBezTo>
                    <a:pt x="93" y="64"/>
                    <a:pt x="105" y="69"/>
                    <a:pt x="113" y="79"/>
                  </a:cubicBezTo>
                  <a:cubicBezTo>
                    <a:pt x="121" y="89"/>
                    <a:pt x="125" y="103"/>
                    <a:pt x="125" y="122"/>
                  </a:cubicBezTo>
                  <a:cubicBezTo>
                    <a:pt x="125" y="208"/>
                    <a:pt x="125" y="208"/>
                    <a:pt x="125" y="208"/>
                  </a:cubicBezTo>
                  <a:lnTo>
                    <a:pt x="93" y="208"/>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7"/>
            <p:cNvSpPr>
              <a:spLocks noEditPoints="1"/>
            </p:cNvSpPr>
            <p:nvPr userDrawn="1"/>
          </p:nvSpPr>
          <p:spPr bwMode="auto">
            <a:xfrm>
              <a:off x="3854450" y="2611438"/>
              <a:ext cx="234950" cy="239713"/>
            </a:xfrm>
            <a:custGeom>
              <a:avLst/>
              <a:gdLst>
                <a:gd name="T0" fmla="*/ 145 w 145"/>
                <a:gd name="T1" fmla="*/ 73 h 148"/>
                <a:gd name="T2" fmla="*/ 125 w 145"/>
                <a:gd name="T3" fmla="*/ 127 h 148"/>
                <a:gd name="T4" fmla="*/ 71 w 145"/>
                <a:gd name="T5" fmla="*/ 148 h 148"/>
                <a:gd name="T6" fmla="*/ 19 w 145"/>
                <a:gd name="T7" fmla="*/ 128 h 148"/>
                <a:gd name="T8" fmla="*/ 0 w 145"/>
                <a:gd name="T9" fmla="*/ 76 h 148"/>
                <a:gd name="T10" fmla="*/ 20 w 145"/>
                <a:gd name="T11" fmla="*/ 21 h 148"/>
                <a:gd name="T12" fmla="*/ 75 w 145"/>
                <a:gd name="T13" fmla="*/ 0 h 148"/>
                <a:gd name="T14" fmla="*/ 126 w 145"/>
                <a:gd name="T15" fmla="*/ 20 h 148"/>
                <a:gd name="T16" fmla="*/ 145 w 145"/>
                <a:gd name="T17" fmla="*/ 73 h 148"/>
                <a:gd name="T18" fmla="*/ 112 w 145"/>
                <a:gd name="T19" fmla="*/ 74 h 148"/>
                <a:gd name="T20" fmla="*/ 101 w 145"/>
                <a:gd name="T21" fmla="*/ 38 h 148"/>
                <a:gd name="T22" fmla="*/ 73 w 145"/>
                <a:gd name="T23" fmla="*/ 26 h 148"/>
                <a:gd name="T24" fmla="*/ 44 w 145"/>
                <a:gd name="T25" fmla="*/ 39 h 148"/>
                <a:gd name="T26" fmla="*/ 33 w 145"/>
                <a:gd name="T27" fmla="*/ 75 h 148"/>
                <a:gd name="T28" fmla="*/ 44 w 145"/>
                <a:gd name="T29" fmla="*/ 110 h 148"/>
                <a:gd name="T30" fmla="*/ 73 w 145"/>
                <a:gd name="T31" fmla="*/ 122 h 148"/>
                <a:gd name="T32" fmla="*/ 102 w 145"/>
                <a:gd name="T33" fmla="*/ 110 h 148"/>
                <a:gd name="T34" fmla="*/ 112 w 145"/>
                <a:gd name="T35"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8">
                  <a:moveTo>
                    <a:pt x="145" y="73"/>
                  </a:moveTo>
                  <a:cubicBezTo>
                    <a:pt x="145" y="96"/>
                    <a:pt x="138" y="114"/>
                    <a:pt x="125" y="127"/>
                  </a:cubicBezTo>
                  <a:cubicBezTo>
                    <a:pt x="112" y="141"/>
                    <a:pt x="94" y="148"/>
                    <a:pt x="71" y="148"/>
                  </a:cubicBezTo>
                  <a:cubicBezTo>
                    <a:pt x="50" y="148"/>
                    <a:pt x="32" y="141"/>
                    <a:pt x="19" y="128"/>
                  </a:cubicBezTo>
                  <a:cubicBezTo>
                    <a:pt x="7" y="116"/>
                    <a:pt x="0" y="98"/>
                    <a:pt x="0" y="76"/>
                  </a:cubicBezTo>
                  <a:cubicBezTo>
                    <a:pt x="0" y="52"/>
                    <a:pt x="7" y="34"/>
                    <a:pt x="20" y="21"/>
                  </a:cubicBezTo>
                  <a:cubicBezTo>
                    <a:pt x="33" y="7"/>
                    <a:pt x="51" y="0"/>
                    <a:pt x="75" y="0"/>
                  </a:cubicBezTo>
                  <a:cubicBezTo>
                    <a:pt x="97" y="0"/>
                    <a:pt x="114" y="7"/>
                    <a:pt x="126" y="20"/>
                  </a:cubicBezTo>
                  <a:cubicBezTo>
                    <a:pt x="139" y="33"/>
                    <a:pt x="145" y="50"/>
                    <a:pt x="145" y="73"/>
                  </a:cubicBezTo>
                  <a:close/>
                  <a:moveTo>
                    <a:pt x="112" y="74"/>
                  </a:moveTo>
                  <a:cubicBezTo>
                    <a:pt x="112" y="58"/>
                    <a:pt x="108" y="46"/>
                    <a:pt x="101" y="38"/>
                  </a:cubicBezTo>
                  <a:cubicBezTo>
                    <a:pt x="94" y="30"/>
                    <a:pt x="85" y="26"/>
                    <a:pt x="73" y="26"/>
                  </a:cubicBezTo>
                  <a:cubicBezTo>
                    <a:pt x="60" y="26"/>
                    <a:pt x="51" y="31"/>
                    <a:pt x="44" y="39"/>
                  </a:cubicBezTo>
                  <a:cubicBezTo>
                    <a:pt x="37" y="47"/>
                    <a:pt x="33" y="59"/>
                    <a:pt x="33" y="75"/>
                  </a:cubicBezTo>
                  <a:cubicBezTo>
                    <a:pt x="33" y="90"/>
                    <a:pt x="37" y="101"/>
                    <a:pt x="44" y="110"/>
                  </a:cubicBezTo>
                  <a:cubicBezTo>
                    <a:pt x="51" y="118"/>
                    <a:pt x="61" y="122"/>
                    <a:pt x="73" y="122"/>
                  </a:cubicBezTo>
                  <a:cubicBezTo>
                    <a:pt x="86" y="122"/>
                    <a:pt x="95" y="118"/>
                    <a:pt x="102" y="110"/>
                  </a:cubicBezTo>
                  <a:cubicBezTo>
                    <a:pt x="108" y="102"/>
                    <a:pt x="112" y="90"/>
                    <a:pt x="112" y="74"/>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8"/>
            <p:cNvSpPr>
              <a:spLocks/>
            </p:cNvSpPr>
            <p:nvPr userDrawn="1"/>
          </p:nvSpPr>
          <p:spPr bwMode="auto">
            <a:xfrm>
              <a:off x="4135438" y="2617788"/>
              <a:ext cx="203200" cy="233363"/>
            </a:xfrm>
            <a:custGeom>
              <a:avLst/>
              <a:gdLst>
                <a:gd name="T0" fmla="*/ 93 w 125"/>
                <a:gd name="T1" fmla="*/ 140 h 144"/>
                <a:gd name="T2" fmla="*/ 93 w 125"/>
                <a:gd name="T3" fmla="*/ 119 h 144"/>
                <a:gd name="T4" fmla="*/ 93 w 125"/>
                <a:gd name="T5" fmla="*/ 119 h 144"/>
                <a:gd name="T6" fmla="*/ 75 w 125"/>
                <a:gd name="T7" fmla="*/ 137 h 144"/>
                <a:gd name="T8" fmla="*/ 50 w 125"/>
                <a:gd name="T9" fmla="*/ 144 h 144"/>
                <a:gd name="T10" fmla="*/ 13 w 125"/>
                <a:gd name="T11" fmla="*/ 129 h 144"/>
                <a:gd name="T12" fmla="*/ 0 w 125"/>
                <a:gd name="T13" fmla="*/ 85 h 144"/>
                <a:gd name="T14" fmla="*/ 0 w 125"/>
                <a:gd name="T15" fmla="*/ 0 h 144"/>
                <a:gd name="T16" fmla="*/ 32 w 125"/>
                <a:gd name="T17" fmla="*/ 0 h 144"/>
                <a:gd name="T18" fmla="*/ 32 w 125"/>
                <a:gd name="T19" fmla="*/ 81 h 144"/>
                <a:gd name="T20" fmla="*/ 61 w 125"/>
                <a:gd name="T21" fmla="*/ 118 h 144"/>
                <a:gd name="T22" fmla="*/ 85 w 125"/>
                <a:gd name="T23" fmla="*/ 108 h 144"/>
                <a:gd name="T24" fmla="*/ 93 w 125"/>
                <a:gd name="T25" fmla="*/ 81 h 144"/>
                <a:gd name="T26" fmla="*/ 93 w 125"/>
                <a:gd name="T27" fmla="*/ 0 h 144"/>
                <a:gd name="T28" fmla="*/ 125 w 125"/>
                <a:gd name="T29" fmla="*/ 0 h 144"/>
                <a:gd name="T30" fmla="*/ 125 w 125"/>
                <a:gd name="T31" fmla="*/ 140 h 144"/>
                <a:gd name="T32" fmla="*/ 93 w 125"/>
                <a:gd name="T33" fmla="*/ 1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0"/>
                  </a:moveTo>
                  <a:cubicBezTo>
                    <a:pt x="93" y="119"/>
                    <a:pt x="93" y="119"/>
                    <a:pt x="93" y="119"/>
                  </a:cubicBezTo>
                  <a:cubicBezTo>
                    <a:pt x="93" y="119"/>
                    <a:pt x="93" y="119"/>
                    <a:pt x="93" y="119"/>
                  </a:cubicBezTo>
                  <a:cubicBezTo>
                    <a:pt x="88" y="127"/>
                    <a:pt x="83" y="133"/>
                    <a:pt x="75" y="137"/>
                  </a:cubicBezTo>
                  <a:cubicBezTo>
                    <a:pt x="68" y="142"/>
                    <a:pt x="60" y="144"/>
                    <a:pt x="50" y="144"/>
                  </a:cubicBezTo>
                  <a:cubicBezTo>
                    <a:pt x="34" y="144"/>
                    <a:pt x="21" y="139"/>
                    <a:pt x="13" y="129"/>
                  </a:cubicBezTo>
                  <a:cubicBezTo>
                    <a:pt x="4" y="119"/>
                    <a:pt x="0" y="105"/>
                    <a:pt x="0" y="85"/>
                  </a:cubicBezTo>
                  <a:cubicBezTo>
                    <a:pt x="0" y="0"/>
                    <a:pt x="0" y="0"/>
                    <a:pt x="0" y="0"/>
                  </a:cubicBezTo>
                  <a:cubicBezTo>
                    <a:pt x="32" y="0"/>
                    <a:pt x="32" y="0"/>
                    <a:pt x="32" y="0"/>
                  </a:cubicBezTo>
                  <a:cubicBezTo>
                    <a:pt x="32" y="81"/>
                    <a:pt x="32" y="81"/>
                    <a:pt x="32" y="81"/>
                  </a:cubicBezTo>
                  <a:cubicBezTo>
                    <a:pt x="32" y="106"/>
                    <a:pt x="42" y="118"/>
                    <a:pt x="61" y="118"/>
                  </a:cubicBezTo>
                  <a:cubicBezTo>
                    <a:pt x="71" y="118"/>
                    <a:pt x="79" y="115"/>
                    <a:pt x="85" y="108"/>
                  </a:cubicBezTo>
                  <a:cubicBezTo>
                    <a:pt x="90" y="101"/>
                    <a:pt x="93" y="92"/>
                    <a:pt x="93" y="81"/>
                  </a:cubicBezTo>
                  <a:cubicBezTo>
                    <a:pt x="93" y="0"/>
                    <a:pt x="93" y="0"/>
                    <a:pt x="93" y="0"/>
                  </a:cubicBezTo>
                  <a:cubicBezTo>
                    <a:pt x="125" y="0"/>
                    <a:pt x="125" y="0"/>
                    <a:pt x="125" y="0"/>
                  </a:cubicBezTo>
                  <a:cubicBezTo>
                    <a:pt x="125" y="140"/>
                    <a:pt x="125" y="140"/>
                    <a:pt x="125" y="140"/>
                  </a:cubicBezTo>
                  <a:lnTo>
                    <a:pt x="93" y="14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9"/>
            <p:cNvSpPr>
              <a:spLocks/>
            </p:cNvSpPr>
            <p:nvPr userDrawn="1"/>
          </p:nvSpPr>
          <p:spPr bwMode="auto">
            <a:xfrm>
              <a:off x="4392613" y="2611438"/>
              <a:ext cx="150813" cy="239713"/>
            </a:xfrm>
            <a:custGeom>
              <a:avLst/>
              <a:gdLst>
                <a:gd name="T0" fmla="*/ 93 w 93"/>
                <a:gd name="T1" fmla="*/ 104 h 148"/>
                <a:gd name="T2" fmla="*/ 78 w 93"/>
                <a:gd name="T3" fmla="*/ 136 h 148"/>
                <a:gd name="T4" fmla="*/ 37 w 93"/>
                <a:gd name="T5" fmla="*/ 148 h 148"/>
                <a:gd name="T6" fmla="*/ 18 w 93"/>
                <a:gd name="T7" fmla="*/ 146 h 148"/>
                <a:gd name="T8" fmla="*/ 0 w 93"/>
                <a:gd name="T9" fmla="*/ 140 h 148"/>
                <a:gd name="T10" fmla="*/ 0 w 93"/>
                <a:gd name="T11" fmla="*/ 110 h 148"/>
                <a:gd name="T12" fmla="*/ 19 w 93"/>
                <a:gd name="T13" fmla="*/ 120 h 148"/>
                <a:gd name="T14" fmla="*/ 38 w 93"/>
                <a:gd name="T15" fmla="*/ 123 h 148"/>
                <a:gd name="T16" fmla="*/ 61 w 93"/>
                <a:gd name="T17" fmla="*/ 108 h 148"/>
                <a:gd name="T18" fmla="*/ 59 w 93"/>
                <a:gd name="T19" fmla="*/ 99 h 148"/>
                <a:gd name="T20" fmla="*/ 51 w 93"/>
                <a:gd name="T21" fmla="*/ 93 h 148"/>
                <a:gd name="T22" fmla="*/ 34 w 93"/>
                <a:gd name="T23" fmla="*/ 85 h 148"/>
                <a:gd name="T24" fmla="*/ 13 w 93"/>
                <a:gd name="T25" fmla="*/ 73 h 148"/>
                <a:gd name="T26" fmla="*/ 3 w 93"/>
                <a:gd name="T27" fmla="*/ 61 h 148"/>
                <a:gd name="T28" fmla="*/ 0 w 93"/>
                <a:gd name="T29" fmla="*/ 43 h 148"/>
                <a:gd name="T30" fmla="*/ 15 w 93"/>
                <a:gd name="T31" fmla="*/ 12 h 148"/>
                <a:gd name="T32" fmla="*/ 54 w 93"/>
                <a:gd name="T33" fmla="*/ 0 h 148"/>
                <a:gd name="T34" fmla="*/ 70 w 93"/>
                <a:gd name="T35" fmla="*/ 2 h 148"/>
                <a:gd name="T36" fmla="*/ 85 w 93"/>
                <a:gd name="T37" fmla="*/ 6 h 148"/>
                <a:gd name="T38" fmla="*/ 85 w 93"/>
                <a:gd name="T39" fmla="*/ 35 h 148"/>
                <a:gd name="T40" fmla="*/ 70 w 93"/>
                <a:gd name="T41" fmla="*/ 28 h 148"/>
                <a:gd name="T42" fmla="*/ 53 w 93"/>
                <a:gd name="T43" fmla="*/ 25 h 148"/>
                <a:gd name="T44" fmla="*/ 38 w 93"/>
                <a:gd name="T45" fmla="*/ 30 h 148"/>
                <a:gd name="T46" fmla="*/ 32 w 93"/>
                <a:gd name="T47" fmla="*/ 40 h 148"/>
                <a:gd name="T48" fmla="*/ 37 w 93"/>
                <a:gd name="T49" fmla="*/ 52 h 148"/>
                <a:gd name="T50" fmla="*/ 57 w 93"/>
                <a:gd name="T51" fmla="*/ 63 h 148"/>
                <a:gd name="T52" fmla="*/ 85 w 93"/>
                <a:gd name="T53" fmla="*/ 80 h 148"/>
                <a:gd name="T54" fmla="*/ 93 w 93"/>
                <a:gd name="T55" fmla="*/ 10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48">
                  <a:moveTo>
                    <a:pt x="93" y="104"/>
                  </a:moveTo>
                  <a:cubicBezTo>
                    <a:pt x="93" y="117"/>
                    <a:pt x="88" y="128"/>
                    <a:pt x="78" y="136"/>
                  </a:cubicBezTo>
                  <a:cubicBezTo>
                    <a:pt x="68" y="144"/>
                    <a:pt x="54" y="148"/>
                    <a:pt x="37" y="148"/>
                  </a:cubicBezTo>
                  <a:cubicBezTo>
                    <a:pt x="31" y="148"/>
                    <a:pt x="25" y="147"/>
                    <a:pt x="18" y="146"/>
                  </a:cubicBezTo>
                  <a:cubicBezTo>
                    <a:pt x="11" y="144"/>
                    <a:pt x="5" y="142"/>
                    <a:pt x="0" y="140"/>
                  </a:cubicBezTo>
                  <a:cubicBezTo>
                    <a:pt x="0" y="110"/>
                    <a:pt x="0" y="110"/>
                    <a:pt x="0" y="110"/>
                  </a:cubicBezTo>
                  <a:cubicBezTo>
                    <a:pt x="6" y="114"/>
                    <a:pt x="12" y="117"/>
                    <a:pt x="19" y="120"/>
                  </a:cubicBezTo>
                  <a:cubicBezTo>
                    <a:pt x="26" y="122"/>
                    <a:pt x="33" y="123"/>
                    <a:pt x="38" y="123"/>
                  </a:cubicBezTo>
                  <a:cubicBezTo>
                    <a:pt x="53" y="123"/>
                    <a:pt x="61" y="118"/>
                    <a:pt x="61" y="108"/>
                  </a:cubicBezTo>
                  <a:cubicBezTo>
                    <a:pt x="61" y="104"/>
                    <a:pt x="60" y="102"/>
                    <a:pt x="59" y="99"/>
                  </a:cubicBezTo>
                  <a:cubicBezTo>
                    <a:pt x="57" y="97"/>
                    <a:pt x="55" y="95"/>
                    <a:pt x="51" y="93"/>
                  </a:cubicBezTo>
                  <a:cubicBezTo>
                    <a:pt x="47" y="91"/>
                    <a:pt x="41" y="88"/>
                    <a:pt x="34" y="85"/>
                  </a:cubicBezTo>
                  <a:cubicBezTo>
                    <a:pt x="24" y="81"/>
                    <a:pt x="18" y="77"/>
                    <a:pt x="13" y="73"/>
                  </a:cubicBezTo>
                  <a:cubicBezTo>
                    <a:pt x="9" y="70"/>
                    <a:pt x="5" y="65"/>
                    <a:pt x="3" y="61"/>
                  </a:cubicBezTo>
                  <a:cubicBezTo>
                    <a:pt x="1" y="56"/>
                    <a:pt x="0" y="50"/>
                    <a:pt x="0" y="43"/>
                  </a:cubicBezTo>
                  <a:cubicBezTo>
                    <a:pt x="0" y="31"/>
                    <a:pt x="5" y="20"/>
                    <a:pt x="15" y="12"/>
                  </a:cubicBezTo>
                  <a:cubicBezTo>
                    <a:pt x="25" y="4"/>
                    <a:pt x="38" y="0"/>
                    <a:pt x="54" y="0"/>
                  </a:cubicBezTo>
                  <a:cubicBezTo>
                    <a:pt x="59" y="0"/>
                    <a:pt x="64" y="1"/>
                    <a:pt x="70" y="2"/>
                  </a:cubicBezTo>
                  <a:cubicBezTo>
                    <a:pt x="77" y="3"/>
                    <a:pt x="82" y="5"/>
                    <a:pt x="85" y="6"/>
                  </a:cubicBezTo>
                  <a:cubicBezTo>
                    <a:pt x="85" y="35"/>
                    <a:pt x="85" y="35"/>
                    <a:pt x="85" y="35"/>
                  </a:cubicBezTo>
                  <a:cubicBezTo>
                    <a:pt x="81" y="32"/>
                    <a:pt x="76" y="30"/>
                    <a:pt x="70" y="28"/>
                  </a:cubicBezTo>
                  <a:cubicBezTo>
                    <a:pt x="64" y="26"/>
                    <a:pt x="58" y="25"/>
                    <a:pt x="53" y="25"/>
                  </a:cubicBezTo>
                  <a:cubicBezTo>
                    <a:pt x="46" y="25"/>
                    <a:pt x="41" y="27"/>
                    <a:pt x="38" y="30"/>
                  </a:cubicBezTo>
                  <a:cubicBezTo>
                    <a:pt x="34" y="32"/>
                    <a:pt x="32" y="36"/>
                    <a:pt x="32" y="40"/>
                  </a:cubicBezTo>
                  <a:cubicBezTo>
                    <a:pt x="32" y="45"/>
                    <a:pt x="34" y="49"/>
                    <a:pt x="37" y="52"/>
                  </a:cubicBezTo>
                  <a:cubicBezTo>
                    <a:pt x="39" y="55"/>
                    <a:pt x="46" y="58"/>
                    <a:pt x="57" y="63"/>
                  </a:cubicBezTo>
                  <a:cubicBezTo>
                    <a:pt x="70" y="68"/>
                    <a:pt x="79" y="74"/>
                    <a:pt x="85" y="80"/>
                  </a:cubicBezTo>
                  <a:cubicBezTo>
                    <a:pt x="90" y="87"/>
                    <a:pt x="93" y="95"/>
                    <a:pt x="93" y="104"/>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60"/>
            <p:cNvSpPr>
              <a:spLocks noEditPoints="1"/>
            </p:cNvSpPr>
            <p:nvPr userDrawn="1"/>
          </p:nvSpPr>
          <p:spPr bwMode="auto">
            <a:xfrm>
              <a:off x="4576763" y="2611438"/>
              <a:ext cx="207963" cy="239713"/>
            </a:xfrm>
            <a:custGeom>
              <a:avLst/>
              <a:gdLst>
                <a:gd name="T0" fmla="*/ 33 w 129"/>
                <a:gd name="T1" fmla="*/ 83 h 148"/>
                <a:gd name="T2" fmla="*/ 44 w 129"/>
                <a:gd name="T3" fmla="*/ 113 h 148"/>
                <a:gd name="T4" fmla="*/ 75 w 129"/>
                <a:gd name="T5" fmla="*/ 123 h 148"/>
                <a:gd name="T6" fmla="*/ 98 w 129"/>
                <a:gd name="T7" fmla="*/ 119 h 148"/>
                <a:gd name="T8" fmla="*/ 117 w 129"/>
                <a:gd name="T9" fmla="*/ 109 h 148"/>
                <a:gd name="T10" fmla="*/ 117 w 129"/>
                <a:gd name="T11" fmla="*/ 136 h 148"/>
                <a:gd name="T12" fmla="*/ 96 w 129"/>
                <a:gd name="T13" fmla="*/ 145 h 148"/>
                <a:gd name="T14" fmla="*/ 67 w 129"/>
                <a:gd name="T15" fmla="*/ 148 h 148"/>
                <a:gd name="T16" fmla="*/ 18 w 129"/>
                <a:gd name="T17" fmla="*/ 129 h 148"/>
                <a:gd name="T18" fmla="*/ 0 w 129"/>
                <a:gd name="T19" fmla="*/ 76 h 148"/>
                <a:gd name="T20" fmla="*/ 9 w 129"/>
                <a:gd name="T21" fmla="*/ 36 h 148"/>
                <a:gd name="T22" fmla="*/ 33 w 129"/>
                <a:gd name="T23" fmla="*/ 10 h 148"/>
                <a:gd name="T24" fmla="*/ 67 w 129"/>
                <a:gd name="T25" fmla="*/ 0 h 148"/>
                <a:gd name="T26" fmla="*/ 112 w 129"/>
                <a:gd name="T27" fmla="*/ 18 h 148"/>
                <a:gd name="T28" fmla="*/ 129 w 129"/>
                <a:gd name="T29" fmla="*/ 68 h 148"/>
                <a:gd name="T30" fmla="*/ 129 w 129"/>
                <a:gd name="T31" fmla="*/ 83 h 148"/>
                <a:gd name="T32" fmla="*/ 33 w 129"/>
                <a:gd name="T33" fmla="*/ 83 h 148"/>
                <a:gd name="T34" fmla="*/ 97 w 129"/>
                <a:gd name="T35" fmla="*/ 60 h 148"/>
                <a:gd name="T36" fmla="*/ 89 w 129"/>
                <a:gd name="T37" fmla="*/ 34 h 148"/>
                <a:gd name="T38" fmla="*/ 67 w 129"/>
                <a:gd name="T39" fmla="*/ 25 h 148"/>
                <a:gd name="T40" fmla="*/ 45 w 129"/>
                <a:gd name="T41" fmla="*/ 35 h 148"/>
                <a:gd name="T42" fmla="*/ 33 w 129"/>
                <a:gd name="T43" fmla="*/ 60 h 148"/>
                <a:gd name="T44" fmla="*/ 97 w 129"/>
                <a:gd name="T45" fmla="*/ 6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48">
                  <a:moveTo>
                    <a:pt x="33" y="83"/>
                  </a:moveTo>
                  <a:cubicBezTo>
                    <a:pt x="33" y="96"/>
                    <a:pt x="37" y="106"/>
                    <a:pt x="44" y="113"/>
                  </a:cubicBezTo>
                  <a:cubicBezTo>
                    <a:pt x="52" y="119"/>
                    <a:pt x="62" y="123"/>
                    <a:pt x="75" y="123"/>
                  </a:cubicBezTo>
                  <a:cubicBezTo>
                    <a:pt x="83" y="123"/>
                    <a:pt x="91" y="122"/>
                    <a:pt x="98" y="119"/>
                  </a:cubicBezTo>
                  <a:cubicBezTo>
                    <a:pt x="105" y="116"/>
                    <a:pt x="112" y="113"/>
                    <a:pt x="117" y="109"/>
                  </a:cubicBezTo>
                  <a:cubicBezTo>
                    <a:pt x="117" y="136"/>
                    <a:pt x="117" y="136"/>
                    <a:pt x="117" y="136"/>
                  </a:cubicBezTo>
                  <a:cubicBezTo>
                    <a:pt x="112" y="140"/>
                    <a:pt x="105" y="142"/>
                    <a:pt x="96" y="145"/>
                  </a:cubicBezTo>
                  <a:cubicBezTo>
                    <a:pt x="87" y="147"/>
                    <a:pt x="77" y="148"/>
                    <a:pt x="67" y="148"/>
                  </a:cubicBezTo>
                  <a:cubicBezTo>
                    <a:pt x="46" y="148"/>
                    <a:pt x="30" y="142"/>
                    <a:pt x="18" y="129"/>
                  </a:cubicBezTo>
                  <a:cubicBezTo>
                    <a:pt x="6" y="116"/>
                    <a:pt x="0" y="98"/>
                    <a:pt x="0" y="76"/>
                  </a:cubicBezTo>
                  <a:cubicBezTo>
                    <a:pt x="0" y="61"/>
                    <a:pt x="3" y="47"/>
                    <a:pt x="9" y="36"/>
                  </a:cubicBezTo>
                  <a:cubicBezTo>
                    <a:pt x="15" y="25"/>
                    <a:pt x="23" y="16"/>
                    <a:pt x="33" y="10"/>
                  </a:cubicBezTo>
                  <a:cubicBezTo>
                    <a:pt x="43" y="4"/>
                    <a:pt x="55" y="0"/>
                    <a:pt x="67" y="0"/>
                  </a:cubicBezTo>
                  <a:cubicBezTo>
                    <a:pt x="87" y="0"/>
                    <a:pt x="102" y="6"/>
                    <a:pt x="112" y="18"/>
                  </a:cubicBezTo>
                  <a:cubicBezTo>
                    <a:pt x="123" y="30"/>
                    <a:pt x="129" y="47"/>
                    <a:pt x="129" y="68"/>
                  </a:cubicBezTo>
                  <a:cubicBezTo>
                    <a:pt x="129" y="83"/>
                    <a:pt x="129" y="83"/>
                    <a:pt x="129" y="83"/>
                  </a:cubicBezTo>
                  <a:lnTo>
                    <a:pt x="33" y="83"/>
                  </a:lnTo>
                  <a:close/>
                  <a:moveTo>
                    <a:pt x="97" y="60"/>
                  </a:moveTo>
                  <a:cubicBezTo>
                    <a:pt x="97" y="48"/>
                    <a:pt x="94" y="40"/>
                    <a:pt x="89" y="34"/>
                  </a:cubicBezTo>
                  <a:cubicBezTo>
                    <a:pt x="84" y="28"/>
                    <a:pt x="77" y="25"/>
                    <a:pt x="67" y="25"/>
                  </a:cubicBezTo>
                  <a:cubicBezTo>
                    <a:pt x="59" y="25"/>
                    <a:pt x="51" y="28"/>
                    <a:pt x="45" y="35"/>
                  </a:cubicBezTo>
                  <a:cubicBezTo>
                    <a:pt x="38" y="41"/>
                    <a:pt x="34" y="49"/>
                    <a:pt x="33" y="60"/>
                  </a:cubicBezTo>
                  <a:lnTo>
                    <a:pt x="97" y="6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159" name="Group 158"/>
          <p:cNvGrpSpPr/>
          <p:nvPr userDrawn="1"/>
        </p:nvGrpSpPr>
        <p:grpSpPr>
          <a:xfrm>
            <a:off x="4540484" y="888770"/>
            <a:ext cx="4776264" cy="4702229"/>
            <a:chOff x="3657600" y="-6505575"/>
            <a:chExt cx="4872038" cy="4795838"/>
          </a:xfrm>
        </p:grpSpPr>
        <p:sp>
          <p:nvSpPr>
            <p:cNvPr id="90" name="Freeform 78"/>
            <p:cNvSpPr>
              <a:spLocks/>
            </p:cNvSpPr>
            <p:nvPr userDrawn="1"/>
          </p:nvSpPr>
          <p:spPr bwMode="auto">
            <a:xfrm>
              <a:off x="6442075" y="-3392488"/>
              <a:ext cx="1101725" cy="520700"/>
            </a:xfrm>
            <a:custGeom>
              <a:avLst/>
              <a:gdLst>
                <a:gd name="T0" fmla="*/ 0 w 694"/>
                <a:gd name="T1" fmla="*/ 256 h 328"/>
                <a:gd name="T2" fmla="*/ 125 w 694"/>
                <a:gd name="T3" fmla="*/ 328 h 328"/>
                <a:gd name="T4" fmla="*/ 694 w 694"/>
                <a:gd name="T5" fmla="*/ 0 h 328"/>
                <a:gd name="T6" fmla="*/ 694 w 694"/>
                <a:gd name="T7" fmla="*/ 0 h 328"/>
                <a:gd name="T8" fmla="*/ 125 w 694"/>
                <a:gd name="T9" fmla="*/ 328 h 328"/>
                <a:gd name="T10" fmla="*/ 0 w 694"/>
                <a:gd name="T11" fmla="*/ 256 h 328"/>
              </a:gdLst>
              <a:ahLst/>
              <a:cxnLst>
                <a:cxn ang="0">
                  <a:pos x="T0" y="T1"/>
                </a:cxn>
                <a:cxn ang="0">
                  <a:pos x="T2" y="T3"/>
                </a:cxn>
                <a:cxn ang="0">
                  <a:pos x="T4" y="T5"/>
                </a:cxn>
                <a:cxn ang="0">
                  <a:pos x="T6" y="T7"/>
                </a:cxn>
                <a:cxn ang="0">
                  <a:pos x="T8" y="T9"/>
                </a:cxn>
                <a:cxn ang="0">
                  <a:pos x="T10" y="T11"/>
                </a:cxn>
              </a:cxnLst>
              <a:rect l="0" t="0" r="r" b="b"/>
              <a:pathLst>
                <a:path w="694" h="328">
                  <a:moveTo>
                    <a:pt x="0" y="256"/>
                  </a:moveTo>
                  <a:lnTo>
                    <a:pt x="125" y="328"/>
                  </a:lnTo>
                  <a:lnTo>
                    <a:pt x="694" y="0"/>
                  </a:lnTo>
                  <a:lnTo>
                    <a:pt x="694" y="0"/>
                  </a:lnTo>
                  <a:lnTo>
                    <a:pt x="125" y="328"/>
                  </a:lnTo>
                  <a:lnTo>
                    <a:pt x="0" y="256"/>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99" name="Freeform 87"/>
            <p:cNvSpPr>
              <a:spLocks/>
            </p:cNvSpPr>
            <p:nvPr userDrawn="1"/>
          </p:nvSpPr>
          <p:spPr bwMode="auto">
            <a:xfrm>
              <a:off x="5737225" y="-5473700"/>
              <a:ext cx="903288" cy="1560513"/>
            </a:xfrm>
            <a:custGeom>
              <a:avLst/>
              <a:gdLst>
                <a:gd name="T0" fmla="*/ 569 w 569"/>
                <a:gd name="T1" fmla="*/ 983 h 983"/>
                <a:gd name="T2" fmla="*/ 0 w 569"/>
                <a:gd name="T3" fmla="*/ 655 h 983"/>
                <a:gd name="T4" fmla="*/ 0 w 569"/>
                <a:gd name="T5" fmla="*/ 0 h 983"/>
                <a:gd name="T6" fmla="*/ 569 w 569"/>
                <a:gd name="T7" fmla="*/ 329 h 983"/>
                <a:gd name="T8" fmla="*/ 569 w 569"/>
                <a:gd name="T9" fmla="*/ 983 h 983"/>
              </a:gdLst>
              <a:ahLst/>
              <a:cxnLst>
                <a:cxn ang="0">
                  <a:pos x="T0" y="T1"/>
                </a:cxn>
                <a:cxn ang="0">
                  <a:pos x="T2" y="T3"/>
                </a:cxn>
                <a:cxn ang="0">
                  <a:pos x="T4" y="T5"/>
                </a:cxn>
                <a:cxn ang="0">
                  <a:pos x="T6" y="T7"/>
                </a:cxn>
                <a:cxn ang="0">
                  <a:pos x="T8" y="T9"/>
                </a:cxn>
              </a:cxnLst>
              <a:rect l="0" t="0" r="r" b="b"/>
              <a:pathLst>
                <a:path w="569" h="983">
                  <a:moveTo>
                    <a:pt x="569" y="983"/>
                  </a:moveTo>
                  <a:lnTo>
                    <a:pt x="0" y="655"/>
                  </a:lnTo>
                  <a:lnTo>
                    <a:pt x="0" y="0"/>
                  </a:lnTo>
                  <a:lnTo>
                    <a:pt x="569" y="329"/>
                  </a:lnTo>
                  <a:lnTo>
                    <a:pt x="569" y="983"/>
                  </a:lnTo>
                  <a:close/>
                </a:path>
              </a:pathLst>
            </a:custGeom>
            <a:solidFill>
              <a:srgbClr val="CECECE"/>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00" name="Freeform 88"/>
            <p:cNvSpPr>
              <a:spLocks/>
            </p:cNvSpPr>
            <p:nvPr userDrawn="1"/>
          </p:nvSpPr>
          <p:spPr bwMode="auto">
            <a:xfrm>
              <a:off x="5299075" y="-4183063"/>
              <a:ext cx="790575" cy="1233488"/>
            </a:xfrm>
            <a:custGeom>
              <a:avLst/>
              <a:gdLst>
                <a:gd name="T0" fmla="*/ 271 w 489"/>
                <a:gd name="T1" fmla="*/ 157 h 763"/>
                <a:gd name="T2" fmla="*/ 0 w 489"/>
                <a:gd name="T3" fmla="*/ 0 h 763"/>
                <a:gd name="T4" fmla="*/ 0 w 489"/>
                <a:gd name="T5" fmla="*/ 641 h 763"/>
                <a:gd name="T6" fmla="*/ 102 w 489"/>
                <a:gd name="T7" fmla="*/ 629 h 763"/>
                <a:gd name="T8" fmla="*/ 423 w 489"/>
                <a:gd name="T9" fmla="*/ 763 h 763"/>
                <a:gd name="T10" fmla="*/ 489 w 489"/>
                <a:gd name="T11" fmla="*/ 615 h 763"/>
                <a:gd name="T12" fmla="*/ 271 w 489"/>
                <a:gd name="T13" fmla="*/ 489 h 763"/>
                <a:gd name="T14" fmla="*/ 271 w 489"/>
                <a:gd name="T15" fmla="*/ 157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763">
                  <a:moveTo>
                    <a:pt x="271" y="157"/>
                  </a:moveTo>
                  <a:cubicBezTo>
                    <a:pt x="0" y="0"/>
                    <a:pt x="0" y="0"/>
                    <a:pt x="0" y="0"/>
                  </a:cubicBezTo>
                  <a:cubicBezTo>
                    <a:pt x="0" y="641"/>
                    <a:pt x="0" y="641"/>
                    <a:pt x="0" y="641"/>
                  </a:cubicBezTo>
                  <a:cubicBezTo>
                    <a:pt x="33" y="633"/>
                    <a:pt x="67" y="629"/>
                    <a:pt x="102" y="629"/>
                  </a:cubicBezTo>
                  <a:cubicBezTo>
                    <a:pt x="229" y="629"/>
                    <a:pt x="341" y="681"/>
                    <a:pt x="423" y="763"/>
                  </a:cubicBezTo>
                  <a:cubicBezTo>
                    <a:pt x="439" y="711"/>
                    <a:pt x="461" y="661"/>
                    <a:pt x="489" y="615"/>
                  </a:cubicBezTo>
                  <a:cubicBezTo>
                    <a:pt x="271" y="489"/>
                    <a:pt x="271" y="489"/>
                    <a:pt x="271" y="489"/>
                  </a:cubicBezTo>
                  <a:lnTo>
                    <a:pt x="271" y="157"/>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09" name="Freeform 97"/>
            <p:cNvSpPr>
              <a:spLocks/>
            </p:cNvSpPr>
            <p:nvPr userDrawn="1"/>
          </p:nvSpPr>
          <p:spPr bwMode="auto">
            <a:xfrm>
              <a:off x="5956300" y="-3586163"/>
              <a:ext cx="57150" cy="228600"/>
            </a:xfrm>
            <a:custGeom>
              <a:avLst/>
              <a:gdLst>
                <a:gd name="T0" fmla="*/ 0 w 36"/>
                <a:gd name="T1" fmla="*/ 144 h 144"/>
                <a:gd name="T2" fmla="*/ 36 w 36"/>
                <a:gd name="T3" fmla="*/ 122 h 144"/>
                <a:gd name="T4" fmla="*/ 36 w 36"/>
                <a:gd name="T5" fmla="*/ 21 h 144"/>
                <a:gd name="T6" fmla="*/ 0 w 36"/>
                <a:gd name="T7" fmla="*/ 0 h 144"/>
                <a:gd name="T8" fmla="*/ 0 w 36"/>
                <a:gd name="T9" fmla="*/ 144 h 144"/>
              </a:gdLst>
              <a:ahLst/>
              <a:cxnLst>
                <a:cxn ang="0">
                  <a:pos x="T0" y="T1"/>
                </a:cxn>
                <a:cxn ang="0">
                  <a:pos x="T2" y="T3"/>
                </a:cxn>
                <a:cxn ang="0">
                  <a:pos x="T4" y="T5"/>
                </a:cxn>
                <a:cxn ang="0">
                  <a:pos x="T6" y="T7"/>
                </a:cxn>
                <a:cxn ang="0">
                  <a:pos x="T8" y="T9"/>
                </a:cxn>
              </a:cxnLst>
              <a:rect l="0" t="0" r="r" b="b"/>
              <a:pathLst>
                <a:path w="36" h="144">
                  <a:moveTo>
                    <a:pt x="0" y="144"/>
                  </a:moveTo>
                  <a:lnTo>
                    <a:pt x="36" y="122"/>
                  </a:lnTo>
                  <a:lnTo>
                    <a:pt x="36" y="21"/>
                  </a:lnTo>
                  <a:lnTo>
                    <a:pt x="0" y="0"/>
                  </a:lnTo>
                  <a:lnTo>
                    <a:pt x="0" y="144"/>
                  </a:lnTo>
                  <a:close/>
                </a:path>
              </a:pathLst>
            </a:custGeom>
            <a:solidFill>
              <a:srgbClr val="91A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10" name="Freeform 98"/>
            <p:cNvSpPr>
              <a:spLocks/>
            </p:cNvSpPr>
            <p:nvPr userDrawn="1"/>
          </p:nvSpPr>
          <p:spPr bwMode="auto">
            <a:xfrm>
              <a:off x="5930900" y="-3598863"/>
              <a:ext cx="25400" cy="255588"/>
            </a:xfrm>
            <a:custGeom>
              <a:avLst/>
              <a:gdLst>
                <a:gd name="T0" fmla="*/ 0 w 16"/>
                <a:gd name="T1" fmla="*/ 161 h 161"/>
                <a:gd name="T2" fmla="*/ 16 w 16"/>
                <a:gd name="T3" fmla="*/ 152 h 161"/>
                <a:gd name="T4" fmla="*/ 16 w 16"/>
                <a:gd name="T5" fmla="*/ 8 h 161"/>
                <a:gd name="T6" fmla="*/ 0 w 16"/>
                <a:gd name="T7" fmla="*/ 0 h 161"/>
                <a:gd name="T8" fmla="*/ 0 w 16"/>
                <a:gd name="T9" fmla="*/ 161 h 161"/>
              </a:gdLst>
              <a:ahLst/>
              <a:cxnLst>
                <a:cxn ang="0">
                  <a:pos x="T0" y="T1"/>
                </a:cxn>
                <a:cxn ang="0">
                  <a:pos x="T2" y="T3"/>
                </a:cxn>
                <a:cxn ang="0">
                  <a:pos x="T4" y="T5"/>
                </a:cxn>
                <a:cxn ang="0">
                  <a:pos x="T6" y="T7"/>
                </a:cxn>
                <a:cxn ang="0">
                  <a:pos x="T8" y="T9"/>
                </a:cxn>
              </a:cxnLst>
              <a:rect l="0" t="0" r="r" b="b"/>
              <a:pathLst>
                <a:path w="16" h="161">
                  <a:moveTo>
                    <a:pt x="0" y="161"/>
                  </a:moveTo>
                  <a:lnTo>
                    <a:pt x="16" y="152"/>
                  </a:lnTo>
                  <a:lnTo>
                    <a:pt x="16" y="8"/>
                  </a:lnTo>
                  <a:lnTo>
                    <a:pt x="0" y="0"/>
                  </a:lnTo>
                  <a:lnTo>
                    <a:pt x="0" y="161"/>
                  </a:lnTo>
                  <a:close/>
                </a:path>
              </a:pathLst>
            </a:custGeom>
            <a:solidFill>
              <a:srgbClr val="004B1C"/>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11" name="Freeform 99"/>
            <p:cNvSpPr>
              <a:spLocks/>
            </p:cNvSpPr>
            <p:nvPr userDrawn="1"/>
          </p:nvSpPr>
          <p:spPr bwMode="auto">
            <a:xfrm>
              <a:off x="5881688" y="-3629025"/>
              <a:ext cx="49213" cy="314325"/>
            </a:xfrm>
            <a:custGeom>
              <a:avLst/>
              <a:gdLst>
                <a:gd name="T0" fmla="*/ 0 w 31"/>
                <a:gd name="T1" fmla="*/ 198 h 198"/>
                <a:gd name="T2" fmla="*/ 31 w 31"/>
                <a:gd name="T3" fmla="*/ 180 h 198"/>
                <a:gd name="T4" fmla="*/ 31 w 31"/>
                <a:gd name="T5" fmla="*/ 19 h 198"/>
                <a:gd name="T6" fmla="*/ 0 w 31"/>
                <a:gd name="T7" fmla="*/ 0 h 198"/>
                <a:gd name="T8" fmla="*/ 0 w 31"/>
                <a:gd name="T9" fmla="*/ 198 h 198"/>
              </a:gdLst>
              <a:ahLst/>
              <a:cxnLst>
                <a:cxn ang="0">
                  <a:pos x="T0" y="T1"/>
                </a:cxn>
                <a:cxn ang="0">
                  <a:pos x="T2" y="T3"/>
                </a:cxn>
                <a:cxn ang="0">
                  <a:pos x="T4" y="T5"/>
                </a:cxn>
                <a:cxn ang="0">
                  <a:pos x="T6" y="T7"/>
                </a:cxn>
                <a:cxn ang="0">
                  <a:pos x="T8" y="T9"/>
                </a:cxn>
              </a:cxnLst>
              <a:rect l="0" t="0" r="r" b="b"/>
              <a:pathLst>
                <a:path w="31" h="198">
                  <a:moveTo>
                    <a:pt x="0" y="198"/>
                  </a:moveTo>
                  <a:lnTo>
                    <a:pt x="31" y="180"/>
                  </a:lnTo>
                  <a:lnTo>
                    <a:pt x="31" y="19"/>
                  </a:lnTo>
                  <a:lnTo>
                    <a:pt x="0" y="0"/>
                  </a:lnTo>
                  <a:lnTo>
                    <a:pt x="0" y="198"/>
                  </a:lnTo>
                  <a:close/>
                </a:path>
              </a:pathLst>
            </a:custGeom>
            <a:solidFill>
              <a:srgbClr val="BAD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12" name="Freeform 100"/>
            <p:cNvSpPr>
              <a:spLocks/>
            </p:cNvSpPr>
            <p:nvPr userDrawn="1"/>
          </p:nvSpPr>
          <p:spPr bwMode="auto">
            <a:xfrm>
              <a:off x="5737225" y="-3632200"/>
              <a:ext cx="144463" cy="320675"/>
            </a:xfrm>
            <a:custGeom>
              <a:avLst/>
              <a:gdLst>
                <a:gd name="T0" fmla="*/ 91 w 91"/>
                <a:gd name="T1" fmla="*/ 2 h 202"/>
                <a:gd name="T2" fmla="*/ 87 w 91"/>
                <a:gd name="T3" fmla="*/ 0 h 202"/>
                <a:gd name="T4" fmla="*/ 0 w 91"/>
                <a:gd name="T5" fmla="*/ 50 h 202"/>
                <a:gd name="T6" fmla="*/ 0 w 91"/>
                <a:gd name="T7" fmla="*/ 151 h 202"/>
                <a:gd name="T8" fmla="*/ 87 w 91"/>
                <a:gd name="T9" fmla="*/ 202 h 202"/>
                <a:gd name="T10" fmla="*/ 91 w 91"/>
                <a:gd name="T11" fmla="*/ 200 h 202"/>
                <a:gd name="T12" fmla="*/ 91 w 91"/>
                <a:gd name="T13" fmla="*/ 2 h 202"/>
              </a:gdLst>
              <a:ahLst/>
              <a:cxnLst>
                <a:cxn ang="0">
                  <a:pos x="T0" y="T1"/>
                </a:cxn>
                <a:cxn ang="0">
                  <a:pos x="T2" y="T3"/>
                </a:cxn>
                <a:cxn ang="0">
                  <a:pos x="T4" y="T5"/>
                </a:cxn>
                <a:cxn ang="0">
                  <a:pos x="T6" y="T7"/>
                </a:cxn>
                <a:cxn ang="0">
                  <a:pos x="T8" y="T9"/>
                </a:cxn>
                <a:cxn ang="0">
                  <a:pos x="T10" y="T11"/>
                </a:cxn>
                <a:cxn ang="0">
                  <a:pos x="T12" y="T13"/>
                </a:cxn>
              </a:cxnLst>
              <a:rect l="0" t="0" r="r" b="b"/>
              <a:pathLst>
                <a:path w="91" h="202">
                  <a:moveTo>
                    <a:pt x="91" y="2"/>
                  </a:moveTo>
                  <a:lnTo>
                    <a:pt x="87" y="0"/>
                  </a:lnTo>
                  <a:lnTo>
                    <a:pt x="0" y="50"/>
                  </a:lnTo>
                  <a:lnTo>
                    <a:pt x="0" y="151"/>
                  </a:lnTo>
                  <a:lnTo>
                    <a:pt x="87" y="202"/>
                  </a:lnTo>
                  <a:lnTo>
                    <a:pt x="91" y="200"/>
                  </a:lnTo>
                  <a:lnTo>
                    <a:pt x="91" y="2"/>
                  </a:lnTo>
                  <a:close/>
                </a:path>
              </a:pathLst>
            </a:custGeom>
            <a:solidFill>
              <a:srgbClr val="107C1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1" name="Freeform 129"/>
            <p:cNvSpPr>
              <a:spLocks/>
            </p:cNvSpPr>
            <p:nvPr userDrawn="1"/>
          </p:nvSpPr>
          <p:spPr bwMode="auto">
            <a:xfrm>
              <a:off x="6640513" y="-4192588"/>
              <a:ext cx="1343025" cy="1831975"/>
            </a:xfrm>
            <a:custGeom>
              <a:avLst/>
              <a:gdLst>
                <a:gd name="T0" fmla="*/ 0 w 846"/>
                <a:gd name="T1" fmla="*/ 1154 h 1154"/>
                <a:gd name="T2" fmla="*/ 846 w 846"/>
                <a:gd name="T3" fmla="*/ 660 h 1154"/>
                <a:gd name="T4" fmla="*/ 846 w 846"/>
                <a:gd name="T5" fmla="*/ 0 h 1154"/>
                <a:gd name="T6" fmla="*/ 0 w 846"/>
                <a:gd name="T7" fmla="*/ 494 h 1154"/>
                <a:gd name="T8" fmla="*/ 0 w 846"/>
                <a:gd name="T9" fmla="*/ 1154 h 1154"/>
              </a:gdLst>
              <a:ahLst/>
              <a:cxnLst>
                <a:cxn ang="0">
                  <a:pos x="T0" y="T1"/>
                </a:cxn>
                <a:cxn ang="0">
                  <a:pos x="T2" y="T3"/>
                </a:cxn>
                <a:cxn ang="0">
                  <a:pos x="T4" y="T5"/>
                </a:cxn>
                <a:cxn ang="0">
                  <a:pos x="T6" y="T7"/>
                </a:cxn>
                <a:cxn ang="0">
                  <a:pos x="T8" y="T9"/>
                </a:cxn>
              </a:cxnLst>
              <a:rect l="0" t="0" r="r" b="b"/>
              <a:pathLst>
                <a:path w="846" h="1154">
                  <a:moveTo>
                    <a:pt x="0" y="1154"/>
                  </a:moveTo>
                  <a:lnTo>
                    <a:pt x="846" y="660"/>
                  </a:lnTo>
                  <a:lnTo>
                    <a:pt x="846" y="0"/>
                  </a:lnTo>
                  <a:lnTo>
                    <a:pt x="0" y="494"/>
                  </a:lnTo>
                  <a:lnTo>
                    <a:pt x="0" y="1154"/>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4" name="Freeform 132"/>
            <p:cNvSpPr>
              <a:spLocks/>
            </p:cNvSpPr>
            <p:nvPr userDrawn="1"/>
          </p:nvSpPr>
          <p:spPr bwMode="auto">
            <a:xfrm>
              <a:off x="5299075" y="-3189288"/>
              <a:ext cx="1341438" cy="823913"/>
            </a:xfrm>
            <a:custGeom>
              <a:avLst/>
              <a:gdLst>
                <a:gd name="T0" fmla="*/ 829 w 829"/>
                <a:gd name="T1" fmla="*/ 196 h 509"/>
                <a:gd name="T2" fmla="*/ 829 w 829"/>
                <a:gd name="T3" fmla="*/ 196 h 509"/>
                <a:gd name="T4" fmla="*/ 489 w 829"/>
                <a:gd name="T5" fmla="*/ 0 h 509"/>
                <a:gd name="T6" fmla="*/ 423 w 829"/>
                <a:gd name="T7" fmla="*/ 148 h 509"/>
                <a:gd name="T8" fmla="*/ 102 w 829"/>
                <a:gd name="T9" fmla="*/ 14 h 509"/>
                <a:gd name="T10" fmla="*/ 0 w 829"/>
                <a:gd name="T11" fmla="*/ 26 h 509"/>
                <a:gd name="T12" fmla="*/ 0 w 829"/>
                <a:gd name="T13" fmla="*/ 31 h 509"/>
                <a:gd name="T14" fmla="*/ 829 w 829"/>
                <a:gd name="T15" fmla="*/ 509 h 509"/>
                <a:gd name="T16" fmla="*/ 829 w 829"/>
                <a:gd name="T17" fmla="*/ 509 h 509"/>
                <a:gd name="T18" fmla="*/ 829 w 829"/>
                <a:gd name="T19" fmla="*/ 19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9" h="509">
                  <a:moveTo>
                    <a:pt x="829" y="196"/>
                  </a:moveTo>
                  <a:cubicBezTo>
                    <a:pt x="829" y="196"/>
                    <a:pt x="829" y="196"/>
                    <a:pt x="829" y="196"/>
                  </a:cubicBezTo>
                  <a:cubicBezTo>
                    <a:pt x="489" y="0"/>
                    <a:pt x="489" y="0"/>
                    <a:pt x="489" y="0"/>
                  </a:cubicBezTo>
                  <a:cubicBezTo>
                    <a:pt x="461" y="46"/>
                    <a:pt x="439" y="96"/>
                    <a:pt x="423" y="148"/>
                  </a:cubicBezTo>
                  <a:cubicBezTo>
                    <a:pt x="341" y="66"/>
                    <a:pt x="229" y="14"/>
                    <a:pt x="102" y="14"/>
                  </a:cubicBezTo>
                  <a:cubicBezTo>
                    <a:pt x="67" y="14"/>
                    <a:pt x="33" y="18"/>
                    <a:pt x="0" y="26"/>
                  </a:cubicBezTo>
                  <a:cubicBezTo>
                    <a:pt x="0" y="31"/>
                    <a:pt x="0" y="31"/>
                    <a:pt x="0" y="31"/>
                  </a:cubicBezTo>
                  <a:cubicBezTo>
                    <a:pt x="829" y="509"/>
                    <a:pt x="829" y="509"/>
                    <a:pt x="829" y="509"/>
                  </a:cubicBezTo>
                  <a:cubicBezTo>
                    <a:pt x="829" y="509"/>
                    <a:pt x="829" y="509"/>
                    <a:pt x="829" y="509"/>
                  </a:cubicBezTo>
                  <a:lnTo>
                    <a:pt x="829" y="196"/>
                  </a:lnTo>
                  <a:close/>
                </a:path>
              </a:pathLst>
            </a:custGeom>
            <a:solidFill>
              <a:srgbClr val="A0E6F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5" name="Freeform 133"/>
            <p:cNvSpPr>
              <a:spLocks/>
            </p:cNvSpPr>
            <p:nvPr userDrawn="1"/>
          </p:nvSpPr>
          <p:spPr bwMode="auto">
            <a:xfrm>
              <a:off x="6199188" y="-5461000"/>
              <a:ext cx="885825" cy="509588"/>
            </a:xfrm>
            <a:custGeom>
              <a:avLst/>
              <a:gdLst>
                <a:gd name="T0" fmla="*/ 558 w 558"/>
                <a:gd name="T1" fmla="*/ 161 h 321"/>
                <a:gd name="T2" fmla="*/ 278 w 558"/>
                <a:gd name="T3" fmla="*/ 0 h 321"/>
                <a:gd name="T4" fmla="*/ 0 w 558"/>
                <a:gd name="T5" fmla="*/ 160 h 321"/>
                <a:gd name="T6" fmla="*/ 276 w 558"/>
                <a:gd name="T7" fmla="*/ 320 h 321"/>
                <a:gd name="T8" fmla="*/ 278 w 558"/>
                <a:gd name="T9" fmla="*/ 319 h 321"/>
                <a:gd name="T10" fmla="*/ 282 w 558"/>
                <a:gd name="T11" fmla="*/ 321 h 321"/>
                <a:gd name="T12" fmla="*/ 558 w 558"/>
                <a:gd name="T13" fmla="*/ 161 h 321"/>
              </a:gdLst>
              <a:ahLst/>
              <a:cxnLst>
                <a:cxn ang="0">
                  <a:pos x="T0" y="T1"/>
                </a:cxn>
                <a:cxn ang="0">
                  <a:pos x="T2" y="T3"/>
                </a:cxn>
                <a:cxn ang="0">
                  <a:pos x="T4" y="T5"/>
                </a:cxn>
                <a:cxn ang="0">
                  <a:pos x="T6" y="T7"/>
                </a:cxn>
                <a:cxn ang="0">
                  <a:pos x="T8" y="T9"/>
                </a:cxn>
                <a:cxn ang="0">
                  <a:pos x="T10" y="T11"/>
                </a:cxn>
                <a:cxn ang="0">
                  <a:pos x="T12" y="T13"/>
                </a:cxn>
              </a:cxnLst>
              <a:rect l="0" t="0" r="r" b="b"/>
              <a:pathLst>
                <a:path w="558" h="321">
                  <a:moveTo>
                    <a:pt x="558" y="161"/>
                  </a:moveTo>
                  <a:lnTo>
                    <a:pt x="278" y="0"/>
                  </a:lnTo>
                  <a:lnTo>
                    <a:pt x="0" y="160"/>
                  </a:lnTo>
                  <a:lnTo>
                    <a:pt x="276" y="320"/>
                  </a:lnTo>
                  <a:lnTo>
                    <a:pt x="278" y="319"/>
                  </a:lnTo>
                  <a:lnTo>
                    <a:pt x="282" y="321"/>
                  </a:lnTo>
                  <a:lnTo>
                    <a:pt x="558" y="161"/>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6" name="Freeform 134"/>
            <p:cNvSpPr>
              <a:spLocks/>
            </p:cNvSpPr>
            <p:nvPr userDrawn="1"/>
          </p:nvSpPr>
          <p:spPr bwMode="auto">
            <a:xfrm>
              <a:off x="5299075" y="-6505575"/>
              <a:ext cx="2684463" cy="3097213"/>
            </a:xfrm>
            <a:custGeom>
              <a:avLst/>
              <a:gdLst>
                <a:gd name="T0" fmla="*/ 1691 w 1691"/>
                <a:gd name="T1" fmla="*/ 488 h 1951"/>
                <a:gd name="T2" fmla="*/ 845 w 1691"/>
                <a:gd name="T3" fmla="*/ 0 h 1951"/>
                <a:gd name="T4" fmla="*/ 0 w 1691"/>
                <a:gd name="T5" fmla="*/ 488 h 1951"/>
                <a:gd name="T6" fmla="*/ 0 w 1691"/>
                <a:gd name="T7" fmla="*/ 1463 h 1951"/>
                <a:gd name="T8" fmla="*/ 845 w 1691"/>
                <a:gd name="T9" fmla="*/ 1951 h 1951"/>
                <a:gd name="T10" fmla="*/ 845 w 1691"/>
                <a:gd name="T11" fmla="*/ 1951 h 1951"/>
                <a:gd name="T12" fmla="*/ 845 w 1691"/>
                <a:gd name="T13" fmla="*/ 1632 h 1951"/>
                <a:gd name="T14" fmla="*/ 845 w 1691"/>
                <a:gd name="T15" fmla="*/ 1632 h 1951"/>
                <a:gd name="T16" fmla="*/ 276 w 1691"/>
                <a:gd name="T17" fmla="*/ 1304 h 1951"/>
                <a:gd name="T18" fmla="*/ 276 w 1691"/>
                <a:gd name="T19" fmla="*/ 647 h 1951"/>
                <a:gd name="T20" fmla="*/ 845 w 1691"/>
                <a:gd name="T21" fmla="*/ 319 h 1951"/>
                <a:gd name="T22" fmla="*/ 1414 w 1691"/>
                <a:gd name="T23" fmla="*/ 647 h 1951"/>
                <a:gd name="T24" fmla="*/ 1414 w 1691"/>
                <a:gd name="T25" fmla="*/ 649 h 1951"/>
                <a:gd name="T26" fmla="*/ 845 w 1691"/>
                <a:gd name="T27" fmla="*/ 982 h 1951"/>
                <a:gd name="T28" fmla="*/ 845 w 1691"/>
                <a:gd name="T29" fmla="*/ 1632 h 1951"/>
                <a:gd name="T30" fmla="*/ 1691 w 1691"/>
                <a:gd name="T31" fmla="*/ 1137 h 1951"/>
                <a:gd name="T32" fmla="*/ 1691 w 1691"/>
                <a:gd name="T33" fmla="*/ 488 h 1951"/>
                <a:gd name="T34" fmla="*/ 1691 w 1691"/>
                <a:gd name="T35" fmla="*/ 488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1" h="1951">
                  <a:moveTo>
                    <a:pt x="1691" y="488"/>
                  </a:moveTo>
                  <a:lnTo>
                    <a:pt x="845" y="0"/>
                  </a:lnTo>
                  <a:lnTo>
                    <a:pt x="0" y="488"/>
                  </a:lnTo>
                  <a:lnTo>
                    <a:pt x="0" y="1463"/>
                  </a:lnTo>
                  <a:lnTo>
                    <a:pt x="845" y="1951"/>
                  </a:lnTo>
                  <a:lnTo>
                    <a:pt x="845" y="1951"/>
                  </a:lnTo>
                  <a:lnTo>
                    <a:pt x="845" y="1632"/>
                  </a:lnTo>
                  <a:lnTo>
                    <a:pt x="845" y="1632"/>
                  </a:lnTo>
                  <a:lnTo>
                    <a:pt x="276" y="1304"/>
                  </a:lnTo>
                  <a:lnTo>
                    <a:pt x="276" y="647"/>
                  </a:lnTo>
                  <a:lnTo>
                    <a:pt x="845" y="319"/>
                  </a:lnTo>
                  <a:lnTo>
                    <a:pt x="1414" y="647"/>
                  </a:lnTo>
                  <a:lnTo>
                    <a:pt x="1414" y="649"/>
                  </a:lnTo>
                  <a:lnTo>
                    <a:pt x="845" y="982"/>
                  </a:lnTo>
                  <a:lnTo>
                    <a:pt x="845" y="1632"/>
                  </a:lnTo>
                  <a:lnTo>
                    <a:pt x="1691" y="1137"/>
                  </a:lnTo>
                  <a:lnTo>
                    <a:pt x="1691" y="488"/>
                  </a:lnTo>
                  <a:lnTo>
                    <a:pt x="1691" y="488"/>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7" name="Freeform 135"/>
            <p:cNvSpPr>
              <a:spLocks/>
            </p:cNvSpPr>
            <p:nvPr userDrawn="1"/>
          </p:nvSpPr>
          <p:spPr bwMode="auto">
            <a:xfrm>
              <a:off x="6640513" y="-4712993"/>
              <a:ext cx="1343025" cy="1304630"/>
            </a:xfrm>
            <a:custGeom>
              <a:avLst/>
              <a:gdLst>
                <a:gd name="T0" fmla="*/ 0 w 846"/>
                <a:gd name="T1" fmla="*/ 814 h 814"/>
                <a:gd name="T2" fmla="*/ 0 w 846"/>
                <a:gd name="T3" fmla="*/ 814 h 814"/>
                <a:gd name="T4" fmla="*/ 846 w 846"/>
                <a:gd name="T5" fmla="*/ 326 h 814"/>
                <a:gd name="T6" fmla="*/ 846 w 846"/>
                <a:gd name="T7" fmla="*/ 0 h 814"/>
                <a:gd name="T8" fmla="*/ 0 w 846"/>
                <a:gd name="T9" fmla="*/ 495 h 814"/>
                <a:gd name="T10" fmla="*/ 0 w 846"/>
                <a:gd name="T11" fmla="*/ 814 h 814"/>
                <a:gd name="connsiteX0" fmla="*/ 0 w 10000"/>
                <a:gd name="connsiteY0" fmla="*/ 10096 h 10096"/>
                <a:gd name="connsiteX1" fmla="*/ 0 w 10000"/>
                <a:gd name="connsiteY1" fmla="*/ 10096 h 10096"/>
                <a:gd name="connsiteX2" fmla="*/ 10000 w 10000"/>
                <a:gd name="connsiteY2" fmla="*/ 4101 h 10096"/>
                <a:gd name="connsiteX3" fmla="*/ 10000 w 10000"/>
                <a:gd name="connsiteY3" fmla="*/ 0 h 10096"/>
                <a:gd name="connsiteX4" fmla="*/ 0 w 10000"/>
                <a:gd name="connsiteY4" fmla="*/ 6177 h 10096"/>
                <a:gd name="connsiteX5" fmla="*/ 0 w 10000"/>
                <a:gd name="connsiteY5" fmla="*/ 10096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96">
                  <a:moveTo>
                    <a:pt x="0" y="10096"/>
                  </a:moveTo>
                  <a:lnTo>
                    <a:pt x="0" y="10096"/>
                  </a:lnTo>
                  <a:lnTo>
                    <a:pt x="10000" y="4101"/>
                  </a:lnTo>
                  <a:lnTo>
                    <a:pt x="10000" y="0"/>
                  </a:lnTo>
                  <a:lnTo>
                    <a:pt x="0" y="6177"/>
                  </a:lnTo>
                  <a:lnTo>
                    <a:pt x="0" y="10096"/>
                  </a:lnTo>
                  <a:close/>
                </a:path>
              </a:pathLst>
            </a:custGeom>
            <a:solidFill>
              <a:srgbClr val="7B7B7B"/>
            </a:solidFill>
            <a:ln w="9525">
              <a:solidFill>
                <a:srgbClr val="7B7B7B"/>
              </a:solid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56" name="Freeform 144"/>
            <p:cNvSpPr>
              <a:spLocks/>
            </p:cNvSpPr>
            <p:nvPr userDrawn="1"/>
          </p:nvSpPr>
          <p:spPr bwMode="auto">
            <a:xfrm>
              <a:off x="6091238" y="-3529013"/>
              <a:ext cx="549275" cy="657225"/>
            </a:xfrm>
            <a:custGeom>
              <a:avLst/>
              <a:gdLst>
                <a:gd name="T0" fmla="*/ 339 w 339"/>
                <a:gd name="T1" fmla="*/ 407 h 407"/>
                <a:gd name="T2" fmla="*/ 339 w 339"/>
                <a:gd name="T3" fmla="*/ 75 h 407"/>
                <a:gd name="T4" fmla="*/ 339 w 339"/>
                <a:gd name="T5" fmla="*/ 75 h 407"/>
                <a:gd name="T6" fmla="*/ 210 w 339"/>
                <a:gd name="T7" fmla="*/ 0 h 407"/>
                <a:gd name="T8" fmla="*/ 0 w 339"/>
                <a:gd name="T9" fmla="*/ 212 h 407"/>
                <a:gd name="T10" fmla="*/ 339 w 339"/>
                <a:gd name="T11" fmla="*/ 407 h 407"/>
              </a:gdLst>
              <a:ahLst/>
              <a:cxnLst>
                <a:cxn ang="0">
                  <a:pos x="T0" y="T1"/>
                </a:cxn>
                <a:cxn ang="0">
                  <a:pos x="T2" y="T3"/>
                </a:cxn>
                <a:cxn ang="0">
                  <a:pos x="T4" y="T5"/>
                </a:cxn>
                <a:cxn ang="0">
                  <a:pos x="T6" y="T7"/>
                </a:cxn>
                <a:cxn ang="0">
                  <a:pos x="T8" y="T9"/>
                </a:cxn>
                <a:cxn ang="0">
                  <a:pos x="T10" y="T11"/>
                </a:cxn>
              </a:cxnLst>
              <a:rect l="0" t="0" r="r" b="b"/>
              <a:pathLst>
                <a:path w="339" h="407">
                  <a:moveTo>
                    <a:pt x="339" y="407"/>
                  </a:moveTo>
                  <a:cubicBezTo>
                    <a:pt x="339" y="75"/>
                    <a:pt x="339" y="75"/>
                    <a:pt x="339" y="75"/>
                  </a:cubicBezTo>
                  <a:cubicBezTo>
                    <a:pt x="339" y="75"/>
                    <a:pt x="339" y="75"/>
                    <a:pt x="339" y="75"/>
                  </a:cubicBezTo>
                  <a:cubicBezTo>
                    <a:pt x="210" y="0"/>
                    <a:pt x="210" y="0"/>
                    <a:pt x="210" y="0"/>
                  </a:cubicBezTo>
                  <a:cubicBezTo>
                    <a:pt x="111" y="61"/>
                    <a:pt x="18" y="187"/>
                    <a:pt x="0" y="212"/>
                  </a:cubicBezTo>
                  <a:cubicBezTo>
                    <a:pt x="339" y="407"/>
                    <a:pt x="339" y="407"/>
                    <a:pt x="339" y="4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57" name="Freeform 145"/>
            <p:cNvSpPr>
              <a:spLocks/>
            </p:cNvSpPr>
            <p:nvPr userDrawn="1"/>
          </p:nvSpPr>
          <p:spPr bwMode="auto">
            <a:xfrm>
              <a:off x="6083300" y="-3189288"/>
              <a:ext cx="7938" cy="11113"/>
            </a:xfrm>
            <a:custGeom>
              <a:avLst/>
              <a:gdLst>
                <a:gd name="T0" fmla="*/ 5 w 5"/>
                <a:gd name="T1" fmla="*/ 1 h 6"/>
                <a:gd name="T2" fmla="*/ 4 w 5"/>
                <a:gd name="T3" fmla="*/ 0 h 6"/>
                <a:gd name="T4" fmla="*/ 5 w 5"/>
                <a:gd name="T5" fmla="*/ 1 h 6"/>
              </a:gdLst>
              <a:ahLst/>
              <a:cxnLst>
                <a:cxn ang="0">
                  <a:pos x="T0" y="T1"/>
                </a:cxn>
                <a:cxn ang="0">
                  <a:pos x="T2" y="T3"/>
                </a:cxn>
                <a:cxn ang="0">
                  <a:pos x="T4" y="T5"/>
                </a:cxn>
              </a:cxnLst>
              <a:rect l="0" t="0" r="r" b="b"/>
              <a:pathLst>
                <a:path w="5" h="6">
                  <a:moveTo>
                    <a:pt x="5" y="1"/>
                  </a:moveTo>
                  <a:cubicBezTo>
                    <a:pt x="4" y="0"/>
                    <a:pt x="4" y="0"/>
                    <a:pt x="4" y="0"/>
                  </a:cubicBezTo>
                  <a:cubicBezTo>
                    <a:pt x="0" y="6"/>
                    <a:pt x="1" y="6"/>
                    <a:pt x="5" y="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58" name="Freeform 146"/>
            <p:cNvSpPr>
              <a:spLocks/>
            </p:cNvSpPr>
            <p:nvPr userDrawn="1"/>
          </p:nvSpPr>
          <p:spPr bwMode="auto">
            <a:xfrm>
              <a:off x="3657600" y="-3146425"/>
              <a:ext cx="4872038" cy="1436688"/>
            </a:xfrm>
            <a:custGeom>
              <a:avLst/>
              <a:gdLst>
                <a:gd name="T0" fmla="*/ 2686 w 3008"/>
                <a:gd name="T1" fmla="*/ 249 h 888"/>
                <a:gd name="T2" fmla="*/ 2634 w 3008"/>
                <a:gd name="T3" fmla="*/ 249 h 888"/>
                <a:gd name="T4" fmla="*/ 2590 w 3008"/>
                <a:gd name="T5" fmla="*/ 49 h 888"/>
                <a:gd name="T6" fmla="*/ 1842 w 3008"/>
                <a:gd name="T7" fmla="*/ 486 h 888"/>
                <a:gd name="T8" fmla="*/ 1842 w 3008"/>
                <a:gd name="T9" fmla="*/ 483 h 888"/>
                <a:gd name="T10" fmla="*/ 1842 w 3008"/>
                <a:gd name="T11" fmla="*/ 483 h 888"/>
                <a:gd name="T12" fmla="*/ 1013 w 3008"/>
                <a:gd name="T13" fmla="*/ 5 h 888"/>
                <a:gd name="T14" fmla="*/ 1013 w 3008"/>
                <a:gd name="T15" fmla="*/ 0 h 888"/>
                <a:gd name="T16" fmla="*/ 1012 w 3008"/>
                <a:gd name="T17" fmla="*/ 0 h 888"/>
                <a:gd name="T18" fmla="*/ 666 w 3008"/>
                <a:gd name="T19" fmla="*/ 397 h 888"/>
                <a:gd name="T20" fmla="*/ 456 w 3008"/>
                <a:gd name="T21" fmla="*/ 494 h 888"/>
                <a:gd name="T22" fmla="*/ 254 w 3008"/>
                <a:gd name="T23" fmla="*/ 390 h 888"/>
                <a:gd name="T24" fmla="*/ 0 w 3008"/>
                <a:gd name="T25" fmla="*/ 635 h 888"/>
                <a:gd name="T26" fmla="*/ 254 w 3008"/>
                <a:gd name="T27" fmla="*/ 888 h 888"/>
                <a:gd name="T28" fmla="*/ 321 w 3008"/>
                <a:gd name="T29" fmla="*/ 888 h 888"/>
                <a:gd name="T30" fmla="*/ 1145 w 3008"/>
                <a:gd name="T31" fmla="*/ 888 h 888"/>
                <a:gd name="T32" fmla="*/ 1601 w 3008"/>
                <a:gd name="T33" fmla="*/ 888 h 888"/>
                <a:gd name="T34" fmla="*/ 2709 w 3008"/>
                <a:gd name="T35" fmla="*/ 888 h 888"/>
                <a:gd name="T36" fmla="*/ 3008 w 3008"/>
                <a:gd name="T37" fmla="*/ 568 h 888"/>
                <a:gd name="T38" fmla="*/ 2686 w 3008"/>
                <a:gd name="T39" fmla="*/ 24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08" h="888">
                  <a:moveTo>
                    <a:pt x="2686" y="249"/>
                  </a:moveTo>
                  <a:cubicBezTo>
                    <a:pt x="2671" y="249"/>
                    <a:pt x="2656" y="249"/>
                    <a:pt x="2634" y="249"/>
                  </a:cubicBezTo>
                  <a:cubicBezTo>
                    <a:pt x="2631" y="178"/>
                    <a:pt x="2615" y="111"/>
                    <a:pt x="2590" y="49"/>
                  </a:cubicBezTo>
                  <a:cubicBezTo>
                    <a:pt x="1842" y="486"/>
                    <a:pt x="1842" y="486"/>
                    <a:pt x="1842" y="486"/>
                  </a:cubicBezTo>
                  <a:cubicBezTo>
                    <a:pt x="1842" y="483"/>
                    <a:pt x="1842" y="483"/>
                    <a:pt x="1842" y="483"/>
                  </a:cubicBezTo>
                  <a:cubicBezTo>
                    <a:pt x="1842" y="483"/>
                    <a:pt x="1842" y="483"/>
                    <a:pt x="1842" y="483"/>
                  </a:cubicBezTo>
                  <a:cubicBezTo>
                    <a:pt x="1013" y="5"/>
                    <a:pt x="1013" y="5"/>
                    <a:pt x="1013" y="5"/>
                  </a:cubicBezTo>
                  <a:cubicBezTo>
                    <a:pt x="1013" y="0"/>
                    <a:pt x="1013" y="0"/>
                    <a:pt x="1013" y="0"/>
                  </a:cubicBezTo>
                  <a:cubicBezTo>
                    <a:pt x="1012" y="0"/>
                    <a:pt x="1012" y="0"/>
                    <a:pt x="1012" y="0"/>
                  </a:cubicBezTo>
                  <a:cubicBezTo>
                    <a:pt x="827" y="44"/>
                    <a:pt x="685" y="202"/>
                    <a:pt x="666" y="397"/>
                  </a:cubicBezTo>
                  <a:cubicBezTo>
                    <a:pt x="591" y="405"/>
                    <a:pt x="516" y="442"/>
                    <a:pt x="456" y="494"/>
                  </a:cubicBezTo>
                  <a:cubicBezTo>
                    <a:pt x="411" y="427"/>
                    <a:pt x="336" y="390"/>
                    <a:pt x="254" y="390"/>
                  </a:cubicBezTo>
                  <a:cubicBezTo>
                    <a:pt x="112" y="390"/>
                    <a:pt x="0" y="501"/>
                    <a:pt x="0" y="635"/>
                  </a:cubicBezTo>
                  <a:cubicBezTo>
                    <a:pt x="0" y="776"/>
                    <a:pt x="112" y="888"/>
                    <a:pt x="254" y="888"/>
                  </a:cubicBezTo>
                  <a:cubicBezTo>
                    <a:pt x="321" y="888"/>
                    <a:pt x="321" y="888"/>
                    <a:pt x="321" y="888"/>
                  </a:cubicBezTo>
                  <a:cubicBezTo>
                    <a:pt x="1145" y="888"/>
                    <a:pt x="1145" y="888"/>
                    <a:pt x="1145" y="888"/>
                  </a:cubicBezTo>
                  <a:cubicBezTo>
                    <a:pt x="1601" y="888"/>
                    <a:pt x="1601" y="888"/>
                    <a:pt x="1601" y="888"/>
                  </a:cubicBezTo>
                  <a:cubicBezTo>
                    <a:pt x="2709" y="888"/>
                    <a:pt x="2709" y="888"/>
                    <a:pt x="2709" y="888"/>
                  </a:cubicBezTo>
                  <a:cubicBezTo>
                    <a:pt x="2873" y="873"/>
                    <a:pt x="3008" y="739"/>
                    <a:pt x="3008" y="568"/>
                  </a:cubicBezTo>
                  <a:cubicBezTo>
                    <a:pt x="3008" y="390"/>
                    <a:pt x="2866" y="249"/>
                    <a:pt x="2686" y="249"/>
                  </a:cubicBezTo>
                  <a:close/>
                </a:path>
              </a:pathLst>
            </a:custGeom>
            <a:solidFill>
              <a:srgbClr val="FFFFF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65"/>
            </a:p>
          </p:txBody>
        </p:sp>
      </p:grpSp>
      <p:grpSp>
        <p:nvGrpSpPr>
          <p:cNvPr id="81" name="Group 80"/>
          <p:cNvGrpSpPr/>
          <p:nvPr userDrawn="1"/>
        </p:nvGrpSpPr>
        <p:grpSpPr>
          <a:xfrm>
            <a:off x="8070936" y="6101534"/>
            <a:ext cx="445100" cy="689535"/>
            <a:chOff x="7259638" y="4756151"/>
            <a:chExt cx="454025" cy="703262"/>
          </a:xfrm>
        </p:grpSpPr>
        <p:sp>
          <p:nvSpPr>
            <p:cNvPr id="14" name="Freeform 10"/>
            <p:cNvSpPr>
              <a:spLocks/>
            </p:cNvSpPr>
            <p:nvPr userDrawn="1"/>
          </p:nvSpPr>
          <p:spPr bwMode="auto">
            <a:xfrm>
              <a:off x="7410450" y="4933951"/>
              <a:ext cx="152400" cy="87313"/>
            </a:xfrm>
            <a:custGeom>
              <a:avLst/>
              <a:gdLst>
                <a:gd name="T0" fmla="*/ 96 w 96"/>
                <a:gd name="T1" fmla="*/ 27 h 55"/>
                <a:gd name="T2" fmla="*/ 47 w 96"/>
                <a:gd name="T3" fmla="*/ 0 h 55"/>
                <a:gd name="T4" fmla="*/ 0 w 96"/>
                <a:gd name="T5" fmla="*/ 27 h 55"/>
                <a:gd name="T6" fmla="*/ 48 w 96"/>
                <a:gd name="T7" fmla="*/ 55 h 55"/>
                <a:gd name="T8" fmla="*/ 96 w 96"/>
                <a:gd name="T9" fmla="*/ 27 h 55"/>
              </a:gdLst>
              <a:ahLst/>
              <a:cxnLst>
                <a:cxn ang="0">
                  <a:pos x="T0" y="T1"/>
                </a:cxn>
                <a:cxn ang="0">
                  <a:pos x="T2" y="T3"/>
                </a:cxn>
                <a:cxn ang="0">
                  <a:pos x="T4" y="T5"/>
                </a:cxn>
                <a:cxn ang="0">
                  <a:pos x="T6" y="T7"/>
                </a:cxn>
                <a:cxn ang="0">
                  <a:pos x="T8" y="T9"/>
                </a:cxn>
              </a:cxnLst>
              <a:rect l="0" t="0" r="r" b="b"/>
              <a:pathLst>
                <a:path w="96" h="55">
                  <a:moveTo>
                    <a:pt x="96" y="27"/>
                  </a:moveTo>
                  <a:lnTo>
                    <a:pt x="47" y="0"/>
                  </a:lnTo>
                  <a:lnTo>
                    <a:pt x="0" y="27"/>
                  </a:lnTo>
                  <a:lnTo>
                    <a:pt x="48" y="55"/>
                  </a:lnTo>
                  <a:lnTo>
                    <a:pt x="9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11"/>
            <p:cNvSpPr>
              <a:spLocks/>
            </p:cNvSpPr>
            <p:nvPr userDrawn="1"/>
          </p:nvSpPr>
          <p:spPr bwMode="auto">
            <a:xfrm>
              <a:off x="7486650" y="4887913"/>
              <a:ext cx="227013" cy="307975"/>
            </a:xfrm>
            <a:custGeom>
              <a:avLst/>
              <a:gdLst>
                <a:gd name="T0" fmla="*/ 0 w 143"/>
                <a:gd name="T1" fmla="*/ 194 h 194"/>
                <a:gd name="T2" fmla="*/ 143 w 143"/>
                <a:gd name="T3" fmla="*/ 110 h 194"/>
                <a:gd name="T4" fmla="*/ 143 w 143"/>
                <a:gd name="T5" fmla="*/ 0 h 194"/>
                <a:gd name="T6" fmla="*/ 0 w 143"/>
                <a:gd name="T7" fmla="*/ 84 h 194"/>
                <a:gd name="T8" fmla="*/ 0 w 143"/>
                <a:gd name="T9" fmla="*/ 194 h 194"/>
              </a:gdLst>
              <a:ahLst/>
              <a:cxnLst>
                <a:cxn ang="0">
                  <a:pos x="T0" y="T1"/>
                </a:cxn>
                <a:cxn ang="0">
                  <a:pos x="T2" y="T3"/>
                </a:cxn>
                <a:cxn ang="0">
                  <a:pos x="T4" y="T5"/>
                </a:cxn>
                <a:cxn ang="0">
                  <a:pos x="T6" y="T7"/>
                </a:cxn>
                <a:cxn ang="0">
                  <a:pos x="T8" y="T9"/>
                </a:cxn>
              </a:cxnLst>
              <a:rect l="0" t="0" r="r" b="b"/>
              <a:pathLst>
                <a:path w="143" h="194">
                  <a:moveTo>
                    <a:pt x="0" y="194"/>
                  </a:moveTo>
                  <a:lnTo>
                    <a:pt x="143" y="110"/>
                  </a:lnTo>
                  <a:lnTo>
                    <a:pt x="143" y="0"/>
                  </a:lnTo>
                  <a:lnTo>
                    <a:pt x="0" y="84"/>
                  </a:lnTo>
                  <a:lnTo>
                    <a:pt x="0" y="194"/>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12"/>
            <p:cNvSpPr>
              <a:spLocks/>
            </p:cNvSpPr>
            <p:nvPr userDrawn="1"/>
          </p:nvSpPr>
          <p:spPr bwMode="auto">
            <a:xfrm>
              <a:off x="7332663" y="4930776"/>
              <a:ext cx="153988" cy="266700"/>
            </a:xfrm>
            <a:custGeom>
              <a:avLst/>
              <a:gdLst>
                <a:gd name="T0" fmla="*/ 97 w 97"/>
                <a:gd name="T1" fmla="*/ 168 h 168"/>
                <a:gd name="T2" fmla="*/ 0 w 97"/>
                <a:gd name="T3" fmla="*/ 112 h 168"/>
                <a:gd name="T4" fmla="*/ 0 w 97"/>
                <a:gd name="T5" fmla="*/ 0 h 168"/>
                <a:gd name="T6" fmla="*/ 97 w 97"/>
                <a:gd name="T7" fmla="*/ 57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7"/>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3"/>
            <p:cNvSpPr>
              <a:spLocks/>
            </p:cNvSpPr>
            <p:nvPr userDrawn="1"/>
          </p:nvSpPr>
          <p:spPr bwMode="auto">
            <a:xfrm>
              <a:off x="7259638" y="5149851"/>
              <a:ext cx="133350" cy="209550"/>
            </a:xfrm>
            <a:custGeom>
              <a:avLst/>
              <a:gdLst>
                <a:gd name="T0" fmla="*/ 45 w 82"/>
                <a:gd name="T1" fmla="*/ 27 h 130"/>
                <a:gd name="T2" fmla="*/ 0 w 82"/>
                <a:gd name="T3" fmla="*/ 0 h 130"/>
                <a:gd name="T4" fmla="*/ 0 w 82"/>
                <a:gd name="T5" fmla="*/ 109 h 130"/>
                <a:gd name="T6" fmla="*/ 17 w 82"/>
                <a:gd name="T7" fmla="*/ 107 h 130"/>
                <a:gd name="T8" fmla="*/ 71 w 82"/>
                <a:gd name="T9" fmla="*/ 130 h 130"/>
                <a:gd name="T10" fmla="*/ 82 w 82"/>
                <a:gd name="T11" fmla="*/ 105 h 130"/>
                <a:gd name="T12" fmla="*/ 45 w 82"/>
                <a:gd name="T13" fmla="*/ 83 h 130"/>
                <a:gd name="T14" fmla="*/ 45 w 82"/>
                <a:gd name="T15" fmla="*/ 2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0">
                  <a:moveTo>
                    <a:pt x="45" y="27"/>
                  </a:moveTo>
                  <a:cubicBezTo>
                    <a:pt x="0" y="0"/>
                    <a:pt x="0" y="0"/>
                    <a:pt x="0" y="0"/>
                  </a:cubicBezTo>
                  <a:cubicBezTo>
                    <a:pt x="0" y="109"/>
                    <a:pt x="0" y="109"/>
                    <a:pt x="0" y="109"/>
                  </a:cubicBezTo>
                  <a:cubicBezTo>
                    <a:pt x="5" y="108"/>
                    <a:pt x="11" y="107"/>
                    <a:pt x="17" y="107"/>
                  </a:cubicBezTo>
                  <a:cubicBezTo>
                    <a:pt x="38" y="107"/>
                    <a:pt x="57" y="116"/>
                    <a:pt x="71" y="130"/>
                  </a:cubicBezTo>
                  <a:cubicBezTo>
                    <a:pt x="74" y="121"/>
                    <a:pt x="78" y="112"/>
                    <a:pt x="82" y="105"/>
                  </a:cubicBezTo>
                  <a:cubicBezTo>
                    <a:pt x="45" y="83"/>
                    <a:pt x="45" y="83"/>
                    <a:pt x="45" y="83"/>
                  </a:cubicBezTo>
                  <a:lnTo>
                    <a:pt x="45"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4"/>
            <p:cNvSpPr>
              <a:spLocks/>
            </p:cNvSpPr>
            <p:nvPr userDrawn="1"/>
          </p:nvSpPr>
          <p:spPr bwMode="auto">
            <a:xfrm>
              <a:off x="7486650" y="5062538"/>
              <a:ext cx="227013" cy="217488"/>
            </a:xfrm>
            <a:custGeom>
              <a:avLst/>
              <a:gdLst>
                <a:gd name="T0" fmla="*/ 0 w 143"/>
                <a:gd name="T1" fmla="*/ 137 h 137"/>
                <a:gd name="T2" fmla="*/ 143 w 143"/>
                <a:gd name="T3" fmla="*/ 55 h 137"/>
                <a:gd name="T4" fmla="*/ 143 w 143"/>
                <a:gd name="T5" fmla="*/ 0 h 137"/>
                <a:gd name="T6" fmla="*/ 0 w 143"/>
                <a:gd name="T7" fmla="*/ 85 h 137"/>
                <a:gd name="T8" fmla="*/ 0 w 143"/>
                <a:gd name="T9" fmla="*/ 137 h 137"/>
              </a:gdLst>
              <a:ahLst/>
              <a:cxnLst>
                <a:cxn ang="0">
                  <a:pos x="T0" y="T1"/>
                </a:cxn>
                <a:cxn ang="0">
                  <a:pos x="T2" y="T3"/>
                </a:cxn>
                <a:cxn ang="0">
                  <a:pos x="T4" y="T5"/>
                </a:cxn>
                <a:cxn ang="0">
                  <a:pos x="T6" y="T7"/>
                </a:cxn>
                <a:cxn ang="0">
                  <a:pos x="T8" y="T9"/>
                </a:cxn>
              </a:cxnLst>
              <a:rect l="0" t="0" r="r" b="b"/>
              <a:pathLst>
                <a:path w="143" h="137">
                  <a:moveTo>
                    <a:pt x="0" y="137"/>
                  </a:moveTo>
                  <a:lnTo>
                    <a:pt x="143" y="55"/>
                  </a:lnTo>
                  <a:lnTo>
                    <a:pt x="143" y="0"/>
                  </a:lnTo>
                  <a:lnTo>
                    <a:pt x="0" y="85"/>
                  </a:lnTo>
                  <a:lnTo>
                    <a:pt x="0" y="13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 name="Freeform 15"/>
            <p:cNvSpPr>
              <a:spLocks/>
            </p:cNvSpPr>
            <p:nvPr userDrawn="1"/>
          </p:nvSpPr>
          <p:spPr bwMode="auto">
            <a:xfrm>
              <a:off x="7486650" y="5148263"/>
              <a:ext cx="227013" cy="311150"/>
            </a:xfrm>
            <a:custGeom>
              <a:avLst/>
              <a:gdLst>
                <a:gd name="T0" fmla="*/ 0 w 143"/>
                <a:gd name="T1" fmla="*/ 196 h 196"/>
                <a:gd name="T2" fmla="*/ 143 w 143"/>
                <a:gd name="T3" fmla="*/ 112 h 196"/>
                <a:gd name="T4" fmla="*/ 143 w 143"/>
                <a:gd name="T5" fmla="*/ 0 h 196"/>
                <a:gd name="T6" fmla="*/ 0 w 143"/>
                <a:gd name="T7" fmla="*/ 83 h 196"/>
                <a:gd name="T8" fmla="*/ 0 w 143"/>
                <a:gd name="T9" fmla="*/ 196 h 196"/>
              </a:gdLst>
              <a:ahLst/>
              <a:cxnLst>
                <a:cxn ang="0">
                  <a:pos x="T0" y="T1"/>
                </a:cxn>
                <a:cxn ang="0">
                  <a:pos x="T2" y="T3"/>
                </a:cxn>
                <a:cxn ang="0">
                  <a:pos x="T4" y="T5"/>
                </a:cxn>
                <a:cxn ang="0">
                  <a:pos x="T6" y="T7"/>
                </a:cxn>
                <a:cxn ang="0">
                  <a:pos x="T8" y="T9"/>
                </a:cxn>
              </a:cxnLst>
              <a:rect l="0" t="0" r="r" b="b"/>
              <a:pathLst>
                <a:path w="143" h="196">
                  <a:moveTo>
                    <a:pt x="0" y="196"/>
                  </a:moveTo>
                  <a:lnTo>
                    <a:pt x="143" y="112"/>
                  </a:lnTo>
                  <a:lnTo>
                    <a:pt x="143" y="0"/>
                  </a:lnTo>
                  <a:lnTo>
                    <a:pt x="0" y="83"/>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6"/>
            <p:cNvSpPr>
              <a:spLocks/>
            </p:cNvSpPr>
            <p:nvPr userDrawn="1"/>
          </p:nvSpPr>
          <p:spPr bwMode="auto">
            <a:xfrm>
              <a:off x="7259638" y="5319713"/>
              <a:ext cx="227013" cy="139700"/>
            </a:xfrm>
            <a:custGeom>
              <a:avLst/>
              <a:gdLst>
                <a:gd name="T0" fmla="*/ 140 w 140"/>
                <a:gd name="T1" fmla="*/ 33 h 86"/>
                <a:gd name="T2" fmla="*/ 140 w 140"/>
                <a:gd name="T3" fmla="*/ 33 h 86"/>
                <a:gd name="T4" fmla="*/ 82 w 140"/>
                <a:gd name="T5" fmla="*/ 0 h 86"/>
                <a:gd name="T6" fmla="*/ 71 w 140"/>
                <a:gd name="T7" fmla="*/ 25 h 86"/>
                <a:gd name="T8" fmla="*/ 17 w 140"/>
                <a:gd name="T9" fmla="*/ 2 h 86"/>
                <a:gd name="T10" fmla="*/ 0 w 140"/>
                <a:gd name="T11" fmla="*/ 4 h 86"/>
                <a:gd name="T12" fmla="*/ 0 w 140"/>
                <a:gd name="T13" fmla="*/ 5 h 86"/>
                <a:gd name="T14" fmla="*/ 140 w 140"/>
                <a:gd name="T15" fmla="*/ 86 h 86"/>
                <a:gd name="T16" fmla="*/ 140 w 140"/>
                <a:gd name="T17" fmla="*/ 86 h 86"/>
                <a:gd name="T18" fmla="*/ 140 w 140"/>
                <a:gd name="T1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6">
                  <a:moveTo>
                    <a:pt x="140" y="33"/>
                  </a:moveTo>
                  <a:cubicBezTo>
                    <a:pt x="140" y="33"/>
                    <a:pt x="140" y="33"/>
                    <a:pt x="140" y="33"/>
                  </a:cubicBezTo>
                  <a:cubicBezTo>
                    <a:pt x="82" y="0"/>
                    <a:pt x="82" y="0"/>
                    <a:pt x="82" y="0"/>
                  </a:cubicBezTo>
                  <a:cubicBezTo>
                    <a:pt x="78" y="7"/>
                    <a:pt x="74" y="16"/>
                    <a:pt x="71" y="25"/>
                  </a:cubicBezTo>
                  <a:cubicBezTo>
                    <a:pt x="57" y="11"/>
                    <a:pt x="38" y="2"/>
                    <a:pt x="17" y="2"/>
                  </a:cubicBezTo>
                  <a:cubicBezTo>
                    <a:pt x="11" y="2"/>
                    <a:pt x="5" y="3"/>
                    <a:pt x="0" y="4"/>
                  </a:cubicBezTo>
                  <a:cubicBezTo>
                    <a:pt x="0" y="5"/>
                    <a:pt x="0" y="5"/>
                    <a:pt x="0" y="5"/>
                  </a:cubicBezTo>
                  <a:cubicBezTo>
                    <a:pt x="140" y="86"/>
                    <a:pt x="140" y="86"/>
                    <a:pt x="140" y="86"/>
                  </a:cubicBezTo>
                  <a:cubicBezTo>
                    <a:pt x="140" y="86"/>
                    <a:pt x="140" y="86"/>
                    <a:pt x="140" y="86"/>
                  </a:cubicBezTo>
                  <a:lnTo>
                    <a:pt x="140" y="33"/>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7"/>
            <p:cNvSpPr>
              <a:spLocks/>
            </p:cNvSpPr>
            <p:nvPr userDrawn="1"/>
          </p:nvSpPr>
          <p:spPr bwMode="auto">
            <a:xfrm>
              <a:off x="7259638" y="4756151"/>
              <a:ext cx="454025" cy="523875"/>
            </a:xfrm>
            <a:custGeom>
              <a:avLst/>
              <a:gdLst>
                <a:gd name="T0" fmla="*/ 143 w 286"/>
                <a:gd name="T1" fmla="*/ 277 h 330"/>
                <a:gd name="T2" fmla="*/ 143 w 286"/>
                <a:gd name="T3" fmla="*/ 277 h 330"/>
                <a:gd name="T4" fmla="*/ 46 w 286"/>
                <a:gd name="T5" fmla="*/ 222 h 330"/>
                <a:gd name="T6" fmla="*/ 46 w 286"/>
                <a:gd name="T7" fmla="*/ 110 h 330"/>
                <a:gd name="T8" fmla="*/ 143 w 286"/>
                <a:gd name="T9" fmla="*/ 54 h 330"/>
                <a:gd name="T10" fmla="*/ 239 w 286"/>
                <a:gd name="T11" fmla="*/ 110 h 330"/>
                <a:gd name="T12" fmla="*/ 239 w 286"/>
                <a:gd name="T13" fmla="*/ 110 h 330"/>
                <a:gd name="T14" fmla="*/ 286 w 286"/>
                <a:gd name="T15" fmla="*/ 83 h 330"/>
                <a:gd name="T16" fmla="*/ 143 w 286"/>
                <a:gd name="T17" fmla="*/ 0 h 330"/>
                <a:gd name="T18" fmla="*/ 0 w 286"/>
                <a:gd name="T19" fmla="*/ 83 h 330"/>
                <a:gd name="T20" fmla="*/ 0 w 286"/>
                <a:gd name="T21" fmla="*/ 248 h 330"/>
                <a:gd name="T22" fmla="*/ 143 w 286"/>
                <a:gd name="T23" fmla="*/ 330 h 330"/>
                <a:gd name="T24" fmla="*/ 143 w 286"/>
                <a:gd name="T25" fmla="*/ 330 h 330"/>
                <a:gd name="T26" fmla="*/ 143 w 286"/>
                <a:gd name="T27" fmla="*/ 27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330">
                  <a:moveTo>
                    <a:pt x="143" y="277"/>
                  </a:moveTo>
                  <a:lnTo>
                    <a:pt x="143" y="277"/>
                  </a:lnTo>
                  <a:lnTo>
                    <a:pt x="46" y="222"/>
                  </a:lnTo>
                  <a:lnTo>
                    <a:pt x="46" y="110"/>
                  </a:lnTo>
                  <a:lnTo>
                    <a:pt x="143" y="54"/>
                  </a:lnTo>
                  <a:lnTo>
                    <a:pt x="239" y="110"/>
                  </a:lnTo>
                  <a:lnTo>
                    <a:pt x="239" y="110"/>
                  </a:lnTo>
                  <a:lnTo>
                    <a:pt x="286" y="83"/>
                  </a:lnTo>
                  <a:lnTo>
                    <a:pt x="143" y="0"/>
                  </a:lnTo>
                  <a:lnTo>
                    <a:pt x="0" y="83"/>
                  </a:lnTo>
                  <a:lnTo>
                    <a:pt x="0" y="248"/>
                  </a:lnTo>
                  <a:lnTo>
                    <a:pt x="143" y="330"/>
                  </a:lnTo>
                  <a:lnTo>
                    <a:pt x="143" y="330"/>
                  </a:lnTo>
                  <a:lnTo>
                    <a:pt x="143" y="2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715455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anim calcmode="lin" valueType="num">
                                      <p:cBhvr>
                                        <p:cTn id="8" dur="500" fill="hold"/>
                                        <p:tgtEl>
                                          <p:spTgt spid="159"/>
                                        </p:tgtEl>
                                        <p:attrNameLst>
                                          <p:attrName>ppt_x</p:attrName>
                                        </p:attrNameLst>
                                      </p:cBhvr>
                                      <p:tavLst>
                                        <p:tav tm="0">
                                          <p:val>
                                            <p:strVal val="#ppt_x"/>
                                          </p:val>
                                        </p:tav>
                                        <p:tav tm="100000">
                                          <p:val>
                                            <p:strVal val="#ppt_x"/>
                                          </p:val>
                                        </p:tav>
                                      </p:tavLst>
                                    </p:anim>
                                    <p:anim calcmode="lin" valueType="num">
                                      <p:cBhvr>
                                        <p:cTn id="9" dur="5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250"/>
                                        <p:tgtEl>
                                          <p:spTgt spid="77"/>
                                        </p:tgtEl>
                                      </p:cBhvr>
                                    </p:animEffect>
                                  </p:childTnLst>
                                </p:cTn>
                              </p:par>
                              <p:par>
                                <p:cTn id="13" presetID="10" presetClass="entr" presetSubtype="0" fill="hold" nodeType="withEffect">
                                  <p:stCondLst>
                                    <p:cond delay="125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250"/>
                                        <p:tgtEl>
                                          <p:spTgt spid="78"/>
                                        </p:tgtEl>
                                      </p:cBhvr>
                                    </p:animEffect>
                                  </p:childTnLst>
                                </p:cTn>
                              </p:par>
                              <p:par>
                                <p:cTn id="16" presetID="42" presetClass="path" presetSubtype="0" accel="50000" decel="50000" fill="hold" nodeType="withEffect">
                                  <p:stCondLst>
                                    <p:cond delay="750"/>
                                  </p:stCondLst>
                                  <p:childTnLst>
                                    <p:animMotion origin="layout" path="M -4.5928E-6 -1.32547E-6 L 0.06932 0.00023 " pathEditMode="relative" rAng="0" ptsTypes="AA">
                                      <p:cBhvr>
                                        <p:cTn id="17" dur="1500" fill="hold"/>
                                        <p:tgtEl>
                                          <p:spTgt spid="77"/>
                                        </p:tgtEl>
                                        <p:attrNameLst>
                                          <p:attrName>ppt_x</p:attrName>
                                          <p:attrName>ppt_y</p:attrName>
                                        </p:attrNameLst>
                                      </p:cBhvr>
                                      <p:rCtr x="3459" y="0"/>
                                    </p:animMotion>
                                  </p:childTnLst>
                                </p:cTn>
                              </p:par>
                              <p:par>
                                <p:cTn id="18" presetID="42" presetClass="path" presetSubtype="0" accel="50000" decel="50000" fill="hold" nodeType="withEffect">
                                  <p:stCondLst>
                                    <p:cond delay="1000"/>
                                  </p:stCondLst>
                                  <p:childTnLst>
                                    <p:animMotion origin="layout" path="M 2.09599E-6 -8.17068E-7 L 0.06931 0.00023 " pathEditMode="relative" rAng="0" ptsTypes="AA">
                                      <p:cBhvr>
                                        <p:cTn id="19" dur="1250" fill="hold"/>
                                        <p:tgtEl>
                                          <p:spTgt spid="78"/>
                                        </p:tgtEl>
                                        <p:attrNameLst>
                                          <p:attrName>ppt_x</p:attrName>
                                          <p:attrName>ppt_y</p:attrName>
                                        </p:attrNameLst>
                                      </p:cBhvr>
                                      <p:rCtr x="3459" y="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accel="50000" decel="50000" fill="hold" grpId="1" nodeType="withEffect">
                                  <p:stCondLst>
                                    <p:cond delay="750"/>
                                  </p:stCondLst>
                                  <p:childTnLst>
                                    <p:animMotion origin="layout" path="M -3.2193E-6 -4.82524E-6 L -0.10326 -4.82524E-6 " pathEditMode="relative" rAng="0" ptsTypes="AA">
                                      <p:cBhvr>
                                        <p:cTn id="24" dur="1250" fill="hold"/>
                                        <p:tgtEl>
                                          <p:spTgt spid="10"/>
                                        </p:tgtEl>
                                        <p:attrNameLst>
                                          <p:attrName>ppt_x</p:attrName>
                                          <p:attrName>ppt_y</p:attrName>
                                        </p:attrNameLst>
                                      </p:cBhvr>
                                      <p:rCtr x="-5170" y="0"/>
                                    </p:animMotion>
                                  </p:childTnLst>
                                </p:cTn>
                              </p:par>
                              <p:par>
                                <p:cTn id="25" presetID="10" presetClass="entr" presetSubtype="0" fill="hold" nodeType="withEffect">
                                  <p:stCondLst>
                                    <p:cond delay="100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
                                        <p:tgtEl>
                                          <p:spTgt spid="80"/>
                                        </p:tgtEl>
                                      </p:cBhvr>
                                    </p:animEffect>
                                  </p:childTnLst>
                                </p:cTn>
                              </p:par>
                              <p:par>
                                <p:cTn id="28" presetID="42" presetClass="path" presetSubtype="0" accel="50000" decel="50000" fill="hold" nodeType="withEffect">
                                  <p:stCondLst>
                                    <p:cond delay="750"/>
                                  </p:stCondLst>
                                  <p:childTnLst>
                                    <p:animMotion origin="layout" path="M 1.99132E-7 -9.30549E-7 L -0.00064 -0.20608 " pathEditMode="relative" rAng="0" ptsTypes="AA">
                                      <p:cBhvr>
                                        <p:cTn id="29" dur="750" fill="hold"/>
                                        <p:tgtEl>
                                          <p:spTgt spid="80"/>
                                        </p:tgtEl>
                                        <p:attrNameLst>
                                          <p:attrName>ppt_x</p:attrName>
                                          <p:attrName>ppt_y</p:attrName>
                                        </p:attrNameLst>
                                      </p:cBhvr>
                                      <p:rCtr x="-38" y="-10304"/>
                                    </p:animMotion>
                                  </p:childTnLst>
                                </p:cTn>
                              </p:par>
                              <p:par>
                                <p:cTn id="30" presetID="10" presetClass="entr" presetSubtype="0" fill="hold" nodeType="withEffect">
                                  <p:stCondLst>
                                    <p:cond delay="125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
                                        <p:tgtEl>
                                          <p:spTgt spid="81"/>
                                        </p:tgtEl>
                                      </p:cBhvr>
                                    </p:animEffect>
                                  </p:childTnLst>
                                </p:cTn>
                              </p:par>
                              <p:par>
                                <p:cTn id="33" presetID="42" presetClass="path" presetSubtype="0" accel="50000" decel="50000" fill="hold" nodeType="withEffect">
                                  <p:stCondLst>
                                    <p:cond delay="1000"/>
                                  </p:stCondLst>
                                  <p:childTnLst>
                                    <p:animMotion origin="layout" path="M 2.04238E-8 -4.74353E-6 L -0.00064 -0.20608 " pathEditMode="relative" rAng="0" ptsTypes="AA">
                                      <p:cBhvr>
                                        <p:cTn id="34" dur="750" fill="hold"/>
                                        <p:tgtEl>
                                          <p:spTgt spid="81"/>
                                        </p:tgtEl>
                                        <p:attrNameLst>
                                          <p:attrName>ppt_x</p:attrName>
                                          <p:attrName>ppt_y</p:attrName>
                                        </p:attrNameLst>
                                      </p:cBhvr>
                                      <p:rCtr x="-38" y="-10304"/>
                                    </p:animMotion>
                                  </p:childTnLst>
                                </p:cTn>
                              </p:par>
                              <p:par>
                                <p:cTn id="35" presetID="10" presetClass="entr" presetSubtype="0" fill="hold" nodeType="withEffect">
                                  <p:stCondLst>
                                    <p:cond delay="150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
                                        <p:tgtEl>
                                          <p:spTgt spid="82"/>
                                        </p:tgtEl>
                                      </p:cBhvr>
                                    </p:animEffect>
                                  </p:childTnLst>
                                </p:cTn>
                              </p:par>
                              <p:par>
                                <p:cTn id="38" presetID="42" presetClass="path" presetSubtype="0" accel="50000" decel="50000" fill="hold" nodeType="withEffect">
                                  <p:stCondLst>
                                    <p:cond delay="1250"/>
                                  </p:stCondLst>
                                  <p:childTnLst>
                                    <p:animMotion origin="layout" path="M -7.1228E-7 -4.95234E-6 L 0.00498 -0.21402 " pathEditMode="relative" rAng="0" ptsTypes="AA">
                                      <p:cBhvr>
                                        <p:cTn id="39" dur="750" fill="hold"/>
                                        <p:tgtEl>
                                          <p:spTgt spid="82"/>
                                        </p:tgtEl>
                                        <p:attrNameLst>
                                          <p:attrName>ppt_x</p:attrName>
                                          <p:attrName>ppt_y</p:attrName>
                                        </p:attrNameLst>
                                      </p:cBhvr>
                                      <p:rCtr x="243" y="-10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guide id="5" orient="horz" pos="571">
          <p15:clr>
            <a:srgbClr val="FBAE40"/>
          </p15:clr>
        </p15:guide>
        <p15:guide id="6" pos="415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86A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5826698"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5826699"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2"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grpSp>
        <p:nvGrpSpPr>
          <p:cNvPr id="58" name="Group 57"/>
          <p:cNvGrpSpPr/>
          <p:nvPr userDrawn="1"/>
        </p:nvGrpSpPr>
        <p:grpSpPr>
          <a:xfrm>
            <a:off x="8982924" y="4569925"/>
            <a:ext cx="501126" cy="772031"/>
            <a:chOff x="8189913" y="3194051"/>
            <a:chExt cx="511175" cy="787400"/>
          </a:xfrm>
        </p:grpSpPr>
        <p:sp>
          <p:nvSpPr>
            <p:cNvPr id="59" name="Freeform 65"/>
            <p:cNvSpPr>
              <a:spLocks/>
            </p:cNvSpPr>
            <p:nvPr userDrawn="1"/>
          </p:nvSpPr>
          <p:spPr bwMode="auto">
            <a:xfrm>
              <a:off x="8361363" y="3390901"/>
              <a:ext cx="169863" cy="96838"/>
            </a:xfrm>
            <a:custGeom>
              <a:avLst/>
              <a:gdLst>
                <a:gd name="T0" fmla="*/ 107 w 107"/>
                <a:gd name="T1" fmla="*/ 30 h 61"/>
                <a:gd name="T2" fmla="*/ 53 w 107"/>
                <a:gd name="T3" fmla="*/ 0 h 61"/>
                <a:gd name="T4" fmla="*/ 0 w 107"/>
                <a:gd name="T5" fmla="*/ 30 h 61"/>
                <a:gd name="T6" fmla="*/ 54 w 107"/>
                <a:gd name="T7" fmla="*/ 61 h 61"/>
                <a:gd name="T8" fmla="*/ 107 w 107"/>
                <a:gd name="T9" fmla="*/ 30 h 61"/>
              </a:gdLst>
              <a:ahLst/>
              <a:cxnLst>
                <a:cxn ang="0">
                  <a:pos x="T0" y="T1"/>
                </a:cxn>
                <a:cxn ang="0">
                  <a:pos x="T2" y="T3"/>
                </a:cxn>
                <a:cxn ang="0">
                  <a:pos x="T4" y="T5"/>
                </a:cxn>
                <a:cxn ang="0">
                  <a:pos x="T6" y="T7"/>
                </a:cxn>
                <a:cxn ang="0">
                  <a:pos x="T8" y="T9"/>
                </a:cxn>
              </a:cxnLst>
              <a:rect l="0" t="0" r="r" b="b"/>
              <a:pathLst>
                <a:path w="107" h="61">
                  <a:moveTo>
                    <a:pt x="107" y="30"/>
                  </a:moveTo>
                  <a:lnTo>
                    <a:pt x="53" y="0"/>
                  </a:lnTo>
                  <a:lnTo>
                    <a:pt x="0" y="30"/>
                  </a:lnTo>
                  <a:lnTo>
                    <a:pt x="54" y="61"/>
                  </a:lnTo>
                  <a:lnTo>
                    <a:pt x="107"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66"/>
            <p:cNvSpPr>
              <a:spLocks/>
            </p:cNvSpPr>
            <p:nvPr userDrawn="1"/>
          </p:nvSpPr>
          <p:spPr bwMode="auto">
            <a:xfrm>
              <a:off x="8447088" y="3340101"/>
              <a:ext cx="254000" cy="344488"/>
            </a:xfrm>
            <a:custGeom>
              <a:avLst/>
              <a:gdLst>
                <a:gd name="T0" fmla="*/ 0 w 160"/>
                <a:gd name="T1" fmla="*/ 217 h 217"/>
                <a:gd name="T2" fmla="*/ 160 w 160"/>
                <a:gd name="T3" fmla="*/ 124 h 217"/>
                <a:gd name="T4" fmla="*/ 160 w 160"/>
                <a:gd name="T5" fmla="*/ 0 h 217"/>
                <a:gd name="T6" fmla="*/ 0 w 160"/>
                <a:gd name="T7" fmla="*/ 93 h 217"/>
                <a:gd name="T8" fmla="*/ 0 w 160"/>
                <a:gd name="T9" fmla="*/ 217 h 217"/>
              </a:gdLst>
              <a:ahLst/>
              <a:cxnLst>
                <a:cxn ang="0">
                  <a:pos x="T0" y="T1"/>
                </a:cxn>
                <a:cxn ang="0">
                  <a:pos x="T2" y="T3"/>
                </a:cxn>
                <a:cxn ang="0">
                  <a:pos x="T4" y="T5"/>
                </a:cxn>
                <a:cxn ang="0">
                  <a:pos x="T6" y="T7"/>
                </a:cxn>
                <a:cxn ang="0">
                  <a:pos x="T8" y="T9"/>
                </a:cxn>
              </a:cxnLst>
              <a:rect l="0" t="0" r="r" b="b"/>
              <a:pathLst>
                <a:path w="160" h="217">
                  <a:moveTo>
                    <a:pt x="0" y="217"/>
                  </a:moveTo>
                  <a:lnTo>
                    <a:pt x="160" y="124"/>
                  </a:lnTo>
                  <a:lnTo>
                    <a:pt x="160" y="0"/>
                  </a:lnTo>
                  <a:lnTo>
                    <a:pt x="0" y="93"/>
                  </a:lnTo>
                  <a:lnTo>
                    <a:pt x="0" y="21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67"/>
            <p:cNvSpPr>
              <a:spLocks/>
            </p:cNvSpPr>
            <p:nvPr userDrawn="1"/>
          </p:nvSpPr>
          <p:spPr bwMode="auto">
            <a:xfrm>
              <a:off x="8274050" y="3389313"/>
              <a:ext cx="173038" cy="296863"/>
            </a:xfrm>
            <a:custGeom>
              <a:avLst/>
              <a:gdLst>
                <a:gd name="T0" fmla="*/ 109 w 109"/>
                <a:gd name="T1" fmla="*/ 187 h 187"/>
                <a:gd name="T2" fmla="*/ 0 w 109"/>
                <a:gd name="T3" fmla="*/ 124 h 187"/>
                <a:gd name="T4" fmla="*/ 0 w 109"/>
                <a:gd name="T5" fmla="*/ 0 h 187"/>
                <a:gd name="T6" fmla="*/ 109 w 109"/>
                <a:gd name="T7" fmla="*/ 62 h 187"/>
                <a:gd name="T8" fmla="*/ 109 w 109"/>
                <a:gd name="T9" fmla="*/ 187 h 187"/>
              </a:gdLst>
              <a:ahLst/>
              <a:cxnLst>
                <a:cxn ang="0">
                  <a:pos x="T0" y="T1"/>
                </a:cxn>
                <a:cxn ang="0">
                  <a:pos x="T2" y="T3"/>
                </a:cxn>
                <a:cxn ang="0">
                  <a:pos x="T4" y="T5"/>
                </a:cxn>
                <a:cxn ang="0">
                  <a:pos x="T6" y="T7"/>
                </a:cxn>
                <a:cxn ang="0">
                  <a:pos x="T8" y="T9"/>
                </a:cxn>
              </a:cxnLst>
              <a:rect l="0" t="0" r="r" b="b"/>
              <a:pathLst>
                <a:path w="109" h="187">
                  <a:moveTo>
                    <a:pt x="109" y="187"/>
                  </a:moveTo>
                  <a:lnTo>
                    <a:pt x="0" y="124"/>
                  </a:lnTo>
                  <a:lnTo>
                    <a:pt x="0" y="0"/>
                  </a:lnTo>
                  <a:lnTo>
                    <a:pt x="109" y="62"/>
                  </a:lnTo>
                  <a:lnTo>
                    <a:pt x="109" y="18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68"/>
            <p:cNvSpPr>
              <a:spLocks/>
            </p:cNvSpPr>
            <p:nvPr userDrawn="1"/>
          </p:nvSpPr>
          <p:spPr bwMode="auto">
            <a:xfrm>
              <a:off x="8189913" y="3635376"/>
              <a:ext cx="150813" cy="233363"/>
            </a:xfrm>
            <a:custGeom>
              <a:avLst/>
              <a:gdLst>
                <a:gd name="T0" fmla="*/ 52 w 93"/>
                <a:gd name="T1" fmla="*/ 30 h 145"/>
                <a:gd name="T2" fmla="*/ 0 w 93"/>
                <a:gd name="T3" fmla="*/ 0 h 145"/>
                <a:gd name="T4" fmla="*/ 0 w 93"/>
                <a:gd name="T5" fmla="*/ 122 h 145"/>
                <a:gd name="T6" fmla="*/ 20 w 93"/>
                <a:gd name="T7" fmla="*/ 119 h 145"/>
                <a:gd name="T8" fmla="*/ 81 w 93"/>
                <a:gd name="T9" fmla="*/ 145 h 145"/>
                <a:gd name="T10" fmla="*/ 93 w 93"/>
                <a:gd name="T11" fmla="*/ 117 h 145"/>
                <a:gd name="T12" fmla="*/ 52 w 93"/>
                <a:gd name="T13" fmla="*/ 93 h 145"/>
                <a:gd name="T14" fmla="*/ 52 w 93"/>
                <a:gd name="T15" fmla="*/ 3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45">
                  <a:moveTo>
                    <a:pt x="52" y="30"/>
                  </a:moveTo>
                  <a:cubicBezTo>
                    <a:pt x="0" y="0"/>
                    <a:pt x="0" y="0"/>
                    <a:pt x="0" y="0"/>
                  </a:cubicBezTo>
                  <a:cubicBezTo>
                    <a:pt x="0" y="122"/>
                    <a:pt x="0" y="122"/>
                    <a:pt x="0" y="122"/>
                  </a:cubicBezTo>
                  <a:cubicBezTo>
                    <a:pt x="7" y="120"/>
                    <a:pt x="13" y="119"/>
                    <a:pt x="20" y="119"/>
                  </a:cubicBezTo>
                  <a:cubicBezTo>
                    <a:pt x="44" y="119"/>
                    <a:pt x="65" y="129"/>
                    <a:pt x="81" y="145"/>
                  </a:cubicBezTo>
                  <a:cubicBezTo>
                    <a:pt x="84" y="135"/>
                    <a:pt x="88" y="125"/>
                    <a:pt x="93" y="117"/>
                  </a:cubicBezTo>
                  <a:cubicBezTo>
                    <a:pt x="52" y="93"/>
                    <a:pt x="52" y="93"/>
                    <a:pt x="52" y="93"/>
                  </a:cubicBezTo>
                  <a:lnTo>
                    <a:pt x="52"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69"/>
            <p:cNvSpPr>
              <a:spLocks/>
            </p:cNvSpPr>
            <p:nvPr userDrawn="1"/>
          </p:nvSpPr>
          <p:spPr bwMode="auto">
            <a:xfrm>
              <a:off x="8447088" y="3536951"/>
              <a:ext cx="254000" cy="244475"/>
            </a:xfrm>
            <a:custGeom>
              <a:avLst/>
              <a:gdLst>
                <a:gd name="T0" fmla="*/ 0 w 160"/>
                <a:gd name="T1" fmla="*/ 154 h 154"/>
                <a:gd name="T2" fmla="*/ 160 w 160"/>
                <a:gd name="T3" fmla="*/ 62 h 154"/>
                <a:gd name="T4" fmla="*/ 160 w 160"/>
                <a:gd name="T5" fmla="*/ 0 h 154"/>
                <a:gd name="T6" fmla="*/ 0 w 160"/>
                <a:gd name="T7" fmla="*/ 94 h 154"/>
                <a:gd name="T8" fmla="*/ 0 w 160"/>
                <a:gd name="T9" fmla="*/ 154 h 154"/>
              </a:gdLst>
              <a:ahLst/>
              <a:cxnLst>
                <a:cxn ang="0">
                  <a:pos x="T0" y="T1"/>
                </a:cxn>
                <a:cxn ang="0">
                  <a:pos x="T2" y="T3"/>
                </a:cxn>
                <a:cxn ang="0">
                  <a:pos x="T4" y="T5"/>
                </a:cxn>
                <a:cxn ang="0">
                  <a:pos x="T6" y="T7"/>
                </a:cxn>
                <a:cxn ang="0">
                  <a:pos x="T8" y="T9"/>
                </a:cxn>
              </a:cxnLst>
              <a:rect l="0" t="0" r="r" b="b"/>
              <a:pathLst>
                <a:path w="160" h="154">
                  <a:moveTo>
                    <a:pt x="0" y="154"/>
                  </a:moveTo>
                  <a:lnTo>
                    <a:pt x="160" y="62"/>
                  </a:lnTo>
                  <a:lnTo>
                    <a:pt x="160" y="0"/>
                  </a:lnTo>
                  <a:lnTo>
                    <a:pt x="0" y="94"/>
                  </a:lnTo>
                  <a:lnTo>
                    <a:pt x="0" y="154"/>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70"/>
            <p:cNvSpPr>
              <a:spLocks/>
            </p:cNvSpPr>
            <p:nvPr userDrawn="1"/>
          </p:nvSpPr>
          <p:spPr bwMode="auto">
            <a:xfrm>
              <a:off x="8447088" y="3633788"/>
              <a:ext cx="254000" cy="347663"/>
            </a:xfrm>
            <a:custGeom>
              <a:avLst/>
              <a:gdLst>
                <a:gd name="T0" fmla="*/ 0 w 160"/>
                <a:gd name="T1" fmla="*/ 219 h 219"/>
                <a:gd name="T2" fmla="*/ 160 w 160"/>
                <a:gd name="T3" fmla="*/ 125 h 219"/>
                <a:gd name="T4" fmla="*/ 160 w 160"/>
                <a:gd name="T5" fmla="*/ 0 h 219"/>
                <a:gd name="T6" fmla="*/ 0 w 160"/>
                <a:gd name="T7" fmla="*/ 93 h 219"/>
                <a:gd name="T8" fmla="*/ 0 w 160"/>
                <a:gd name="T9" fmla="*/ 219 h 219"/>
              </a:gdLst>
              <a:ahLst/>
              <a:cxnLst>
                <a:cxn ang="0">
                  <a:pos x="T0" y="T1"/>
                </a:cxn>
                <a:cxn ang="0">
                  <a:pos x="T2" y="T3"/>
                </a:cxn>
                <a:cxn ang="0">
                  <a:pos x="T4" y="T5"/>
                </a:cxn>
                <a:cxn ang="0">
                  <a:pos x="T6" y="T7"/>
                </a:cxn>
                <a:cxn ang="0">
                  <a:pos x="T8" y="T9"/>
                </a:cxn>
              </a:cxnLst>
              <a:rect l="0" t="0" r="r" b="b"/>
              <a:pathLst>
                <a:path w="160" h="219">
                  <a:moveTo>
                    <a:pt x="0" y="219"/>
                  </a:moveTo>
                  <a:lnTo>
                    <a:pt x="160" y="125"/>
                  </a:lnTo>
                  <a:lnTo>
                    <a:pt x="160" y="0"/>
                  </a:lnTo>
                  <a:lnTo>
                    <a:pt x="0" y="93"/>
                  </a:lnTo>
                  <a:lnTo>
                    <a:pt x="0" y="21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71"/>
            <p:cNvSpPr>
              <a:spLocks/>
            </p:cNvSpPr>
            <p:nvPr userDrawn="1"/>
          </p:nvSpPr>
          <p:spPr bwMode="auto">
            <a:xfrm>
              <a:off x="8189913" y="3824288"/>
              <a:ext cx="257175" cy="155575"/>
            </a:xfrm>
            <a:custGeom>
              <a:avLst/>
              <a:gdLst>
                <a:gd name="T0" fmla="*/ 158 w 158"/>
                <a:gd name="T1" fmla="*/ 37 h 96"/>
                <a:gd name="T2" fmla="*/ 158 w 158"/>
                <a:gd name="T3" fmla="*/ 37 h 96"/>
                <a:gd name="T4" fmla="*/ 93 w 158"/>
                <a:gd name="T5" fmla="*/ 0 h 96"/>
                <a:gd name="T6" fmla="*/ 81 w 158"/>
                <a:gd name="T7" fmla="*/ 28 h 96"/>
                <a:gd name="T8" fmla="*/ 20 w 158"/>
                <a:gd name="T9" fmla="*/ 2 h 96"/>
                <a:gd name="T10" fmla="*/ 0 w 158"/>
                <a:gd name="T11" fmla="*/ 5 h 96"/>
                <a:gd name="T12" fmla="*/ 0 w 158"/>
                <a:gd name="T13" fmla="*/ 5 h 96"/>
                <a:gd name="T14" fmla="*/ 158 w 158"/>
                <a:gd name="T15" fmla="*/ 96 h 96"/>
                <a:gd name="T16" fmla="*/ 158 w 158"/>
                <a:gd name="T17" fmla="*/ 96 h 96"/>
                <a:gd name="T18" fmla="*/ 158 w 158"/>
                <a:gd name="T19"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6">
                  <a:moveTo>
                    <a:pt x="158" y="37"/>
                  </a:moveTo>
                  <a:cubicBezTo>
                    <a:pt x="158" y="37"/>
                    <a:pt x="158" y="37"/>
                    <a:pt x="158" y="37"/>
                  </a:cubicBezTo>
                  <a:cubicBezTo>
                    <a:pt x="93" y="0"/>
                    <a:pt x="93" y="0"/>
                    <a:pt x="93" y="0"/>
                  </a:cubicBezTo>
                  <a:cubicBezTo>
                    <a:pt x="88" y="8"/>
                    <a:pt x="84" y="18"/>
                    <a:pt x="81" y="28"/>
                  </a:cubicBezTo>
                  <a:cubicBezTo>
                    <a:pt x="65" y="12"/>
                    <a:pt x="44" y="2"/>
                    <a:pt x="20" y="2"/>
                  </a:cubicBezTo>
                  <a:cubicBezTo>
                    <a:pt x="13" y="2"/>
                    <a:pt x="7" y="3"/>
                    <a:pt x="0" y="5"/>
                  </a:cubicBezTo>
                  <a:cubicBezTo>
                    <a:pt x="0" y="5"/>
                    <a:pt x="0" y="5"/>
                    <a:pt x="0" y="5"/>
                  </a:cubicBezTo>
                  <a:cubicBezTo>
                    <a:pt x="158" y="96"/>
                    <a:pt x="158" y="96"/>
                    <a:pt x="158" y="96"/>
                  </a:cubicBezTo>
                  <a:cubicBezTo>
                    <a:pt x="158" y="96"/>
                    <a:pt x="158" y="96"/>
                    <a:pt x="158" y="96"/>
                  </a:cubicBezTo>
                  <a:lnTo>
                    <a:pt x="158" y="37"/>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72"/>
            <p:cNvSpPr>
              <a:spLocks/>
            </p:cNvSpPr>
            <p:nvPr userDrawn="1"/>
          </p:nvSpPr>
          <p:spPr bwMode="auto">
            <a:xfrm>
              <a:off x="8189913" y="3194051"/>
              <a:ext cx="511175" cy="587375"/>
            </a:xfrm>
            <a:custGeom>
              <a:avLst/>
              <a:gdLst>
                <a:gd name="T0" fmla="*/ 162 w 322"/>
                <a:gd name="T1" fmla="*/ 309 h 370"/>
                <a:gd name="T2" fmla="*/ 162 w 322"/>
                <a:gd name="T3" fmla="*/ 309 h 370"/>
                <a:gd name="T4" fmla="*/ 53 w 322"/>
                <a:gd name="T5" fmla="*/ 247 h 370"/>
                <a:gd name="T6" fmla="*/ 53 w 322"/>
                <a:gd name="T7" fmla="*/ 123 h 370"/>
                <a:gd name="T8" fmla="*/ 162 w 322"/>
                <a:gd name="T9" fmla="*/ 60 h 370"/>
                <a:gd name="T10" fmla="*/ 270 w 322"/>
                <a:gd name="T11" fmla="*/ 123 h 370"/>
                <a:gd name="T12" fmla="*/ 270 w 322"/>
                <a:gd name="T13" fmla="*/ 123 h 370"/>
                <a:gd name="T14" fmla="*/ 322 w 322"/>
                <a:gd name="T15" fmla="*/ 92 h 370"/>
                <a:gd name="T16" fmla="*/ 162 w 322"/>
                <a:gd name="T17" fmla="*/ 0 h 370"/>
                <a:gd name="T18" fmla="*/ 0 w 322"/>
                <a:gd name="T19" fmla="*/ 92 h 370"/>
                <a:gd name="T20" fmla="*/ 0 w 322"/>
                <a:gd name="T21" fmla="*/ 278 h 370"/>
                <a:gd name="T22" fmla="*/ 162 w 322"/>
                <a:gd name="T23" fmla="*/ 370 h 370"/>
                <a:gd name="T24" fmla="*/ 162 w 322"/>
                <a:gd name="T25" fmla="*/ 370 h 370"/>
                <a:gd name="T26" fmla="*/ 162 w 322"/>
                <a:gd name="T27" fmla="*/ 30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 h="370">
                  <a:moveTo>
                    <a:pt x="162" y="309"/>
                  </a:moveTo>
                  <a:lnTo>
                    <a:pt x="162" y="309"/>
                  </a:lnTo>
                  <a:lnTo>
                    <a:pt x="53" y="247"/>
                  </a:lnTo>
                  <a:lnTo>
                    <a:pt x="53" y="123"/>
                  </a:lnTo>
                  <a:lnTo>
                    <a:pt x="162" y="60"/>
                  </a:lnTo>
                  <a:lnTo>
                    <a:pt x="270" y="123"/>
                  </a:lnTo>
                  <a:lnTo>
                    <a:pt x="270" y="123"/>
                  </a:lnTo>
                  <a:lnTo>
                    <a:pt x="322" y="92"/>
                  </a:lnTo>
                  <a:lnTo>
                    <a:pt x="162" y="0"/>
                  </a:lnTo>
                  <a:lnTo>
                    <a:pt x="0" y="92"/>
                  </a:lnTo>
                  <a:lnTo>
                    <a:pt x="0" y="278"/>
                  </a:lnTo>
                  <a:lnTo>
                    <a:pt x="162" y="370"/>
                  </a:lnTo>
                  <a:lnTo>
                    <a:pt x="162" y="370"/>
                  </a:lnTo>
                  <a:lnTo>
                    <a:pt x="162" y="30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67" name="Group 66"/>
          <p:cNvGrpSpPr/>
          <p:nvPr userDrawn="1"/>
        </p:nvGrpSpPr>
        <p:grpSpPr>
          <a:xfrm>
            <a:off x="5434576" y="4734915"/>
            <a:ext cx="449769" cy="695761"/>
            <a:chOff x="4570413" y="3209926"/>
            <a:chExt cx="458788" cy="709612"/>
          </a:xfrm>
        </p:grpSpPr>
        <p:sp>
          <p:nvSpPr>
            <p:cNvPr id="68" name="Freeform 21"/>
            <p:cNvSpPr>
              <a:spLocks/>
            </p:cNvSpPr>
            <p:nvPr userDrawn="1"/>
          </p:nvSpPr>
          <p:spPr bwMode="auto">
            <a:xfrm>
              <a:off x="4721225" y="3386138"/>
              <a:ext cx="153988" cy="88900"/>
            </a:xfrm>
            <a:custGeom>
              <a:avLst/>
              <a:gdLst>
                <a:gd name="T0" fmla="*/ 97 w 97"/>
                <a:gd name="T1" fmla="*/ 28 h 56"/>
                <a:gd name="T2" fmla="*/ 49 w 97"/>
                <a:gd name="T3" fmla="*/ 0 h 56"/>
                <a:gd name="T4" fmla="*/ 0 w 97"/>
                <a:gd name="T5" fmla="*/ 28 h 56"/>
                <a:gd name="T6" fmla="*/ 49 w 97"/>
                <a:gd name="T7" fmla="*/ 56 h 56"/>
                <a:gd name="T8" fmla="*/ 97 w 97"/>
                <a:gd name="T9" fmla="*/ 28 h 56"/>
              </a:gdLst>
              <a:ahLst/>
              <a:cxnLst>
                <a:cxn ang="0">
                  <a:pos x="T0" y="T1"/>
                </a:cxn>
                <a:cxn ang="0">
                  <a:pos x="T2" y="T3"/>
                </a:cxn>
                <a:cxn ang="0">
                  <a:pos x="T4" y="T5"/>
                </a:cxn>
                <a:cxn ang="0">
                  <a:pos x="T6" y="T7"/>
                </a:cxn>
                <a:cxn ang="0">
                  <a:pos x="T8" y="T9"/>
                </a:cxn>
              </a:cxnLst>
              <a:rect l="0" t="0" r="r" b="b"/>
              <a:pathLst>
                <a:path w="97" h="56">
                  <a:moveTo>
                    <a:pt x="97" y="28"/>
                  </a:moveTo>
                  <a:lnTo>
                    <a:pt x="49" y="0"/>
                  </a:lnTo>
                  <a:lnTo>
                    <a:pt x="0" y="28"/>
                  </a:lnTo>
                  <a:lnTo>
                    <a:pt x="49" y="56"/>
                  </a:lnTo>
                  <a:lnTo>
                    <a:pt x="97" y="28"/>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22"/>
            <p:cNvSpPr>
              <a:spLocks/>
            </p:cNvSpPr>
            <p:nvPr userDrawn="1"/>
          </p:nvSpPr>
          <p:spPr bwMode="auto">
            <a:xfrm>
              <a:off x="4799013" y="3341688"/>
              <a:ext cx="230188" cy="311150"/>
            </a:xfrm>
            <a:custGeom>
              <a:avLst/>
              <a:gdLst>
                <a:gd name="T0" fmla="*/ 0 w 145"/>
                <a:gd name="T1" fmla="*/ 196 h 196"/>
                <a:gd name="T2" fmla="*/ 145 w 145"/>
                <a:gd name="T3" fmla="*/ 111 h 196"/>
                <a:gd name="T4" fmla="*/ 145 w 145"/>
                <a:gd name="T5" fmla="*/ 0 h 196"/>
                <a:gd name="T6" fmla="*/ 0 w 145"/>
                <a:gd name="T7" fmla="*/ 84 h 196"/>
                <a:gd name="T8" fmla="*/ 0 w 145"/>
                <a:gd name="T9" fmla="*/ 196 h 196"/>
              </a:gdLst>
              <a:ahLst/>
              <a:cxnLst>
                <a:cxn ang="0">
                  <a:pos x="T0" y="T1"/>
                </a:cxn>
                <a:cxn ang="0">
                  <a:pos x="T2" y="T3"/>
                </a:cxn>
                <a:cxn ang="0">
                  <a:pos x="T4" y="T5"/>
                </a:cxn>
                <a:cxn ang="0">
                  <a:pos x="T6" y="T7"/>
                </a:cxn>
                <a:cxn ang="0">
                  <a:pos x="T8" y="T9"/>
                </a:cxn>
              </a:cxnLst>
              <a:rect l="0" t="0" r="r" b="b"/>
              <a:pathLst>
                <a:path w="145" h="196">
                  <a:moveTo>
                    <a:pt x="0" y="196"/>
                  </a:moveTo>
                  <a:lnTo>
                    <a:pt x="145" y="111"/>
                  </a:lnTo>
                  <a:lnTo>
                    <a:pt x="145" y="0"/>
                  </a:lnTo>
                  <a:lnTo>
                    <a:pt x="0" y="84"/>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23"/>
            <p:cNvSpPr>
              <a:spLocks/>
            </p:cNvSpPr>
            <p:nvPr userDrawn="1"/>
          </p:nvSpPr>
          <p:spPr bwMode="auto">
            <a:xfrm>
              <a:off x="4645025" y="3386138"/>
              <a:ext cx="153988" cy="266700"/>
            </a:xfrm>
            <a:custGeom>
              <a:avLst/>
              <a:gdLst>
                <a:gd name="T0" fmla="*/ 97 w 97"/>
                <a:gd name="T1" fmla="*/ 168 h 168"/>
                <a:gd name="T2" fmla="*/ 0 w 97"/>
                <a:gd name="T3" fmla="*/ 112 h 168"/>
                <a:gd name="T4" fmla="*/ 0 w 97"/>
                <a:gd name="T5" fmla="*/ 0 h 168"/>
                <a:gd name="T6" fmla="*/ 97 w 97"/>
                <a:gd name="T7" fmla="*/ 56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6"/>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24"/>
            <p:cNvSpPr>
              <a:spLocks/>
            </p:cNvSpPr>
            <p:nvPr userDrawn="1"/>
          </p:nvSpPr>
          <p:spPr bwMode="auto">
            <a:xfrm>
              <a:off x="4570413" y="3606801"/>
              <a:ext cx="134938" cy="212725"/>
            </a:xfrm>
            <a:custGeom>
              <a:avLst/>
              <a:gdLst>
                <a:gd name="T0" fmla="*/ 46 w 84"/>
                <a:gd name="T1" fmla="*/ 27 h 131"/>
                <a:gd name="T2" fmla="*/ 0 w 84"/>
                <a:gd name="T3" fmla="*/ 0 h 131"/>
                <a:gd name="T4" fmla="*/ 0 w 84"/>
                <a:gd name="T5" fmla="*/ 110 h 131"/>
                <a:gd name="T6" fmla="*/ 17 w 84"/>
                <a:gd name="T7" fmla="*/ 108 h 131"/>
                <a:gd name="T8" fmla="*/ 72 w 84"/>
                <a:gd name="T9" fmla="*/ 131 h 131"/>
                <a:gd name="T10" fmla="*/ 84 w 84"/>
                <a:gd name="T11" fmla="*/ 105 h 131"/>
                <a:gd name="T12" fmla="*/ 46 w 84"/>
                <a:gd name="T13" fmla="*/ 84 h 131"/>
                <a:gd name="T14" fmla="*/ 46 w 84"/>
                <a:gd name="T15" fmla="*/ 27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1">
                  <a:moveTo>
                    <a:pt x="46" y="27"/>
                  </a:moveTo>
                  <a:cubicBezTo>
                    <a:pt x="0" y="0"/>
                    <a:pt x="0" y="0"/>
                    <a:pt x="0" y="0"/>
                  </a:cubicBezTo>
                  <a:cubicBezTo>
                    <a:pt x="0" y="110"/>
                    <a:pt x="0" y="110"/>
                    <a:pt x="0" y="110"/>
                  </a:cubicBezTo>
                  <a:cubicBezTo>
                    <a:pt x="5" y="108"/>
                    <a:pt x="11" y="108"/>
                    <a:pt x="17" y="108"/>
                  </a:cubicBezTo>
                  <a:cubicBezTo>
                    <a:pt x="39" y="108"/>
                    <a:pt x="58" y="117"/>
                    <a:pt x="72" y="131"/>
                  </a:cubicBezTo>
                  <a:cubicBezTo>
                    <a:pt x="75" y="122"/>
                    <a:pt x="79" y="113"/>
                    <a:pt x="84" y="105"/>
                  </a:cubicBezTo>
                  <a:cubicBezTo>
                    <a:pt x="46" y="84"/>
                    <a:pt x="46" y="84"/>
                    <a:pt x="46" y="84"/>
                  </a:cubicBezTo>
                  <a:lnTo>
                    <a:pt x="4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25"/>
            <p:cNvSpPr>
              <a:spLocks/>
            </p:cNvSpPr>
            <p:nvPr userDrawn="1"/>
          </p:nvSpPr>
          <p:spPr bwMode="auto">
            <a:xfrm>
              <a:off x="4799013" y="3517901"/>
              <a:ext cx="230188" cy="222250"/>
            </a:xfrm>
            <a:custGeom>
              <a:avLst/>
              <a:gdLst>
                <a:gd name="T0" fmla="*/ 0 w 145"/>
                <a:gd name="T1" fmla="*/ 140 h 140"/>
                <a:gd name="T2" fmla="*/ 145 w 145"/>
                <a:gd name="T3" fmla="*/ 56 h 140"/>
                <a:gd name="T4" fmla="*/ 145 w 145"/>
                <a:gd name="T5" fmla="*/ 0 h 140"/>
                <a:gd name="T6" fmla="*/ 0 w 145"/>
                <a:gd name="T7" fmla="*/ 86 h 140"/>
                <a:gd name="T8" fmla="*/ 0 w 145"/>
                <a:gd name="T9" fmla="*/ 140 h 140"/>
              </a:gdLst>
              <a:ahLst/>
              <a:cxnLst>
                <a:cxn ang="0">
                  <a:pos x="T0" y="T1"/>
                </a:cxn>
                <a:cxn ang="0">
                  <a:pos x="T2" y="T3"/>
                </a:cxn>
                <a:cxn ang="0">
                  <a:pos x="T4" y="T5"/>
                </a:cxn>
                <a:cxn ang="0">
                  <a:pos x="T6" y="T7"/>
                </a:cxn>
                <a:cxn ang="0">
                  <a:pos x="T8" y="T9"/>
                </a:cxn>
              </a:cxnLst>
              <a:rect l="0" t="0" r="r" b="b"/>
              <a:pathLst>
                <a:path w="145" h="140">
                  <a:moveTo>
                    <a:pt x="0" y="140"/>
                  </a:moveTo>
                  <a:lnTo>
                    <a:pt x="145" y="56"/>
                  </a:lnTo>
                  <a:lnTo>
                    <a:pt x="145" y="0"/>
                  </a:lnTo>
                  <a:lnTo>
                    <a:pt x="0" y="86"/>
                  </a:lnTo>
                  <a:lnTo>
                    <a:pt x="0" y="14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26"/>
            <p:cNvSpPr>
              <a:spLocks/>
            </p:cNvSpPr>
            <p:nvPr userDrawn="1"/>
          </p:nvSpPr>
          <p:spPr bwMode="auto">
            <a:xfrm>
              <a:off x="4799013" y="3605213"/>
              <a:ext cx="230188" cy="314325"/>
            </a:xfrm>
            <a:custGeom>
              <a:avLst/>
              <a:gdLst>
                <a:gd name="T0" fmla="*/ 0 w 145"/>
                <a:gd name="T1" fmla="*/ 198 h 198"/>
                <a:gd name="T2" fmla="*/ 145 w 145"/>
                <a:gd name="T3" fmla="*/ 113 h 198"/>
                <a:gd name="T4" fmla="*/ 145 w 145"/>
                <a:gd name="T5" fmla="*/ 0 h 198"/>
                <a:gd name="T6" fmla="*/ 0 w 145"/>
                <a:gd name="T7" fmla="*/ 85 h 198"/>
                <a:gd name="T8" fmla="*/ 0 w 145"/>
                <a:gd name="T9" fmla="*/ 198 h 198"/>
              </a:gdLst>
              <a:ahLst/>
              <a:cxnLst>
                <a:cxn ang="0">
                  <a:pos x="T0" y="T1"/>
                </a:cxn>
                <a:cxn ang="0">
                  <a:pos x="T2" y="T3"/>
                </a:cxn>
                <a:cxn ang="0">
                  <a:pos x="T4" y="T5"/>
                </a:cxn>
                <a:cxn ang="0">
                  <a:pos x="T6" y="T7"/>
                </a:cxn>
                <a:cxn ang="0">
                  <a:pos x="T8" y="T9"/>
                </a:cxn>
              </a:cxnLst>
              <a:rect l="0" t="0" r="r" b="b"/>
              <a:pathLst>
                <a:path w="145" h="198">
                  <a:moveTo>
                    <a:pt x="0" y="198"/>
                  </a:moveTo>
                  <a:lnTo>
                    <a:pt x="145" y="113"/>
                  </a:lnTo>
                  <a:lnTo>
                    <a:pt x="145" y="0"/>
                  </a:lnTo>
                  <a:lnTo>
                    <a:pt x="0" y="85"/>
                  </a:lnTo>
                  <a:lnTo>
                    <a:pt x="0" y="19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27"/>
            <p:cNvSpPr>
              <a:spLocks/>
            </p:cNvSpPr>
            <p:nvPr userDrawn="1"/>
          </p:nvSpPr>
          <p:spPr bwMode="auto">
            <a:xfrm>
              <a:off x="4570413" y="3776663"/>
              <a:ext cx="228600" cy="142875"/>
            </a:xfrm>
            <a:custGeom>
              <a:avLst/>
              <a:gdLst>
                <a:gd name="T0" fmla="*/ 142 w 142"/>
                <a:gd name="T1" fmla="*/ 34 h 88"/>
                <a:gd name="T2" fmla="*/ 142 w 142"/>
                <a:gd name="T3" fmla="*/ 34 h 88"/>
                <a:gd name="T4" fmla="*/ 84 w 142"/>
                <a:gd name="T5" fmla="*/ 0 h 88"/>
                <a:gd name="T6" fmla="*/ 72 w 142"/>
                <a:gd name="T7" fmla="*/ 26 h 88"/>
                <a:gd name="T8" fmla="*/ 17 w 142"/>
                <a:gd name="T9" fmla="*/ 3 h 88"/>
                <a:gd name="T10" fmla="*/ 0 w 142"/>
                <a:gd name="T11" fmla="*/ 5 h 88"/>
                <a:gd name="T12" fmla="*/ 0 w 142"/>
                <a:gd name="T13" fmla="*/ 5 h 88"/>
                <a:gd name="T14" fmla="*/ 142 w 142"/>
                <a:gd name="T15" fmla="*/ 88 h 88"/>
                <a:gd name="T16" fmla="*/ 142 w 142"/>
                <a:gd name="T17" fmla="*/ 88 h 88"/>
                <a:gd name="T18" fmla="*/ 142 w 142"/>
                <a:gd name="T19"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88">
                  <a:moveTo>
                    <a:pt x="142" y="34"/>
                  </a:moveTo>
                  <a:cubicBezTo>
                    <a:pt x="142" y="34"/>
                    <a:pt x="142" y="34"/>
                    <a:pt x="142" y="34"/>
                  </a:cubicBezTo>
                  <a:cubicBezTo>
                    <a:pt x="84" y="0"/>
                    <a:pt x="84" y="0"/>
                    <a:pt x="84" y="0"/>
                  </a:cubicBezTo>
                  <a:cubicBezTo>
                    <a:pt x="79" y="8"/>
                    <a:pt x="75" y="17"/>
                    <a:pt x="72" y="26"/>
                  </a:cubicBezTo>
                  <a:cubicBezTo>
                    <a:pt x="58" y="12"/>
                    <a:pt x="39" y="3"/>
                    <a:pt x="17" y="3"/>
                  </a:cubicBezTo>
                  <a:cubicBezTo>
                    <a:pt x="11" y="3"/>
                    <a:pt x="5" y="3"/>
                    <a:pt x="0" y="5"/>
                  </a:cubicBezTo>
                  <a:cubicBezTo>
                    <a:pt x="0" y="5"/>
                    <a:pt x="0" y="5"/>
                    <a:pt x="0" y="5"/>
                  </a:cubicBezTo>
                  <a:cubicBezTo>
                    <a:pt x="142" y="88"/>
                    <a:pt x="142" y="88"/>
                    <a:pt x="142" y="88"/>
                  </a:cubicBezTo>
                  <a:cubicBezTo>
                    <a:pt x="142" y="88"/>
                    <a:pt x="142" y="88"/>
                    <a:pt x="142" y="88"/>
                  </a:cubicBezTo>
                  <a:lnTo>
                    <a:pt x="142" y="34"/>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28"/>
            <p:cNvSpPr>
              <a:spLocks/>
            </p:cNvSpPr>
            <p:nvPr userDrawn="1"/>
          </p:nvSpPr>
          <p:spPr bwMode="auto">
            <a:xfrm>
              <a:off x="4570413" y="3209926"/>
              <a:ext cx="458788" cy="530225"/>
            </a:xfrm>
            <a:custGeom>
              <a:avLst/>
              <a:gdLst>
                <a:gd name="T0" fmla="*/ 144 w 289"/>
                <a:gd name="T1" fmla="*/ 279 h 334"/>
                <a:gd name="T2" fmla="*/ 144 w 289"/>
                <a:gd name="T3" fmla="*/ 279 h 334"/>
                <a:gd name="T4" fmla="*/ 47 w 289"/>
                <a:gd name="T5" fmla="*/ 223 h 334"/>
                <a:gd name="T6" fmla="*/ 47 w 289"/>
                <a:gd name="T7" fmla="*/ 110 h 334"/>
                <a:gd name="T8" fmla="*/ 144 w 289"/>
                <a:gd name="T9" fmla="*/ 54 h 334"/>
                <a:gd name="T10" fmla="*/ 242 w 289"/>
                <a:gd name="T11" fmla="*/ 110 h 334"/>
                <a:gd name="T12" fmla="*/ 242 w 289"/>
                <a:gd name="T13" fmla="*/ 111 h 334"/>
                <a:gd name="T14" fmla="*/ 289 w 289"/>
                <a:gd name="T15" fmla="*/ 83 h 334"/>
                <a:gd name="T16" fmla="*/ 144 w 289"/>
                <a:gd name="T17" fmla="*/ 0 h 334"/>
                <a:gd name="T18" fmla="*/ 0 w 289"/>
                <a:gd name="T19" fmla="*/ 83 h 334"/>
                <a:gd name="T20" fmla="*/ 0 w 289"/>
                <a:gd name="T21" fmla="*/ 250 h 334"/>
                <a:gd name="T22" fmla="*/ 144 w 289"/>
                <a:gd name="T23" fmla="*/ 334 h 334"/>
                <a:gd name="T24" fmla="*/ 144 w 289"/>
                <a:gd name="T25" fmla="*/ 334 h 334"/>
                <a:gd name="T26" fmla="*/ 144 w 289"/>
                <a:gd name="T27"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334">
                  <a:moveTo>
                    <a:pt x="144" y="279"/>
                  </a:moveTo>
                  <a:lnTo>
                    <a:pt x="144" y="279"/>
                  </a:lnTo>
                  <a:lnTo>
                    <a:pt x="47" y="223"/>
                  </a:lnTo>
                  <a:lnTo>
                    <a:pt x="47" y="110"/>
                  </a:lnTo>
                  <a:lnTo>
                    <a:pt x="144" y="54"/>
                  </a:lnTo>
                  <a:lnTo>
                    <a:pt x="242" y="110"/>
                  </a:lnTo>
                  <a:lnTo>
                    <a:pt x="242" y="111"/>
                  </a:lnTo>
                  <a:lnTo>
                    <a:pt x="289" y="83"/>
                  </a:lnTo>
                  <a:lnTo>
                    <a:pt x="144" y="0"/>
                  </a:lnTo>
                  <a:lnTo>
                    <a:pt x="0" y="83"/>
                  </a:lnTo>
                  <a:lnTo>
                    <a:pt x="0" y="250"/>
                  </a:lnTo>
                  <a:lnTo>
                    <a:pt x="144" y="334"/>
                  </a:lnTo>
                  <a:lnTo>
                    <a:pt x="144" y="334"/>
                  </a:lnTo>
                  <a:lnTo>
                    <a:pt x="144" y="27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9233487" y="2228929"/>
            <a:ext cx="2009175" cy="807831"/>
          </a:xfrm>
          <a:custGeom>
            <a:avLst/>
            <a:gdLst>
              <a:gd name="T0" fmla="*/ 1131 w 1266"/>
              <a:gd name="T1" fmla="*/ 241 h 510"/>
              <a:gd name="T2" fmla="*/ 1108 w 1266"/>
              <a:gd name="T3" fmla="*/ 241 h 510"/>
              <a:gd name="T4" fmla="*/ 853 w 1266"/>
              <a:gd name="T5" fmla="*/ 0 h 510"/>
              <a:gd name="T6" fmla="*/ 605 w 1266"/>
              <a:gd name="T7" fmla="*/ 188 h 510"/>
              <a:gd name="T8" fmla="*/ 469 w 1266"/>
              <a:gd name="T9" fmla="*/ 131 h 510"/>
              <a:gd name="T10" fmla="*/ 280 w 1266"/>
              <a:gd name="T11" fmla="*/ 303 h 510"/>
              <a:gd name="T12" fmla="*/ 192 w 1266"/>
              <a:gd name="T13" fmla="*/ 344 h 510"/>
              <a:gd name="T14" fmla="*/ 107 w 1266"/>
              <a:gd name="T15" fmla="*/ 300 h 510"/>
              <a:gd name="T16" fmla="*/ 0 w 1266"/>
              <a:gd name="T17" fmla="*/ 404 h 510"/>
              <a:gd name="T18" fmla="*/ 107 w 1266"/>
              <a:gd name="T19" fmla="*/ 510 h 510"/>
              <a:gd name="T20" fmla="*/ 135 w 1266"/>
              <a:gd name="T21" fmla="*/ 510 h 510"/>
              <a:gd name="T22" fmla="*/ 482 w 1266"/>
              <a:gd name="T23" fmla="*/ 510 h 510"/>
              <a:gd name="T24" fmla="*/ 674 w 1266"/>
              <a:gd name="T25" fmla="*/ 510 h 510"/>
              <a:gd name="T26" fmla="*/ 1140 w 1266"/>
              <a:gd name="T27" fmla="*/ 510 h 510"/>
              <a:gd name="T28" fmla="*/ 1140 w 1266"/>
              <a:gd name="T29" fmla="*/ 510 h 510"/>
              <a:gd name="T30" fmla="*/ 1266 w 1266"/>
              <a:gd name="T31" fmla="*/ 375 h 510"/>
              <a:gd name="T32" fmla="*/ 1131 w 1266"/>
              <a:gd name="T33" fmla="*/ 24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6" h="510">
                <a:moveTo>
                  <a:pt x="1131" y="241"/>
                </a:moveTo>
                <a:cubicBezTo>
                  <a:pt x="1124" y="241"/>
                  <a:pt x="1118" y="241"/>
                  <a:pt x="1108" y="241"/>
                </a:cubicBezTo>
                <a:cubicBezTo>
                  <a:pt x="1102" y="106"/>
                  <a:pt x="992" y="0"/>
                  <a:pt x="853" y="0"/>
                </a:cubicBezTo>
                <a:cubicBezTo>
                  <a:pt x="734" y="0"/>
                  <a:pt x="636" y="81"/>
                  <a:pt x="605" y="188"/>
                </a:cubicBezTo>
                <a:cubicBezTo>
                  <a:pt x="570" y="153"/>
                  <a:pt x="523" y="131"/>
                  <a:pt x="469" y="131"/>
                </a:cubicBezTo>
                <a:cubicBezTo>
                  <a:pt x="372" y="131"/>
                  <a:pt x="290" y="206"/>
                  <a:pt x="280" y="303"/>
                </a:cubicBezTo>
                <a:cubicBezTo>
                  <a:pt x="249" y="307"/>
                  <a:pt x="217" y="322"/>
                  <a:pt x="192" y="344"/>
                </a:cubicBezTo>
                <a:cubicBezTo>
                  <a:pt x="173" y="316"/>
                  <a:pt x="142" y="300"/>
                  <a:pt x="107" y="300"/>
                </a:cubicBezTo>
                <a:cubicBezTo>
                  <a:pt x="47" y="300"/>
                  <a:pt x="0" y="347"/>
                  <a:pt x="0" y="404"/>
                </a:cubicBezTo>
                <a:cubicBezTo>
                  <a:pt x="0" y="463"/>
                  <a:pt x="47" y="510"/>
                  <a:pt x="107" y="510"/>
                </a:cubicBezTo>
                <a:cubicBezTo>
                  <a:pt x="135" y="510"/>
                  <a:pt x="135" y="510"/>
                  <a:pt x="135" y="510"/>
                </a:cubicBezTo>
                <a:cubicBezTo>
                  <a:pt x="482" y="510"/>
                  <a:pt x="482" y="510"/>
                  <a:pt x="482" y="510"/>
                </a:cubicBezTo>
                <a:cubicBezTo>
                  <a:pt x="674" y="510"/>
                  <a:pt x="674" y="510"/>
                  <a:pt x="674" y="510"/>
                </a:cubicBezTo>
                <a:cubicBezTo>
                  <a:pt x="1140" y="510"/>
                  <a:pt x="1140" y="510"/>
                  <a:pt x="1140" y="510"/>
                </a:cubicBezTo>
                <a:cubicBezTo>
                  <a:pt x="1140" y="510"/>
                  <a:pt x="1140" y="510"/>
                  <a:pt x="1140" y="510"/>
                </a:cubicBezTo>
                <a:cubicBezTo>
                  <a:pt x="1209" y="504"/>
                  <a:pt x="1266" y="447"/>
                  <a:pt x="1266" y="375"/>
                </a:cubicBezTo>
                <a:cubicBezTo>
                  <a:pt x="1266" y="300"/>
                  <a:pt x="1206" y="241"/>
                  <a:pt x="113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77" name="Group 76"/>
          <p:cNvGrpSpPr/>
          <p:nvPr userDrawn="1"/>
        </p:nvGrpSpPr>
        <p:grpSpPr>
          <a:xfrm>
            <a:off x="4540484" y="888770"/>
            <a:ext cx="4776264" cy="4702229"/>
            <a:chOff x="3657600" y="-6505575"/>
            <a:chExt cx="4872038" cy="4795838"/>
          </a:xfrm>
        </p:grpSpPr>
        <p:sp>
          <p:nvSpPr>
            <p:cNvPr id="78" name="Freeform 78"/>
            <p:cNvSpPr>
              <a:spLocks/>
            </p:cNvSpPr>
            <p:nvPr userDrawn="1"/>
          </p:nvSpPr>
          <p:spPr bwMode="auto">
            <a:xfrm>
              <a:off x="6442075" y="-3392488"/>
              <a:ext cx="1101725" cy="520700"/>
            </a:xfrm>
            <a:custGeom>
              <a:avLst/>
              <a:gdLst>
                <a:gd name="T0" fmla="*/ 0 w 694"/>
                <a:gd name="T1" fmla="*/ 256 h 328"/>
                <a:gd name="T2" fmla="*/ 125 w 694"/>
                <a:gd name="T3" fmla="*/ 328 h 328"/>
                <a:gd name="T4" fmla="*/ 694 w 694"/>
                <a:gd name="T5" fmla="*/ 0 h 328"/>
                <a:gd name="T6" fmla="*/ 694 w 694"/>
                <a:gd name="T7" fmla="*/ 0 h 328"/>
                <a:gd name="T8" fmla="*/ 125 w 694"/>
                <a:gd name="T9" fmla="*/ 328 h 328"/>
                <a:gd name="T10" fmla="*/ 0 w 694"/>
                <a:gd name="T11" fmla="*/ 256 h 328"/>
              </a:gdLst>
              <a:ahLst/>
              <a:cxnLst>
                <a:cxn ang="0">
                  <a:pos x="T0" y="T1"/>
                </a:cxn>
                <a:cxn ang="0">
                  <a:pos x="T2" y="T3"/>
                </a:cxn>
                <a:cxn ang="0">
                  <a:pos x="T4" y="T5"/>
                </a:cxn>
                <a:cxn ang="0">
                  <a:pos x="T6" y="T7"/>
                </a:cxn>
                <a:cxn ang="0">
                  <a:pos x="T8" y="T9"/>
                </a:cxn>
                <a:cxn ang="0">
                  <a:pos x="T10" y="T11"/>
                </a:cxn>
              </a:cxnLst>
              <a:rect l="0" t="0" r="r" b="b"/>
              <a:pathLst>
                <a:path w="694" h="328">
                  <a:moveTo>
                    <a:pt x="0" y="256"/>
                  </a:moveTo>
                  <a:lnTo>
                    <a:pt x="125" y="328"/>
                  </a:lnTo>
                  <a:lnTo>
                    <a:pt x="694" y="0"/>
                  </a:lnTo>
                  <a:lnTo>
                    <a:pt x="694" y="0"/>
                  </a:lnTo>
                  <a:lnTo>
                    <a:pt x="125" y="328"/>
                  </a:lnTo>
                  <a:lnTo>
                    <a:pt x="0" y="256"/>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79" name="Freeform 87"/>
            <p:cNvSpPr>
              <a:spLocks/>
            </p:cNvSpPr>
            <p:nvPr userDrawn="1"/>
          </p:nvSpPr>
          <p:spPr bwMode="auto">
            <a:xfrm>
              <a:off x="5737225" y="-5473700"/>
              <a:ext cx="903288" cy="1560513"/>
            </a:xfrm>
            <a:custGeom>
              <a:avLst/>
              <a:gdLst>
                <a:gd name="T0" fmla="*/ 569 w 569"/>
                <a:gd name="T1" fmla="*/ 983 h 983"/>
                <a:gd name="T2" fmla="*/ 0 w 569"/>
                <a:gd name="T3" fmla="*/ 655 h 983"/>
                <a:gd name="T4" fmla="*/ 0 w 569"/>
                <a:gd name="T5" fmla="*/ 0 h 983"/>
                <a:gd name="T6" fmla="*/ 569 w 569"/>
                <a:gd name="T7" fmla="*/ 329 h 983"/>
                <a:gd name="T8" fmla="*/ 569 w 569"/>
                <a:gd name="T9" fmla="*/ 983 h 983"/>
              </a:gdLst>
              <a:ahLst/>
              <a:cxnLst>
                <a:cxn ang="0">
                  <a:pos x="T0" y="T1"/>
                </a:cxn>
                <a:cxn ang="0">
                  <a:pos x="T2" y="T3"/>
                </a:cxn>
                <a:cxn ang="0">
                  <a:pos x="T4" y="T5"/>
                </a:cxn>
                <a:cxn ang="0">
                  <a:pos x="T6" y="T7"/>
                </a:cxn>
                <a:cxn ang="0">
                  <a:pos x="T8" y="T9"/>
                </a:cxn>
              </a:cxnLst>
              <a:rect l="0" t="0" r="r" b="b"/>
              <a:pathLst>
                <a:path w="569" h="983">
                  <a:moveTo>
                    <a:pt x="569" y="983"/>
                  </a:moveTo>
                  <a:lnTo>
                    <a:pt x="0" y="655"/>
                  </a:lnTo>
                  <a:lnTo>
                    <a:pt x="0" y="0"/>
                  </a:lnTo>
                  <a:lnTo>
                    <a:pt x="569" y="329"/>
                  </a:lnTo>
                  <a:lnTo>
                    <a:pt x="569" y="983"/>
                  </a:lnTo>
                  <a:close/>
                </a:path>
              </a:pathLst>
            </a:custGeom>
            <a:solidFill>
              <a:srgbClr val="CECECE"/>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0" name="Freeform 88"/>
            <p:cNvSpPr>
              <a:spLocks/>
            </p:cNvSpPr>
            <p:nvPr userDrawn="1"/>
          </p:nvSpPr>
          <p:spPr bwMode="auto">
            <a:xfrm>
              <a:off x="5299075" y="-4183063"/>
              <a:ext cx="790575" cy="1233488"/>
            </a:xfrm>
            <a:custGeom>
              <a:avLst/>
              <a:gdLst>
                <a:gd name="T0" fmla="*/ 271 w 489"/>
                <a:gd name="T1" fmla="*/ 157 h 763"/>
                <a:gd name="T2" fmla="*/ 0 w 489"/>
                <a:gd name="T3" fmla="*/ 0 h 763"/>
                <a:gd name="T4" fmla="*/ 0 w 489"/>
                <a:gd name="T5" fmla="*/ 641 h 763"/>
                <a:gd name="T6" fmla="*/ 102 w 489"/>
                <a:gd name="T7" fmla="*/ 629 h 763"/>
                <a:gd name="T8" fmla="*/ 423 w 489"/>
                <a:gd name="T9" fmla="*/ 763 h 763"/>
                <a:gd name="T10" fmla="*/ 489 w 489"/>
                <a:gd name="T11" fmla="*/ 615 h 763"/>
                <a:gd name="T12" fmla="*/ 271 w 489"/>
                <a:gd name="T13" fmla="*/ 489 h 763"/>
                <a:gd name="T14" fmla="*/ 271 w 489"/>
                <a:gd name="T15" fmla="*/ 157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763">
                  <a:moveTo>
                    <a:pt x="271" y="157"/>
                  </a:moveTo>
                  <a:cubicBezTo>
                    <a:pt x="0" y="0"/>
                    <a:pt x="0" y="0"/>
                    <a:pt x="0" y="0"/>
                  </a:cubicBezTo>
                  <a:cubicBezTo>
                    <a:pt x="0" y="641"/>
                    <a:pt x="0" y="641"/>
                    <a:pt x="0" y="641"/>
                  </a:cubicBezTo>
                  <a:cubicBezTo>
                    <a:pt x="33" y="633"/>
                    <a:pt x="67" y="629"/>
                    <a:pt x="102" y="629"/>
                  </a:cubicBezTo>
                  <a:cubicBezTo>
                    <a:pt x="229" y="629"/>
                    <a:pt x="341" y="681"/>
                    <a:pt x="423" y="763"/>
                  </a:cubicBezTo>
                  <a:cubicBezTo>
                    <a:pt x="439" y="711"/>
                    <a:pt x="461" y="661"/>
                    <a:pt x="489" y="615"/>
                  </a:cubicBezTo>
                  <a:cubicBezTo>
                    <a:pt x="271" y="489"/>
                    <a:pt x="271" y="489"/>
                    <a:pt x="271" y="489"/>
                  </a:cubicBezTo>
                  <a:lnTo>
                    <a:pt x="271" y="157"/>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1" name="Freeform 97"/>
            <p:cNvSpPr>
              <a:spLocks/>
            </p:cNvSpPr>
            <p:nvPr userDrawn="1"/>
          </p:nvSpPr>
          <p:spPr bwMode="auto">
            <a:xfrm>
              <a:off x="5956300" y="-3586163"/>
              <a:ext cx="57150" cy="228600"/>
            </a:xfrm>
            <a:custGeom>
              <a:avLst/>
              <a:gdLst>
                <a:gd name="T0" fmla="*/ 0 w 36"/>
                <a:gd name="T1" fmla="*/ 144 h 144"/>
                <a:gd name="T2" fmla="*/ 36 w 36"/>
                <a:gd name="T3" fmla="*/ 122 h 144"/>
                <a:gd name="T4" fmla="*/ 36 w 36"/>
                <a:gd name="T5" fmla="*/ 21 h 144"/>
                <a:gd name="T6" fmla="*/ 0 w 36"/>
                <a:gd name="T7" fmla="*/ 0 h 144"/>
                <a:gd name="T8" fmla="*/ 0 w 36"/>
                <a:gd name="T9" fmla="*/ 144 h 144"/>
              </a:gdLst>
              <a:ahLst/>
              <a:cxnLst>
                <a:cxn ang="0">
                  <a:pos x="T0" y="T1"/>
                </a:cxn>
                <a:cxn ang="0">
                  <a:pos x="T2" y="T3"/>
                </a:cxn>
                <a:cxn ang="0">
                  <a:pos x="T4" y="T5"/>
                </a:cxn>
                <a:cxn ang="0">
                  <a:pos x="T6" y="T7"/>
                </a:cxn>
                <a:cxn ang="0">
                  <a:pos x="T8" y="T9"/>
                </a:cxn>
              </a:cxnLst>
              <a:rect l="0" t="0" r="r" b="b"/>
              <a:pathLst>
                <a:path w="36" h="144">
                  <a:moveTo>
                    <a:pt x="0" y="144"/>
                  </a:moveTo>
                  <a:lnTo>
                    <a:pt x="36" y="122"/>
                  </a:lnTo>
                  <a:lnTo>
                    <a:pt x="36" y="21"/>
                  </a:lnTo>
                  <a:lnTo>
                    <a:pt x="0" y="0"/>
                  </a:lnTo>
                  <a:lnTo>
                    <a:pt x="0" y="144"/>
                  </a:lnTo>
                  <a:close/>
                </a:path>
              </a:pathLst>
            </a:custGeom>
            <a:solidFill>
              <a:srgbClr val="91A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2" name="Freeform 98"/>
            <p:cNvSpPr>
              <a:spLocks/>
            </p:cNvSpPr>
            <p:nvPr userDrawn="1"/>
          </p:nvSpPr>
          <p:spPr bwMode="auto">
            <a:xfrm>
              <a:off x="5930900" y="-3598863"/>
              <a:ext cx="25400" cy="255588"/>
            </a:xfrm>
            <a:custGeom>
              <a:avLst/>
              <a:gdLst>
                <a:gd name="T0" fmla="*/ 0 w 16"/>
                <a:gd name="T1" fmla="*/ 161 h 161"/>
                <a:gd name="T2" fmla="*/ 16 w 16"/>
                <a:gd name="T3" fmla="*/ 152 h 161"/>
                <a:gd name="T4" fmla="*/ 16 w 16"/>
                <a:gd name="T5" fmla="*/ 8 h 161"/>
                <a:gd name="T6" fmla="*/ 0 w 16"/>
                <a:gd name="T7" fmla="*/ 0 h 161"/>
                <a:gd name="T8" fmla="*/ 0 w 16"/>
                <a:gd name="T9" fmla="*/ 161 h 161"/>
              </a:gdLst>
              <a:ahLst/>
              <a:cxnLst>
                <a:cxn ang="0">
                  <a:pos x="T0" y="T1"/>
                </a:cxn>
                <a:cxn ang="0">
                  <a:pos x="T2" y="T3"/>
                </a:cxn>
                <a:cxn ang="0">
                  <a:pos x="T4" y="T5"/>
                </a:cxn>
                <a:cxn ang="0">
                  <a:pos x="T6" y="T7"/>
                </a:cxn>
                <a:cxn ang="0">
                  <a:pos x="T8" y="T9"/>
                </a:cxn>
              </a:cxnLst>
              <a:rect l="0" t="0" r="r" b="b"/>
              <a:pathLst>
                <a:path w="16" h="161">
                  <a:moveTo>
                    <a:pt x="0" y="161"/>
                  </a:moveTo>
                  <a:lnTo>
                    <a:pt x="16" y="152"/>
                  </a:lnTo>
                  <a:lnTo>
                    <a:pt x="16" y="8"/>
                  </a:lnTo>
                  <a:lnTo>
                    <a:pt x="0" y="0"/>
                  </a:lnTo>
                  <a:lnTo>
                    <a:pt x="0" y="161"/>
                  </a:lnTo>
                  <a:close/>
                </a:path>
              </a:pathLst>
            </a:custGeom>
            <a:solidFill>
              <a:srgbClr val="004B1C"/>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3" name="Freeform 99"/>
            <p:cNvSpPr>
              <a:spLocks/>
            </p:cNvSpPr>
            <p:nvPr userDrawn="1"/>
          </p:nvSpPr>
          <p:spPr bwMode="auto">
            <a:xfrm>
              <a:off x="5881688" y="-3629025"/>
              <a:ext cx="49213" cy="314325"/>
            </a:xfrm>
            <a:custGeom>
              <a:avLst/>
              <a:gdLst>
                <a:gd name="T0" fmla="*/ 0 w 31"/>
                <a:gd name="T1" fmla="*/ 198 h 198"/>
                <a:gd name="T2" fmla="*/ 31 w 31"/>
                <a:gd name="T3" fmla="*/ 180 h 198"/>
                <a:gd name="T4" fmla="*/ 31 w 31"/>
                <a:gd name="T5" fmla="*/ 19 h 198"/>
                <a:gd name="T6" fmla="*/ 0 w 31"/>
                <a:gd name="T7" fmla="*/ 0 h 198"/>
                <a:gd name="T8" fmla="*/ 0 w 31"/>
                <a:gd name="T9" fmla="*/ 198 h 198"/>
              </a:gdLst>
              <a:ahLst/>
              <a:cxnLst>
                <a:cxn ang="0">
                  <a:pos x="T0" y="T1"/>
                </a:cxn>
                <a:cxn ang="0">
                  <a:pos x="T2" y="T3"/>
                </a:cxn>
                <a:cxn ang="0">
                  <a:pos x="T4" y="T5"/>
                </a:cxn>
                <a:cxn ang="0">
                  <a:pos x="T6" y="T7"/>
                </a:cxn>
                <a:cxn ang="0">
                  <a:pos x="T8" y="T9"/>
                </a:cxn>
              </a:cxnLst>
              <a:rect l="0" t="0" r="r" b="b"/>
              <a:pathLst>
                <a:path w="31" h="198">
                  <a:moveTo>
                    <a:pt x="0" y="198"/>
                  </a:moveTo>
                  <a:lnTo>
                    <a:pt x="31" y="180"/>
                  </a:lnTo>
                  <a:lnTo>
                    <a:pt x="31" y="19"/>
                  </a:lnTo>
                  <a:lnTo>
                    <a:pt x="0" y="0"/>
                  </a:lnTo>
                  <a:lnTo>
                    <a:pt x="0" y="198"/>
                  </a:lnTo>
                  <a:close/>
                </a:path>
              </a:pathLst>
            </a:custGeom>
            <a:solidFill>
              <a:srgbClr val="BAD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4" name="Freeform 100"/>
            <p:cNvSpPr>
              <a:spLocks/>
            </p:cNvSpPr>
            <p:nvPr userDrawn="1"/>
          </p:nvSpPr>
          <p:spPr bwMode="auto">
            <a:xfrm>
              <a:off x="5737225" y="-3632200"/>
              <a:ext cx="144463" cy="320675"/>
            </a:xfrm>
            <a:custGeom>
              <a:avLst/>
              <a:gdLst>
                <a:gd name="T0" fmla="*/ 91 w 91"/>
                <a:gd name="T1" fmla="*/ 2 h 202"/>
                <a:gd name="T2" fmla="*/ 87 w 91"/>
                <a:gd name="T3" fmla="*/ 0 h 202"/>
                <a:gd name="T4" fmla="*/ 0 w 91"/>
                <a:gd name="T5" fmla="*/ 50 h 202"/>
                <a:gd name="T6" fmla="*/ 0 w 91"/>
                <a:gd name="T7" fmla="*/ 151 h 202"/>
                <a:gd name="T8" fmla="*/ 87 w 91"/>
                <a:gd name="T9" fmla="*/ 202 h 202"/>
                <a:gd name="T10" fmla="*/ 91 w 91"/>
                <a:gd name="T11" fmla="*/ 200 h 202"/>
                <a:gd name="T12" fmla="*/ 91 w 91"/>
                <a:gd name="T13" fmla="*/ 2 h 202"/>
              </a:gdLst>
              <a:ahLst/>
              <a:cxnLst>
                <a:cxn ang="0">
                  <a:pos x="T0" y="T1"/>
                </a:cxn>
                <a:cxn ang="0">
                  <a:pos x="T2" y="T3"/>
                </a:cxn>
                <a:cxn ang="0">
                  <a:pos x="T4" y="T5"/>
                </a:cxn>
                <a:cxn ang="0">
                  <a:pos x="T6" y="T7"/>
                </a:cxn>
                <a:cxn ang="0">
                  <a:pos x="T8" y="T9"/>
                </a:cxn>
                <a:cxn ang="0">
                  <a:pos x="T10" y="T11"/>
                </a:cxn>
                <a:cxn ang="0">
                  <a:pos x="T12" y="T13"/>
                </a:cxn>
              </a:cxnLst>
              <a:rect l="0" t="0" r="r" b="b"/>
              <a:pathLst>
                <a:path w="91" h="202">
                  <a:moveTo>
                    <a:pt x="91" y="2"/>
                  </a:moveTo>
                  <a:lnTo>
                    <a:pt x="87" y="0"/>
                  </a:lnTo>
                  <a:lnTo>
                    <a:pt x="0" y="50"/>
                  </a:lnTo>
                  <a:lnTo>
                    <a:pt x="0" y="151"/>
                  </a:lnTo>
                  <a:lnTo>
                    <a:pt x="87" y="202"/>
                  </a:lnTo>
                  <a:lnTo>
                    <a:pt x="91" y="200"/>
                  </a:lnTo>
                  <a:lnTo>
                    <a:pt x="91" y="2"/>
                  </a:lnTo>
                  <a:close/>
                </a:path>
              </a:pathLst>
            </a:custGeom>
            <a:solidFill>
              <a:srgbClr val="107C1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5" name="Freeform 129"/>
            <p:cNvSpPr>
              <a:spLocks/>
            </p:cNvSpPr>
            <p:nvPr userDrawn="1"/>
          </p:nvSpPr>
          <p:spPr bwMode="auto">
            <a:xfrm>
              <a:off x="6640513" y="-4192588"/>
              <a:ext cx="1343025" cy="1831975"/>
            </a:xfrm>
            <a:custGeom>
              <a:avLst/>
              <a:gdLst>
                <a:gd name="T0" fmla="*/ 0 w 846"/>
                <a:gd name="T1" fmla="*/ 1154 h 1154"/>
                <a:gd name="T2" fmla="*/ 846 w 846"/>
                <a:gd name="T3" fmla="*/ 660 h 1154"/>
                <a:gd name="T4" fmla="*/ 846 w 846"/>
                <a:gd name="T5" fmla="*/ 0 h 1154"/>
                <a:gd name="T6" fmla="*/ 0 w 846"/>
                <a:gd name="T7" fmla="*/ 494 h 1154"/>
                <a:gd name="T8" fmla="*/ 0 w 846"/>
                <a:gd name="T9" fmla="*/ 1154 h 1154"/>
              </a:gdLst>
              <a:ahLst/>
              <a:cxnLst>
                <a:cxn ang="0">
                  <a:pos x="T0" y="T1"/>
                </a:cxn>
                <a:cxn ang="0">
                  <a:pos x="T2" y="T3"/>
                </a:cxn>
                <a:cxn ang="0">
                  <a:pos x="T4" y="T5"/>
                </a:cxn>
                <a:cxn ang="0">
                  <a:pos x="T6" y="T7"/>
                </a:cxn>
                <a:cxn ang="0">
                  <a:pos x="T8" y="T9"/>
                </a:cxn>
              </a:cxnLst>
              <a:rect l="0" t="0" r="r" b="b"/>
              <a:pathLst>
                <a:path w="846" h="1154">
                  <a:moveTo>
                    <a:pt x="0" y="1154"/>
                  </a:moveTo>
                  <a:lnTo>
                    <a:pt x="846" y="660"/>
                  </a:lnTo>
                  <a:lnTo>
                    <a:pt x="846" y="0"/>
                  </a:lnTo>
                  <a:lnTo>
                    <a:pt x="0" y="494"/>
                  </a:lnTo>
                  <a:lnTo>
                    <a:pt x="0" y="1154"/>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6" name="Freeform 132"/>
            <p:cNvSpPr>
              <a:spLocks/>
            </p:cNvSpPr>
            <p:nvPr userDrawn="1"/>
          </p:nvSpPr>
          <p:spPr bwMode="auto">
            <a:xfrm>
              <a:off x="5299075" y="-3189288"/>
              <a:ext cx="1341438" cy="823913"/>
            </a:xfrm>
            <a:custGeom>
              <a:avLst/>
              <a:gdLst>
                <a:gd name="T0" fmla="*/ 829 w 829"/>
                <a:gd name="T1" fmla="*/ 196 h 509"/>
                <a:gd name="T2" fmla="*/ 829 w 829"/>
                <a:gd name="T3" fmla="*/ 196 h 509"/>
                <a:gd name="T4" fmla="*/ 489 w 829"/>
                <a:gd name="T5" fmla="*/ 0 h 509"/>
                <a:gd name="T6" fmla="*/ 423 w 829"/>
                <a:gd name="T7" fmla="*/ 148 h 509"/>
                <a:gd name="T8" fmla="*/ 102 w 829"/>
                <a:gd name="T9" fmla="*/ 14 h 509"/>
                <a:gd name="T10" fmla="*/ 0 w 829"/>
                <a:gd name="T11" fmla="*/ 26 h 509"/>
                <a:gd name="T12" fmla="*/ 0 w 829"/>
                <a:gd name="T13" fmla="*/ 31 h 509"/>
                <a:gd name="T14" fmla="*/ 829 w 829"/>
                <a:gd name="T15" fmla="*/ 509 h 509"/>
                <a:gd name="T16" fmla="*/ 829 w 829"/>
                <a:gd name="T17" fmla="*/ 509 h 509"/>
                <a:gd name="T18" fmla="*/ 829 w 829"/>
                <a:gd name="T19" fmla="*/ 19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9" h="509">
                  <a:moveTo>
                    <a:pt x="829" y="196"/>
                  </a:moveTo>
                  <a:cubicBezTo>
                    <a:pt x="829" y="196"/>
                    <a:pt x="829" y="196"/>
                    <a:pt x="829" y="196"/>
                  </a:cubicBezTo>
                  <a:cubicBezTo>
                    <a:pt x="489" y="0"/>
                    <a:pt x="489" y="0"/>
                    <a:pt x="489" y="0"/>
                  </a:cubicBezTo>
                  <a:cubicBezTo>
                    <a:pt x="461" y="46"/>
                    <a:pt x="439" y="96"/>
                    <a:pt x="423" y="148"/>
                  </a:cubicBezTo>
                  <a:cubicBezTo>
                    <a:pt x="341" y="66"/>
                    <a:pt x="229" y="14"/>
                    <a:pt x="102" y="14"/>
                  </a:cubicBezTo>
                  <a:cubicBezTo>
                    <a:pt x="67" y="14"/>
                    <a:pt x="33" y="18"/>
                    <a:pt x="0" y="26"/>
                  </a:cubicBezTo>
                  <a:cubicBezTo>
                    <a:pt x="0" y="31"/>
                    <a:pt x="0" y="31"/>
                    <a:pt x="0" y="31"/>
                  </a:cubicBezTo>
                  <a:cubicBezTo>
                    <a:pt x="829" y="509"/>
                    <a:pt x="829" y="509"/>
                    <a:pt x="829" y="509"/>
                  </a:cubicBezTo>
                  <a:cubicBezTo>
                    <a:pt x="829" y="509"/>
                    <a:pt x="829" y="509"/>
                    <a:pt x="829" y="509"/>
                  </a:cubicBezTo>
                  <a:lnTo>
                    <a:pt x="829" y="196"/>
                  </a:lnTo>
                  <a:close/>
                </a:path>
              </a:pathLst>
            </a:custGeom>
            <a:solidFill>
              <a:srgbClr val="A0E6F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7" name="Freeform 133"/>
            <p:cNvSpPr>
              <a:spLocks/>
            </p:cNvSpPr>
            <p:nvPr userDrawn="1"/>
          </p:nvSpPr>
          <p:spPr bwMode="auto">
            <a:xfrm>
              <a:off x="6199188" y="-5461000"/>
              <a:ext cx="885825" cy="509588"/>
            </a:xfrm>
            <a:custGeom>
              <a:avLst/>
              <a:gdLst>
                <a:gd name="T0" fmla="*/ 558 w 558"/>
                <a:gd name="T1" fmla="*/ 161 h 321"/>
                <a:gd name="T2" fmla="*/ 278 w 558"/>
                <a:gd name="T3" fmla="*/ 0 h 321"/>
                <a:gd name="T4" fmla="*/ 0 w 558"/>
                <a:gd name="T5" fmla="*/ 160 h 321"/>
                <a:gd name="T6" fmla="*/ 276 w 558"/>
                <a:gd name="T7" fmla="*/ 320 h 321"/>
                <a:gd name="T8" fmla="*/ 278 w 558"/>
                <a:gd name="T9" fmla="*/ 319 h 321"/>
                <a:gd name="T10" fmla="*/ 282 w 558"/>
                <a:gd name="T11" fmla="*/ 321 h 321"/>
                <a:gd name="T12" fmla="*/ 558 w 558"/>
                <a:gd name="T13" fmla="*/ 161 h 321"/>
              </a:gdLst>
              <a:ahLst/>
              <a:cxnLst>
                <a:cxn ang="0">
                  <a:pos x="T0" y="T1"/>
                </a:cxn>
                <a:cxn ang="0">
                  <a:pos x="T2" y="T3"/>
                </a:cxn>
                <a:cxn ang="0">
                  <a:pos x="T4" y="T5"/>
                </a:cxn>
                <a:cxn ang="0">
                  <a:pos x="T6" y="T7"/>
                </a:cxn>
                <a:cxn ang="0">
                  <a:pos x="T8" y="T9"/>
                </a:cxn>
                <a:cxn ang="0">
                  <a:pos x="T10" y="T11"/>
                </a:cxn>
                <a:cxn ang="0">
                  <a:pos x="T12" y="T13"/>
                </a:cxn>
              </a:cxnLst>
              <a:rect l="0" t="0" r="r" b="b"/>
              <a:pathLst>
                <a:path w="558" h="321">
                  <a:moveTo>
                    <a:pt x="558" y="161"/>
                  </a:moveTo>
                  <a:lnTo>
                    <a:pt x="278" y="0"/>
                  </a:lnTo>
                  <a:lnTo>
                    <a:pt x="0" y="160"/>
                  </a:lnTo>
                  <a:lnTo>
                    <a:pt x="276" y="320"/>
                  </a:lnTo>
                  <a:lnTo>
                    <a:pt x="278" y="319"/>
                  </a:lnTo>
                  <a:lnTo>
                    <a:pt x="282" y="321"/>
                  </a:lnTo>
                  <a:lnTo>
                    <a:pt x="558" y="161"/>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8" name="Freeform 134"/>
            <p:cNvSpPr>
              <a:spLocks/>
            </p:cNvSpPr>
            <p:nvPr userDrawn="1"/>
          </p:nvSpPr>
          <p:spPr bwMode="auto">
            <a:xfrm>
              <a:off x="5299075" y="-6505575"/>
              <a:ext cx="2684463" cy="3097213"/>
            </a:xfrm>
            <a:custGeom>
              <a:avLst/>
              <a:gdLst>
                <a:gd name="T0" fmla="*/ 1691 w 1691"/>
                <a:gd name="T1" fmla="*/ 488 h 1951"/>
                <a:gd name="T2" fmla="*/ 845 w 1691"/>
                <a:gd name="T3" fmla="*/ 0 h 1951"/>
                <a:gd name="T4" fmla="*/ 0 w 1691"/>
                <a:gd name="T5" fmla="*/ 488 h 1951"/>
                <a:gd name="T6" fmla="*/ 0 w 1691"/>
                <a:gd name="T7" fmla="*/ 1463 h 1951"/>
                <a:gd name="T8" fmla="*/ 845 w 1691"/>
                <a:gd name="T9" fmla="*/ 1951 h 1951"/>
                <a:gd name="T10" fmla="*/ 845 w 1691"/>
                <a:gd name="T11" fmla="*/ 1951 h 1951"/>
                <a:gd name="T12" fmla="*/ 845 w 1691"/>
                <a:gd name="T13" fmla="*/ 1632 h 1951"/>
                <a:gd name="T14" fmla="*/ 845 w 1691"/>
                <a:gd name="T15" fmla="*/ 1632 h 1951"/>
                <a:gd name="T16" fmla="*/ 276 w 1691"/>
                <a:gd name="T17" fmla="*/ 1304 h 1951"/>
                <a:gd name="T18" fmla="*/ 276 w 1691"/>
                <a:gd name="T19" fmla="*/ 647 h 1951"/>
                <a:gd name="T20" fmla="*/ 845 w 1691"/>
                <a:gd name="T21" fmla="*/ 319 h 1951"/>
                <a:gd name="T22" fmla="*/ 1414 w 1691"/>
                <a:gd name="T23" fmla="*/ 647 h 1951"/>
                <a:gd name="T24" fmla="*/ 1414 w 1691"/>
                <a:gd name="T25" fmla="*/ 649 h 1951"/>
                <a:gd name="T26" fmla="*/ 845 w 1691"/>
                <a:gd name="T27" fmla="*/ 982 h 1951"/>
                <a:gd name="T28" fmla="*/ 845 w 1691"/>
                <a:gd name="T29" fmla="*/ 1632 h 1951"/>
                <a:gd name="T30" fmla="*/ 1691 w 1691"/>
                <a:gd name="T31" fmla="*/ 1137 h 1951"/>
                <a:gd name="T32" fmla="*/ 1691 w 1691"/>
                <a:gd name="T33" fmla="*/ 488 h 1951"/>
                <a:gd name="T34" fmla="*/ 1691 w 1691"/>
                <a:gd name="T35" fmla="*/ 488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1" h="1951">
                  <a:moveTo>
                    <a:pt x="1691" y="488"/>
                  </a:moveTo>
                  <a:lnTo>
                    <a:pt x="845" y="0"/>
                  </a:lnTo>
                  <a:lnTo>
                    <a:pt x="0" y="488"/>
                  </a:lnTo>
                  <a:lnTo>
                    <a:pt x="0" y="1463"/>
                  </a:lnTo>
                  <a:lnTo>
                    <a:pt x="845" y="1951"/>
                  </a:lnTo>
                  <a:lnTo>
                    <a:pt x="845" y="1951"/>
                  </a:lnTo>
                  <a:lnTo>
                    <a:pt x="845" y="1632"/>
                  </a:lnTo>
                  <a:lnTo>
                    <a:pt x="845" y="1632"/>
                  </a:lnTo>
                  <a:lnTo>
                    <a:pt x="276" y="1304"/>
                  </a:lnTo>
                  <a:lnTo>
                    <a:pt x="276" y="647"/>
                  </a:lnTo>
                  <a:lnTo>
                    <a:pt x="845" y="319"/>
                  </a:lnTo>
                  <a:lnTo>
                    <a:pt x="1414" y="647"/>
                  </a:lnTo>
                  <a:lnTo>
                    <a:pt x="1414" y="649"/>
                  </a:lnTo>
                  <a:lnTo>
                    <a:pt x="845" y="982"/>
                  </a:lnTo>
                  <a:lnTo>
                    <a:pt x="845" y="1632"/>
                  </a:lnTo>
                  <a:lnTo>
                    <a:pt x="1691" y="1137"/>
                  </a:lnTo>
                  <a:lnTo>
                    <a:pt x="1691" y="488"/>
                  </a:lnTo>
                  <a:lnTo>
                    <a:pt x="1691" y="488"/>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89" name="Freeform 135"/>
            <p:cNvSpPr>
              <a:spLocks/>
            </p:cNvSpPr>
            <p:nvPr userDrawn="1"/>
          </p:nvSpPr>
          <p:spPr bwMode="auto">
            <a:xfrm>
              <a:off x="6640513" y="-4712993"/>
              <a:ext cx="1343025" cy="1304630"/>
            </a:xfrm>
            <a:custGeom>
              <a:avLst/>
              <a:gdLst>
                <a:gd name="T0" fmla="*/ 0 w 846"/>
                <a:gd name="T1" fmla="*/ 814 h 814"/>
                <a:gd name="T2" fmla="*/ 0 w 846"/>
                <a:gd name="T3" fmla="*/ 814 h 814"/>
                <a:gd name="T4" fmla="*/ 846 w 846"/>
                <a:gd name="T5" fmla="*/ 326 h 814"/>
                <a:gd name="T6" fmla="*/ 846 w 846"/>
                <a:gd name="T7" fmla="*/ 0 h 814"/>
                <a:gd name="T8" fmla="*/ 0 w 846"/>
                <a:gd name="T9" fmla="*/ 495 h 814"/>
                <a:gd name="T10" fmla="*/ 0 w 846"/>
                <a:gd name="T11" fmla="*/ 814 h 814"/>
                <a:gd name="connsiteX0" fmla="*/ 0 w 10000"/>
                <a:gd name="connsiteY0" fmla="*/ 10096 h 10096"/>
                <a:gd name="connsiteX1" fmla="*/ 0 w 10000"/>
                <a:gd name="connsiteY1" fmla="*/ 10096 h 10096"/>
                <a:gd name="connsiteX2" fmla="*/ 10000 w 10000"/>
                <a:gd name="connsiteY2" fmla="*/ 4101 h 10096"/>
                <a:gd name="connsiteX3" fmla="*/ 10000 w 10000"/>
                <a:gd name="connsiteY3" fmla="*/ 0 h 10096"/>
                <a:gd name="connsiteX4" fmla="*/ 0 w 10000"/>
                <a:gd name="connsiteY4" fmla="*/ 6177 h 10096"/>
                <a:gd name="connsiteX5" fmla="*/ 0 w 10000"/>
                <a:gd name="connsiteY5" fmla="*/ 10096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96">
                  <a:moveTo>
                    <a:pt x="0" y="10096"/>
                  </a:moveTo>
                  <a:lnTo>
                    <a:pt x="0" y="10096"/>
                  </a:lnTo>
                  <a:lnTo>
                    <a:pt x="10000" y="4101"/>
                  </a:lnTo>
                  <a:lnTo>
                    <a:pt x="10000" y="0"/>
                  </a:lnTo>
                  <a:lnTo>
                    <a:pt x="0" y="6177"/>
                  </a:lnTo>
                  <a:lnTo>
                    <a:pt x="0" y="10096"/>
                  </a:lnTo>
                  <a:close/>
                </a:path>
              </a:pathLst>
            </a:custGeom>
            <a:solidFill>
              <a:srgbClr val="7B7B7B"/>
            </a:solidFill>
            <a:ln w="19050">
              <a:solidFill>
                <a:srgbClr val="7B7B7B"/>
              </a:solid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90" name="Freeform 144"/>
            <p:cNvSpPr>
              <a:spLocks/>
            </p:cNvSpPr>
            <p:nvPr userDrawn="1"/>
          </p:nvSpPr>
          <p:spPr bwMode="auto">
            <a:xfrm>
              <a:off x="6091238" y="-3529013"/>
              <a:ext cx="549275" cy="657225"/>
            </a:xfrm>
            <a:custGeom>
              <a:avLst/>
              <a:gdLst>
                <a:gd name="T0" fmla="*/ 339 w 339"/>
                <a:gd name="T1" fmla="*/ 407 h 407"/>
                <a:gd name="T2" fmla="*/ 339 w 339"/>
                <a:gd name="T3" fmla="*/ 75 h 407"/>
                <a:gd name="T4" fmla="*/ 339 w 339"/>
                <a:gd name="T5" fmla="*/ 75 h 407"/>
                <a:gd name="T6" fmla="*/ 210 w 339"/>
                <a:gd name="T7" fmla="*/ 0 h 407"/>
                <a:gd name="T8" fmla="*/ 0 w 339"/>
                <a:gd name="T9" fmla="*/ 212 h 407"/>
                <a:gd name="T10" fmla="*/ 339 w 339"/>
                <a:gd name="T11" fmla="*/ 407 h 407"/>
              </a:gdLst>
              <a:ahLst/>
              <a:cxnLst>
                <a:cxn ang="0">
                  <a:pos x="T0" y="T1"/>
                </a:cxn>
                <a:cxn ang="0">
                  <a:pos x="T2" y="T3"/>
                </a:cxn>
                <a:cxn ang="0">
                  <a:pos x="T4" y="T5"/>
                </a:cxn>
                <a:cxn ang="0">
                  <a:pos x="T6" y="T7"/>
                </a:cxn>
                <a:cxn ang="0">
                  <a:pos x="T8" y="T9"/>
                </a:cxn>
                <a:cxn ang="0">
                  <a:pos x="T10" y="T11"/>
                </a:cxn>
              </a:cxnLst>
              <a:rect l="0" t="0" r="r" b="b"/>
              <a:pathLst>
                <a:path w="339" h="407">
                  <a:moveTo>
                    <a:pt x="339" y="407"/>
                  </a:moveTo>
                  <a:cubicBezTo>
                    <a:pt x="339" y="75"/>
                    <a:pt x="339" y="75"/>
                    <a:pt x="339" y="75"/>
                  </a:cubicBezTo>
                  <a:cubicBezTo>
                    <a:pt x="339" y="75"/>
                    <a:pt x="339" y="75"/>
                    <a:pt x="339" y="75"/>
                  </a:cubicBezTo>
                  <a:cubicBezTo>
                    <a:pt x="210" y="0"/>
                    <a:pt x="210" y="0"/>
                    <a:pt x="210" y="0"/>
                  </a:cubicBezTo>
                  <a:cubicBezTo>
                    <a:pt x="111" y="61"/>
                    <a:pt x="18" y="187"/>
                    <a:pt x="0" y="212"/>
                  </a:cubicBezTo>
                  <a:cubicBezTo>
                    <a:pt x="339" y="407"/>
                    <a:pt x="339" y="407"/>
                    <a:pt x="339" y="4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91" name="Freeform 145"/>
            <p:cNvSpPr>
              <a:spLocks/>
            </p:cNvSpPr>
            <p:nvPr userDrawn="1"/>
          </p:nvSpPr>
          <p:spPr bwMode="auto">
            <a:xfrm>
              <a:off x="6083300" y="-3189288"/>
              <a:ext cx="7938" cy="11113"/>
            </a:xfrm>
            <a:custGeom>
              <a:avLst/>
              <a:gdLst>
                <a:gd name="T0" fmla="*/ 5 w 5"/>
                <a:gd name="T1" fmla="*/ 1 h 6"/>
                <a:gd name="T2" fmla="*/ 4 w 5"/>
                <a:gd name="T3" fmla="*/ 0 h 6"/>
                <a:gd name="T4" fmla="*/ 5 w 5"/>
                <a:gd name="T5" fmla="*/ 1 h 6"/>
              </a:gdLst>
              <a:ahLst/>
              <a:cxnLst>
                <a:cxn ang="0">
                  <a:pos x="T0" y="T1"/>
                </a:cxn>
                <a:cxn ang="0">
                  <a:pos x="T2" y="T3"/>
                </a:cxn>
                <a:cxn ang="0">
                  <a:pos x="T4" y="T5"/>
                </a:cxn>
              </a:cxnLst>
              <a:rect l="0" t="0" r="r" b="b"/>
              <a:pathLst>
                <a:path w="5" h="6">
                  <a:moveTo>
                    <a:pt x="5" y="1"/>
                  </a:moveTo>
                  <a:cubicBezTo>
                    <a:pt x="4" y="0"/>
                    <a:pt x="4" y="0"/>
                    <a:pt x="4" y="0"/>
                  </a:cubicBezTo>
                  <a:cubicBezTo>
                    <a:pt x="0" y="6"/>
                    <a:pt x="1" y="6"/>
                    <a:pt x="5" y="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92" name="Freeform 146"/>
            <p:cNvSpPr>
              <a:spLocks/>
            </p:cNvSpPr>
            <p:nvPr userDrawn="1"/>
          </p:nvSpPr>
          <p:spPr bwMode="auto">
            <a:xfrm>
              <a:off x="3657600" y="-3146425"/>
              <a:ext cx="4872038" cy="1436688"/>
            </a:xfrm>
            <a:custGeom>
              <a:avLst/>
              <a:gdLst>
                <a:gd name="T0" fmla="*/ 2686 w 3008"/>
                <a:gd name="T1" fmla="*/ 249 h 888"/>
                <a:gd name="T2" fmla="*/ 2634 w 3008"/>
                <a:gd name="T3" fmla="*/ 249 h 888"/>
                <a:gd name="T4" fmla="*/ 2590 w 3008"/>
                <a:gd name="T5" fmla="*/ 49 h 888"/>
                <a:gd name="T6" fmla="*/ 1842 w 3008"/>
                <a:gd name="T7" fmla="*/ 486 h 888"/>
                <a:gd name="T8" fmla="*/ 1842 w 3008"/>
                <a:gd name="T9" fmla="*/ 483 h 888"/>
                <a:gd name="T10" fmla="*/ 1842 w 3008"/>
                <a:gd name="T11" fmla="*/ 483 h 888"/>
                <a:gd name="T12" fmla="*/ 1013 w 3008"/>
                <a:gd name="T13" fmla="*/ 5 h 888"/>
                <a:gd name="T14" fmla="*/ 1013 w 3008"/>
                <a:gd name="T15" fmla="*/ 0 h 888"/>
                <a:gd name="T16" fmla="*/ 1012 w 3008"/>
                <a:gd name="T17" fmla="*/ 0 h 888"/>
                <a:gd name="T18" fmla="*/ 666 w 3008"/>
                <a:gd name="T19" fmla="*/ 397 h 888"/>
                <a:gd name="T20" fmla="*/ 456 w 3008"/>
                <a:gd name="T21" fmla="*/ 494 h 888"/>
                <a:gd name="T22" fmla="*/ 254 w 3008"/>
                <a:gd name="T23" fmla="*/ 390 h 888"/>
                <a:gd name="T24" fmla="*/ 0 w 3008"/>
                <a:gd name="T25" fmla="*/ 635 h 888"/>
                <a:gd name="T26" fmla="*/ 254 w 3008"/>
                <a:gd name="T27" fmla="*/ 888 h 888"/>
                <a:gd name="T28" fmla="*/ 321 w 3008"/>
                <a:gd name="T29" fmla="*/ 888 h 888"/>
                <a:gd name="T30" fmla="*/ 1145 w 3008"/>
                <a:gd name="T31" fmla="*/ 888 h 888"/>
                <a:gd name="T32" fmla="*/ 1601 w 3008"/>
                <a:gd name="T33" fmla="*/ 888 h 888"/>
                <a:gd name="T34" fmla="*/ 2709 w 3008"/>
                <a:gd name="T35" fmla="*/ 888 h 888"/>
                <a:gd name="T36" fmla="*/ 3008 w 3008"/>
                <a:gd name="T37" fmla="*/ 568 h 888"/>
                <a:gd name="T38" fmla="*/ 2686 w 3008"/>
                <a:gd name="T39" fmla="*/ 24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08" h="888">
                  <a:moveTo>
                    <a:pt x="2686" y="249"/>
                  </a:moveTo>
                  <a:cubicBezTo>
                    <a:pt x="2671" y="249"/>
                    <a:pt x="2656" y="249"/>
                    <a:pt x="2634" y="249"/>
                  </a:cubicBezTo>
                  <a:cubicBezTo>
                    <a:pt x="2631" y="178"/>
                    <a:pt x="2615" y="111"/>
                    <a:pt x="2590" y="49"/>
                  </a:cubicBezTo>
                  <a:cubicBezTo>
                    <a:pt x="1842" y="486"/>
                    <a:pt x="1842" y="486"/>
                    <a:pt x="1842" y="486"/>
                  </a:cubicBezTo>
                  <a:cubicBezTo>
                    <a:pt x="1842" y="483"/>
                    <a:pt x="1842" y="483"/>
                    <a:pt x="1842" y="483"/>
                  </a:cubicBezTo>
                  <a:cubicBezTo>
                    <a:pt x="1842" y="483"/>
                    <a:pt x="1842" y="483"/>
                    <a:pt x="1842" y="483"/>
                  </a:cubicBezTo>
                  <a:cubicBezTo>
                    <a:pt x="1013" y="5"/>
                    <a:pt x="1013" y="5"/>
                    <a:pt x="1013" y="5"/>
                  </a:cubicBezTo>
                  <a:cubicBezTo>
                    <a:pt x="1013" y="0"/>
                    <a:pt x="1013" y="0"/>
                    <a:pt x="1013" y="0"/>
                  </a:cubicBezTo>
                  <a:cubicBezTo>
                    <a:pt x="1012" y="0"/>
                    <a:pt x="1012" y="0"/>
                    <a:pt x="1012" y="0"/>
                  </a:cubicBezTo>
                  <a:cubicBezTo>
                    <a:pt x="827" y="44"/>
                    <a:pt x="685" y="202"/>
                    <a:pt x="666" y="397"/>
                  </a:cubicBezTo>
                  <a:cubicBezTo>
                    <a:pt x="591" y="405"/>
                    <a:pt x="516" y="442"/>
                    <a:pt x="456" y="494"/>
                  </a:cubicBezTo>
                  <a:cubicBezTo>
                    <a:pt x="411" y="427"/>
                    <a:pt x="336" y="390"/>
                    <a:pt x="254" y="390"/>
                  </a:cubicBezTo>
                  <a:cubicBezTo>
                    <a:pt x="112" y="390"/>
                    <a:pt x="0" y="501"/>
                    <a:pt x="0" y="635"/>
                  </a:cubicBezTo>
                  <a:cubicBezTo>
                    <a:pt x="0" y="776"/>
                    <a:pt x="112" y="888"/>
                    <a:pt x="254" y="888"/>
                  </a:cubicBezTo>
                  <a:cubicBezTo>
                    <a:pt x="321" y="888"/>
                    <a:pt x="321" y="888"/>
                    <a:pt x="321" y="888"/>
                  </a:cubicBezTo>
                  <a:cubicBezTo>
                    <a:pt x="1145" y="888"/>
                    <a:pt x="1145" y="888"/>
                    <a:pt x="1145" y="888"/>
                  </a:cubicBezTo>
                  <a:cubicBezTo>
                    <a:pt x="1601" y="888"/>
                    <a:pt x="1601" y="888"/>
                    <a:pt x="1601" y="888"/>
                  </a:cubicBezTo>
                  <a:cubicBezTo>
                    <a:pt x="2709" y="888"/>
                    <a:pt x="2709" y="888"/>
                    <a:pt x="2709" y="888"/>
                  </a:cubicBezTo>
                  <a:cubicBezTo>
                    <a:pt x="2873" y="873"/>
                    <a:pt x="3008" y="739"/>
                    <a:pt x="3008" y="568"/>
                  </a:cubicBezTo>
                  <a:cubicBezTo>
                    <a:pt x="3008" y="390"/>
                    <a:pt x="2866" y="249"/>
                    <a:pt x="2686" y="249"/>
                  </a:cubicBezTo>
                  <a:close/>
                </a:path>
              </a:pathLst>
            </a:custGeom>
            <a:solidFill>
              <a:srgbClr val="FFFFFF"/>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65"/>
            </a:p>
          </p:txBody>
        </p:sp>
      </p:grpSp>
      <p:grpSp>
        <p:nvGrpSpPr>
          <p:cNvPr id="93" name="Group 92"/>
          <p:cNvGrpSpPr/>
          <p:nvPr userDrawn="1"/>
        </p:nvGrpSpPr>
        <p:grpSpPr>
          <a:xfrm>
            <a:off x="8070936" y="6101534"/>
            <a:ext cx="445100" cy="689535"/>
            <a:chOff x="7259638" y="4756151"/>
            <a:chExt cx="454025" cy="703262"/>
          </a:xfrm>
        </p:grpSpPr>
        <p:sp>
          <p:nvSpPr>
            <p:cNvPr id="94" name="Freeform 10"/>
            <p:cNvSpPr>
              <a:spLocks/>
            </p:cNvSpPr>
            <p:nvPr userDrawn="1"/>
          </p:nvSpPr>
          <p:spPr bwMode="auto">
            <a:xfrm>
              <a:off x="7410450" y="4933951"/>
              <a:ext cx="152400" cy="87313"/>
            </a:xfrm>
            <a:custGeom>
              <a:avLst/>
              <a:gdLst>
                <a:gd name="T0" fmla="*/ 96 w 96"/>
                <a:gd name="T1" fmla="*/ 27 h 55"/>
                <a:gd name="T2" fmla="*/ 47 w 96"/>
                <a:gd name="T3" fmla="*/ 0 h 55"/>
                <a:gd name="T4" fmla="*/ 0 w 96"/>
                <a:gd name="T5" fmla="*/ 27 h 55"/>
                <a:gd name="T6" fmla="*/ 48 w 96"/>
                <a:gd name="T7" fmla="*/ 55 h 55"/>
                <a:gd name="T8" fmla="*/ 96 w 96"/>
                <a:gd name="T9" fmla="*/ 27 h 55"/>
              </a:gdLst>
              <a:ahLst/>
              <a:cxnLst>
                <a:cxn ang="0">
                  <a:pos x="T0" y="T1"/>
                </a:cxn>
                <a:cxn ang="0">
                  <a:pos x="T2" y="T3"/>
                </a:cxn>
                <a:cxn ang="0">
                  <a:pos x="T4" y="T5"/>
                </a:cxn>
                <a:cxn ang="0">
                  <a:pos x="T6" y="T7"/>
                </a:cxn>
                <a:cxn ang="0">
                  <a:pos x="T8" y="T9"/>
                </a:cxn>
              </a:cxnLst>
              <a:rect l="0" t="0" r="r" b="b"/>
              <a:pathLst>
                <a:path w="96" h="55">
                  <a:moveTo>
                    <a:pt x="96" y="27"/>
                  </a:moveTo>
                  <a:lnTo>
                    <a:pt x="47" y="0"/>
                  </a:lnTo>
                  <a:lnTo>
                    <a:pt x="0" y="27"/>
                  </a:lnTo>
                  <a:lnTo>
                    <a:pt x="48" y="55"/>
                  </a:lnTo>
                  <a:lnTo>
                    <a:pt x="9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Freeform 11"/>
            <p:cNvSpPr>
              <a:spLocks/>
            </p:cNvSpPr>
            <p:nvPr userDrawn="1"/>
          </p:nvSpPr>
          <p:spPr bwMode="auto">
            <a:xfrm>
              <a:off x="7486650" y="4887913"/>
              <a:ext cx="227013" cy="307975"/>
            </a:xfrm>
            <a:custGeom>
              <a:avLst/>
              <a:gdLst>
                <a:gd name="T0" fmla="*/ 0 w 143"/>
                <a:gd name="T1" fmla="*/ 194 h 194"/>
                <a:gd name="T2" fmla="*/ 143 w 143"/>
                <a:gd name="T3" fmla="*/ 110 h 194"/>
                <a:gd name="T4" fmla="*/ 143 w 143"/>
                <a:gd name="T5" fmla="*/ 0 h 194"/>
                <a:gd name="T6" fmla="*/ 0 w 143"/>
                <a:gd name="T7" fmla="*/ 84 h 194"/>
                <a:gd name="T8" fmla="*/ 0 w 143"/>
                <a:gd name="T9" fmla="*/ 194 h 194"/>
              </a:gdLst>
              <a:ahLst/>
              <a:cxnLst>
                <a:cxn ang="0">
                  <a:pos x="T0" y="T1"/>
                </a:cxn>
                <a:cxn ang="0">
                  <a:pos x="T2" y="T3"/>
                </a:cxn>
                <a:cxn ang="0">
                  <a:pos x="T4" y="T5"/>
                </a:cxn>
                <a:cxn ang="0">
                  <a:pos x="T6" y="T7"/>
                </a:cxn>
                <a:cxn ang="0">
                  <a:pos x="T8" y="T9"/>
                </a:cxn>
              </a:cxnLst>
              <a:rect l="0" t="0" r="r" b="b"/>
              <a:pathLst>
                <a:path w="143" h="194">
                  <a:moveTo>
                    <a:pt x="0" y="194"/>
                  </a:moveTo>
                  <a:lnTo>
                    <a:pt x="143" y="110"/>
                  </a:lnTo>
                  <a:lnTo>
                    <a:pt x="143" y="0"/>
                  </a:lnTo>
                  <a:lnTo>
                    <a:pt x="0" y="84"/>
                  </a:lnTo>
                  <a:lnTo>
                    <a:pt x="0" y="194"/>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Freeform 12"/>
            <p:cNvSpPr>
              <a:spLocks/>
            </p:cNvSpPr>
            <p:nvPr userDrawn="1"/>
          </p:nvSpPr>
          <p:spPr bwMode="auto">
            <a:xfrm>
              <a:off x="7332663" y="4930776"/>
              <a:ext cx="153988" cy="266700"/>
            </a:xfrm>
            <a:custGeom>
              <a:avLst/>
              <a:gdLst>
                <a:gd name="T0" fmla="*/ 97 w 97"/>
                <a:gd name="T1" fmla="*/ 168 h 168"/>
                <a:gd name="T2" fmla="*/ 0 w 97"/>
                <a:gd name="T3" fmla="*/ 112 h 168"/>
                <a:gd name="T4" fmla="*/ 0 w 97"/>
                <a:gd name="T5" fmla="*/ 0 h 168"/>
                <a:gd name="T6" fmla="*/ 97 w 97"/>
                <a:gd name="T7" fmla="*/ 57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7"/>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Freeform 13"/>
            <p:cNvSpPr>
              <a:spLocks/>
            </p:cNvSpPr>
            <p:nvPr userDrawn="1"/>
          </p:nvSpPr>
          <p:spPr bwMode="auto">
            <a:xfrm>
              <a:off x="7259638" y="5149851"/>
              <a:ext cx="133350" cy="209550"/>
            </a:xfrm>
            <a:custGeom>
              <a:avLst/>
              <a:gdLst>
                <a:gd name="T0" fmla="*/ 45 w 82"/>
                <a:gd name="T1" fmla="*/ 27 h 130"/>
                <a:gd name="T2" fmla="*/ 0 w 82"/>
                <a:gd name="T3" fmla="*/ 0 h 130"/>
                <a:gd name="T4" fmla="*/ 0 w 82"/>
                <a:gd name="T5" fmla="*/ 109 h 130"/>
                <a:gd name="T6" fmla="*/ 17 w 82"/>
                <a:gd name="T7" fmla="*/ 107 h 130"/>
                <a:gd name="T8" fmla="*/ 71 w 82"/>
                <a:gd name="T9" fmla="*/ 130 h 130"/>
                <a:gd name="T10" fmla="*/ 82 w 82"/>
                <a:gd name="T11" fmla="*/ 105 h 130"/>
                <a:gd name="T12" fmla="*/ 45 w 82"/>
                <a:gd name="T13" fmla="*/ 83 h 130"/>
                <a:gd name="T14" fmla="*/ 45 w 82"/>
                <a:gd name="T15" fmla="*/ 2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0">
                  <a:moveTo>
                    <a:pt x="45" y="27"/>
                  </a:moveTo>
                  <a:cubicBezTo>
                    <a:pt x="0" y="0"/>
                    <a:pt x="0" y="0"/>
                    <a:pt x="0" y="0"/>
                  </a:cubicBezTo>
                  <a:cubicBezTo>
                    <a:pt x="0" y="109"/>
                    <a:pt x="0" y="109"/>
                    <a:pt x="0" y="109"/>
                  </a:cubicBezTo>
                  <a:cubicBezTo>
                    <a:pt x="5" y="108"/>
                    <a:pt x="11" y="107"/>
                    <a:pt x="17" y="107"/>
                  </a:cubicBezTo>
                  <a:cubicBezTo>
                    <a:pt x="38" y="107"/>
                    <a:pt x="57" y="116"/>
                    <a:pt x="71" y="130"/>
                  </a:cubicBezTo>
                  <a:cubicBezTo>
                    <a:pt x="74" y="121"/>
                    <a:pt x="78" y="112"/>
                    <a:pt x="82" y="105"/>
                  </a:cubicBezTo>
                  <a:cubicBezTo>
                    <a:pt x="45" y="83"/>
                    <a:pt x="45" y="83"/>
                    <a:pt x="45" y="83"/>
                  </a:cubicBezTo>
                  <a:lnTo>
                    <a:pt x="45"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Freeform 14"/>
            <p:cNvSpPr>
              <a:spLocks/>
            </p:cNvSpPr>
            <p:nvPr userDrawn="1"/>
          </p:nvSpPr>
          <p:spPr bwMode="auto">
            <a:xfrm>
              <a:off x="7486650" y="5062538"/>
              <a:ext cx="227013" cy="217488"/>
            </a:xfrm>
            <a:custGeom>
              <a:avLst/>
              <a:gdLst>
                <a:gd name="T0" fmla="*/ 0 w 143"/>
                <a:gd name="T1" fmla="*/ 137 h 137"/>
                <a:gd name="T2" fmla="*/ 143 w 143"/>
                <a:gd name="T3" fmla="*/ 55 h 137"/>
                <a:gd name="T4" fmla="*/ 143 w 143"/>
                <a:gd name="T5" fmla="*/ 0 h 137"/>
                <a:gd name="T6" fmla="*/ 0 w 143"/>
                <a:gd name="T7" fmla="*/ 85 h 137"/>
                <a:gd name="T8" fmla="*/ 0 w 143"/>
                <a:gd name="T9" fmla="*/ 137 h 137"/>
              </a:gdLst>
              <a:ahLst/>
              <a:cxnLst>
                <a:cxn ang="0">
                  <a:pos x="T0" y="T1"/>
                </a:cxn>
                <a:cxn ang="0">
                  <a:pos x="T2" y="T3"/>
                </a:cxn>
                <a:cxn ang="0">
                  <a:pos x="T4" y="T5"/>
                </a:cxn>
                <a:cxn ang="0">
                  <a:pos x="T6" y="T7"/>
                </a:cxn>
                <a:cxn ang="0">
                  <a:pos x="T8" y="T9"/>
                </a:cxn>
              </a:cxnLst>
              <a:rect l="0" t="0" r="r" b="b"/>
              <a:pathLst>
                <a:path w="143" h="137">
                  <a:moveTo>
                    <a:pt x="0" y="137"/>
                  </a:moveTo>
                  <a:lnTo>
                    <a:pt x="143" y="55"/>
                  </a:lnTo>
                  <a:lnTo>
                    <a:pt x="143" y="0"/>
                  </a:lnTo>
                  <a:lnTo>
                    <a:pt x="0" y="85"/>
                  </a:lnTo>
                  <a:lnTo>
                    <a:pt x="0" y="13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Freeform 15"/>
            <p:cNvSpPr>
              <a:spLocks/>
            </p:cNvSpPr>
            <p:nvPr userDrawn="1"/>
          </p:nvSpPr>
          <p:spPr bwMode="auto">
            <a:xfrm>
              <a:off x="7486650" y="5148263"/>
              <a:ext cx="227013" cy="311150"/>
            </a:xfrm>
            <a:custGeom>
              <a:avLst/>
              <a:gdLst>
                <a:gd name="T0" fmla="*/ 0 w 143"/>
                <a:gd name="T1" fmla="*/ 196 h 196"/>
                <a:gd name="T2" fmla="*/ 143 w 143"/>
                <a:gd name="T3" fmla="*/ 112 h 196"/>
                <a:gd name="T4" fmla="*/ 143 w 143"/>
                <a:gd name="T5" fmla="*/ 0 h 196"/>
                <a:gd name="T6" fmla="*/ 0 w 143"/>
                <a:gd name="T7" fmla="*/ 83 h 196"/>
                <a:gd name="T8" fmla="*/ 0 w 143"/>
                <a:gd name="T9" fmla="*/ 196 h 196"/>
              </a:gdLst>
              <a:ahLst/>
              <a:cxnLst>
                <a:cxn ang="0">
                  <a:pos x="T0" y="T1"/>
                </a:cxn>
                <a:cxn ang="0">
                  <a:pos x="T2" y="T3"/>
                </a:cxn>
                <a:cxn ang="0">
                  <a:pos x="T4" y="T5"/>
                </a:cxn>
                <a:cxn ang="0">
                  <a:pos x="T6" y="T7"/>
                </a:cxn>
                <a:cxn ang="0">
                  <a:pos x="T8" y="T9"/>
                </a:cxn>
              </a:cxnLst>
              <a:rect l="0" t="0" r="r" b="b"/>
              <a:pathLst>
                <a:path w="143" h="196">
                  <a:moveTo>
                    <a:pt x="0" y="196"/>
                  </a:moveTo>
                  <a:lnTo>
                    <a:pt x="143" y="112"/>
                  </a:lnTo>
                  <a:lnTo>
                    <a:pt x="143" y="0"/>
                  </a:lnTo>
                  <a:lnTo>
                    <a:pt x="0" y="83"/>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Freeform 16"/>
            <p:cNvSpPr>
              <a:spLocks/>
            </p:cNvSpPr>
            <p:nvPr userDrawn="1"/>
          </p:nvSpPr>
          <p:spPr bwMode="auto">
            <a:xfrm>
              <a:off x="7259638" y="5319713"/>
              <a:ext cx="227013" cy="139700"/>
            </a:xfrm>
            <a:custGeom>
              <a:avLst/>
              <a:gdLst>
                <a:gd name="T0" fmla="*/ 140 w 140"/>
                <a:gd name="T1" fmla="*/ 33 h 86"/>
                <a:gd name="T2" fmla="*/ 140 w 140"/>
                <a:gd name="T3" fmla="*/ 33 h 86"/>
                <a:gd name="T4" fmla="*/ 82 w 140"/>
                <a:gd name="T5" fmla="*/ 0 h 86"/>
                <a:gd name="T6" fmla="*/ 71 w 140"/>
                <a:gd name="T7" fmla="*/ 25 h 86"/>
                <a:gd name="T8" fmla="*/ 17 w 140"/>
                <a:gd name="T9" fmla="*/ 2 h 86"/>
                <a:gd name="T10" fmla="*/ 0 w 140"/>
                <a:gd name="T11" fmla="*/ 4 h 86"/>
                <a:gd name="T12" fmla="*/ 0 w 140"/>
                <a:gd name="T13" fmla="*/ 5 h 86"/>
                <a:gd name="T14" fmla="*/ 140 w 140"/>
                <a:gd name="T15" fmla="*/ 86 h 86"/>
                <a:gd name="T16" fmla="*/ 140 w 140"/>
                <a:gd name="T17" fmla="*/ 86 h 86"/>
                <a:gd name="T18" fmla="*/ 140 w 140"/>
                <a:gd name="T1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6">
                  <a:moveTo>
                    <a:pt x="140" y="33"/>
                  </a:moveTo>
                  <a:cubicBezTo>
                    <a:pt x="140" y="33"/>
                    <a:pt x="140" y="33"/>
                    <a:pt x="140" y="33"/>
                  </a:cubicBezTo>
                  <a:cubicBezTo>
                    <a:pt x="82" y="0"/>
                    <a:pt x="82" y="0"/>
                    <a:pt x="82" y="0"/>
                  </a:cubicBezTo>
                  <a:cubicBezTo>
                    <a:pt x="78" y="7"/>
                    <a:pt x="74" y="16"/>
                    <a:pt x="71" y="25"/>
                  </a:cubicBezTo>
                  <a:cubicBezTo>
                    <a:pt x="57" y="11"/>
                    <a:pt x="38" y="2"/>
                    <a:pt x="17" y="2"/>
                  </a:cubicBezTo>
                  <a:cubicBezTo>
                    <a:pt x="11" y="2"/>
                    <a:pt x="5" y="3"/>
                    <a:pt x="0" y="4"/>
                  </a:cubicBezTo>
                  <a:cubicBezTo>
                    <a:pt x="0" y="5"/>
                    <a:pt x="0" y="5"/>
                    <a:pt x="0" y="5"/>
                  </a:cubicBezTo>
                  <a:cubicBezTo>
                    <a:pt x="140" y="86"/>
                    <a:pt x="140" y="86"/>
                    <a:pt x="140" y="86"/>
                  </a:cubicBezTo>
                  <a:cubicBezTo>
                    <a:pt x="140" y="86"/>
                    <a:pt x="140" y="86"/>
                    <a:pt x="140" y="86"/>
                  </a:cubicBezTo>
                  <a:lnTo>
                    <a:pt x="140" y="33"/>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Freeform 17"/>
            <p:cNvSpPr>
              <a:spLocks/>
            </p:cNvSpPr>
            <p:nvPr userDrawn="1"/>
          </p:nvSpPr>
          <p:spPr bwMode="auto">
            <a:xfrm>
              <a:off x="7259638" y="4756151"/>
              <a:ext cx="454025" cy="523875"/>
            </a:xfrm>
            <a:custGeom>
              <a:avLst/>
              <a:gdLst>
                <a:gd name="T0" fmla="*/ 143 w 286"/>
                <a:gd name="T1" fmla="*/ 277 h 330"/>
                <a:gd name="T2" fmla="*/ 143 w 286"/>
                <a:gd name="T3" fmla="*/ 277 h 330"/>
                <a:gd name="T4" fmla="*/ 46 w 286"/>
                <a:gd name="T5" fmla="*/ 222 h 330"/>
                <a:gd name="T6" fmla="*/ 46 w 286"/>
                <a:gd name="T7" fmla="*/ 110 h 330"/>
                <a:gd name="T8" fmla="*/ 143 w 286"/>
                <a:gd name="T9" fmla="*/ 54 h 330"/>
                <a:gd name="T10" fmla="*/ 239 w 286"/>
                <a:gd name="T11" fmla="*/ 110 h 330"/>
                <a:gd name="T12" fmla="*/ 239 w 286"/>
                <a:gd name="T13" fmla="*/ 110 h 330"/>
                <a:gd name="T14" fmla="*/ 286 w 286"/>
                <a:gd name="T15" fmla="*/ 83 h 330"/>
                <a:gd name="T16" fmla="*/ 143 w 286"/>
                <a:gd name="T17" fmla="*/ 0 h 330"/>
                <a:gd name="T18" fmla="*/ 0 w 286"/>
                <a:gd name="T19" fmla="*/ 83 h 330"/>
                <a:gd name="T20" fmla="*/ 0 w 286"/>
                <a:gd name="T21" fmla="*/ 248 h 330"/>
                <a:gd name="T22" fmla="*/ 143 w 286"/>
                <a:gd name="T23" fmla="*/ 330 h 330"/>
                <a:gd name="T24" fmla="*/ 143 w 286"/>
                <a:gd name="T25" fmla="*/ 330 h 330"/>
                <a:gd name="T26" fmla="*/ 143 w 286"/>
                <a:gd name="T27" fmla="*/ 27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330">
                  <a:moveTo>
                    <a:pt x="143" y="277"/>
                  </a:moveTo>
                  <a:lnTo>
                    <a:pt x="143" y="277"/>
                  </a:lnTo>
                  <a:lnTo>
                    <a:pt x="46" y="222"/>
                  </a:lnTo>
                  <a:lnTo>
                    <a:pt x="46" y="110"/>
                  </a:lnTo>
                  <a:lnTo>
                    <a:pt x="143" y="54"/>
                  </a:lnTo>
                  <a:lnTo>
                    <a:pt x="239" y="110"/>
                  </a:lnTo>
                  <a:lnTo>
                    <a:pt x="239" y="110"/>
                  </a:lnTo>
                  <a:lnTo>
                    <a:pt x="286" y="83"/>
                  </a:lnTo>
                  <a:lnTo>
                    <a:pt x="143" y="0"/>
                  </a:lnTo>
                  <a:lnTo>
                    <a:pt x="0" y="83"/>
                  </a:lnTo>
                  <a:lnTo>
                    <a:pt x="0" y="248"/>
                  </a:lnTo>
                  <a:lnTo>
                    <a:pt x="143" y="330"/>
                  </a:lnTo>
                  <a:lnTo>
                    <a:pt x="143" y="330"/>
                  </a:lnTo>
                  <a:lnTo>
                    <a:pt x="143" y="2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05566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anim calcmode="lin" valueType="num">
                                      <p:cBhvr>
                                        <p:cTn id="8" dur="500" fill="hold"/>
                                        <p:tgtEl>
                                          <p:spTgt spid="77"/>
                                        </p:tgtEl>
                                        <p:attrNameLst>
                                          <p:attrName>ppt_x</p:attrName>
                                        </p:attrNameLst>
                                      </p:cBhvr>
                                      <p:tavLst>
                                        <p:tav tm="0">
                                          <p:val>
                                            <p:strVal val="#ppt_x"/>
                                          </p:val>
                                        </p:tav>
                                        <p:tav tm="100000">
                                          <p:val>
                                            <p:strVal val="#ppt_x"/>
                                          </p:val>
                                        </p:tav>
                                      </p:tavLst>
                                    </p:anim>
                                    <p:anim calcmode="lin" valueType="num">
                                      <p:cBhvr>
                                        <p:cTn id="9" dur="500" fill="hold"/>
                                        <p:tgtEl>
                                          <p:spTgt spid="7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250"/>
                                        <p:tgtEl>
                                          <p:spTgt spid="76"/>
                                        </p:tgtEl>
                                      </p:cBhvr>
                                    </p:animEffect>
                                  </p:childTnLst>
                                </p:cTn>
                              </p:par>
                              <p:par>
                                <p:cTn id="13" presetID="42" presetClass="path" presetSubtype="0" accel="50000" decel="50000" fill="hold" grpId="1" nodeType="withEffect">
                                  <p:stCondLst>
                                    <p:cond delay="750"/>
                                  </p:stCondLst>
                                  <p:childTnLst>
                                    <p:animMotion origin="layout" path="M -3.2193E-6 -4.82524E-6 L -0.10326 -4.82524E-6 " pathEditMode="relative" rAng="0" ptsTypes="AA">
                                      <p:cBhvr>
                                        <p:cTn id="14" dur="1250" fill="hold"/>
                                        <p:tgtEl>
                                          <p:spTgt spid="76"/>
                                        </p:tgtEl>
                                        <p:attrNameLst>
                                          <p:attrName>ppt_x</p:attrName>
                                          <p:attrName>ppt_y</p:attrName>
                                        </p:attrNameLst>
                                      </p:cBhvr>
                                      <p:rCtr x="-5170" y="0"/>
                                    </p:animMotion>
                                  </p:childTnLst>
                                </p:cTn>
                              </p:par>
                              <p:par>
                                <p:cTn id="15" presetID="10" presetClass="entr" presetSubtype="0" fill="hold" nodeType="withEffect">
                                  <p:stCondLst>
                                    <p:cond delay="10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
                                        <p:tgtEl>
                                          <p:spTgt spid="58"/>
                                        </p:tgtEl>
                                      </p:cBhvr>
                                    </p:animEffect>
                                  </p:childTnLst>
                                </p:cTn>
                              </p:par>
                              <p:par>
                                <p:cTn id="18" presetID="42" presetClass="path" presetSubtype="0" accel="50000" decel="50000" fill="hold" nodeType="withEffect">
                                  <p:stCondLst>
                                    <p:cond delay="750"/>
                                  </p:stCondLst>
                                  <p:childTnLst>
                                    <p:animMotion origin="layout" path="M 1.99132E-7 -9.30549E-7 L -0.00064 -0.20608 " pathEditMode="relative" rAng="0" ptsTypes="AA">
                                      <p:cBhvr>
                                        <p:cTn id="19" dur="750" fill="hold"/>
                                        <p:tgtEl>
                                          <p:spTgt spid="58"/>
                                        </p:tgtEl>
                                        <p:attrNameLst>
                                          <p:attrName>ppt_x</p:attrName>
                                          <p:attrName>ppt_y</p:attrName>
                                        </p:attrNameLst>
                                      </p:cBhvr>
                                      <p:rCtr x="-38" y="-10304"/>
                                    </p:animMotion>
                                  </p:childTnLst>
                                </p:cTn>
                              </p:par>
                              <p:par>
                                <p:cTn id="20" presetID="10" presetClass="entr" presetSubtype="0" fill="hold" nodeType="withEffect">
                                  <p:stCondLst>
                                    <p:cond delay="125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100"/>
                                        <p:tgtEl>
                                          <p:spTgt spid="93"/>
                                        </p:tgtEl>
                                      </p:cBhvr>
                                    </p:animEffect>
                                  </p:childTnLst>
                                </p:cTn>
                              </p:par>
                              <p:par>
                                <p:cTn id="23" presetID="42" presetClass="path" presetSubtype="0" accel="50000" decel="50000" fill="hold" nodeType="withEffect">
                                  <p:stCondLst>
                                    <p:cond delay="1000"/>
                                  </p:stCondLst>
                                  <p:childTnLst>
                                    <p:animMotion origin="layout" path="M 2.04238E-8 -4.74353E-6 L -0.00064 -0.20608 " pathEditMode="relative" rAng="0" ptsTypes="AA">
                                      <p:cBhvr>
                                        <p:cTn id="24" dur="750" fill="hold"/>
                                        <p:tgtEl>
                                          <p:spTgt spid="93"/>
                                        </p:tgtEl>
                                        <p:attrNameLst>
                                          <p:attrName>ppt_x</p:attrName>
                                          <p:attrName>ppt_y</p:attrName>
                                        </p:attrNameLst>
                                      </p:cBhvr>
                                      <p:rCtr x="-38" y="-10304"/>
                                    </p:animMotion>
                                  </p:childTnLst>
                                </p:cTn>
                              </p:par>
                              <p:par>
                                <p:cTn id="25" presetID="10" presetClass="entr" presetSubtype="0" fill="hold" nodeType="withEffect">
                                  <p:stCondLst>
                                    <p:cond delay="150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
                                        <p:tgtEl>
                                          <p:spTgt spid="67"/>
                                        </p:tgtEl>
                                      </p:cBhvr>
                                    </p:animEffect>
                                  </p:childTnLst>
                                </p:cTn>
                              </p:par>
                              <p:par>
                                <p:cTn id="28" presetID="42" presetClass="path" presetSubtype="0" accel="50000" decel="50000" fill="hold" nodeType="withEffect">
                                  <p:stCondLst>
                                    <p:cond delay="1250"/>
                                  </p:stCondLst>
                                  <p:childTnLst>
                                    <p:animMotion origin="layout" path="M -7.1228E-7 -4.95234E-6 L 0.00498 -0.21402 " pathEditMode="relative" rAng="0" ptsTypes="AA">
                                      <p:cBhvr>
                                        <p:cTn id="29" dur="750" fill="hold"/>
                                        <p:tgtEl>
                                          <p:spTgt spid="67"/>
                                        </p:tgtEl>
                                        <p:attrNameLst>
                                          <p:attrName>ppt_x</p:attrName>
                                          <p:attrName>ppt_y</p:attrName>
                                        </p:attrNameLst>
                                      </p:cBhvr>
                                      <p:rCtr x="243" y="-10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ANIMATED">
    <p:bg>
      <p:bgPr>
        <a:solidFill>
          <a:srgbClr val="0086AC"/>
        </a:solidFill>
        <a:effectLst/>
      </p:bgPr>
    </p:bg>
    <p:spTree>
      <p:nvGrpSpPr>
        <p:cNvPr id="1" name=""/>
        <p:cNvGrpSpPr/>
        <p:nvPr/>
      </p:nvGrpSpPr>
      <p:grpSpPr>
        <a:xfrm>
          <a:off x="0" y="0"/>
          <a:ext cx="0" cy="0"/>
          <a:chOff x="0" y="0"/>
          <a:chExt cx="0" cy="0"/>
        </a:xfrm>
      </p:grpSpPr>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13"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
        <p:nvSpPr>
          <p:cNvPr id="12"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9" name="Title 1"/>
          <p:cNvSpPr>
            <a:spLocks noGrp="1"/>
          </p:cNvSpPr>
          <p:nvPr>
            <p:ph type="title" hasCustomPrompt="1"/>
          </p:nvPr>
        </p:nvSpPr>
        <p:spPr>
          <a:xfrm>
            <a:off x="269302" y="2084187"/>
            <a:ext cx="5724454"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5733410"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2" name="Group 1"/>
          <p:cNvGrpSpPr/>
          <p:nvPr userDrawn="1"/>
        </p:nvGrpSpPr>
        <p:grpSpPr>
          <a:xfrm>
            <a:off x="5699116" y="122012"/>
            <a:ext cx="6122818" cy="7069081"/>
            <a:chOff x="5813395" y="124441"/>
            <a:chExt cx="6245593" cy="7209808"/>
          </a:xfrm>
        </p:grpSpPr>
        <p:pic>
          <p:nvPicPr>
            <p:cNvPr id="889" name="Picture 888"/>
            <p:cNvPicPr>
              <a:picLocks noChangeAspect="1"/>
            </p:cNvPicPr>
            <p:nvPr userDrawn="1"/>
          </p:nvPicPr>
          <p:blipFill>
            <a:blip r:embed="rId3">
              <a:lum bright="70000" contrast="-70000"/>
            </a:blip>
            <a:stretch>
              <a:fillRect/>
            </a:stretch>
          </p:blipFill>
          <p:spPr>
            <a:xfrm>
              <a:off x="6647005" y="2354262"/>
              <a:ext cx="1489168" cy="693233"/>
            </a:xfrm>
            <a:prstGeom prst="rect">
              <a:avLst/>
            </a:prstGeom>
          </p:spPr>
        </p:pic>
        <p:pic>
          <p:nvPicPr>
            <p:cNvPr id="888" name="Picture 887"/>
            <p:cNvPicPr>
              <a:picLocks noChangeAspect="1"/>
            </p:cNvPicPr>
            <p:nvPr userDrawn="1"/>
          </p:nvPicPr>
          <p:blipFill>
            <a:blip r:embed="rId3">
              <a:lum bright="70000" contrast="-70000"/>
            </a:blip>
            <a:stretch>
              <a:fillRect/>
            </a:stretch>
          </p:blipFill>
          <p:spPr>
            <a:xfrm>
              <a:off x="9191017" y="2724150"/>
              <a:ext cx="2867971" cy="1335090"/>
            </a:xfrm>
            <a:prstGeom prst="rect">
              <a:avLst/>
            </a:prstGeom>
          </p:spPr>
        </p:pic>
        <p:pic>
          <p:nvPicPr>
            <p:cNvPr id="883" name="Picture 882"/>
            <p:cNvPicPr>
              <a:picLocks noChangeAspect="1"/>
            </p:cNvPicPr>
            <p:nvPr/>
          </p:nvPicPr>
          <p:blipFill>
            <a:blip r:embed="rId4"/>
            <a:stretch>
              <a:fillRect/>
            </a:stretch>
          </p:blipFill>
          <p:spPr>
            <a:xfrm>
              <a:off x="6133373" y="124441"/>
              <a:ext cx="3035177" cy="4104659"/>
            </a:xfrm>
            <a:prstGeom prst="rect">
              <a:avLst/>
            </a:prstGeom>
          </p:spPr>
        </p:pic>
        <p:pic>
          <p:nvPicPr>
            <p:cNvPr id="884" name="Picture 883"/>
            <p:cNvPicPr>
              <a:picLocks noChangeAspect="1"/>
            </p:cNvPicPr>
            <p:nvPr/>
          </p:nvPicPr>
          <p:blipFill>
            <a:blip r:embed="rId5"/>
            <a:stretch>
              <a:fillRect/>
            </a:stretch>
          </p:blipFill>
          <p:spPr>
            <a:xfrm>
              <a:off x="8198644" y="1001712"/>
              <a:ext cx="3079149" cy="4083737"/>
            </a:xfrm>
            <a:prstGeom prst="rect">
              <a:avLst/>
            </a:prstGeom>
          </p:spPr>
        </p:pic>
        <p:pic>
          <p:nvPicPr>
            <p:cNvPr id="885" name="Picture 884"/>
            <p:cNvPicPr>
              <a:picLocks noChangeAspect="1"/>
            </p:cNvPicPr>
            <p:nvPr/>
          </p:nvPicPr>
          <p:blipFill>
            <a:blip r:embed="rId3">
              <a:lum bright="70000" contrast="-70000"/>
            </a:blip>
            <a:stretch>
              <a:fillRect/>
            </a:stretch>
          </p:blipFill>
          <p:spPr>
            <a:xfrm>
              <a:off x="5813395" y="2831443"/>
              <a:ext cx="3563938" cy="1659075"/>
            </a:xfrm>
            <a:prstGeom prst="rect">
              <a:avLst/>
            </a:prstGeom>
          </p:spPr>
        </p:pic>
        <p:pic>
          <p:nvPicPr>
            <p:cNvPr id="886" name="Picture 885"/>
            <p:cNvPicPr>
              <a:picLocks noChangeAspect="1"/>
            </p:cNvPicPr>
            <p:nvPr/>
          </p:nvPicPr>
          <p:blipFill>
            <a:blip r:embed="rId6"/>
            <a:stretch>
              <a:fillRect/>
            </a:stretch>
          </p:blipFill>
          <p:spPr>
            <a:xfrm>
              <a:off x="6950974" y="3178032"/>
              <a:ext cx="3266895" cy="4156217"/>
            </a:xfrm>
            <a:prstGeom prst="rect">
              <a:avLst/>
            </a:prstGeom>
          </p:spPr>
        </p:pic>
        <p:pic>
          <p:nvPicPr>
            <p:cNvPr id="887" name="Picture 886"/>
            <p:cNvPicPr>
              <a:picLocks noChangeAspect="1"/>
            </p:cNvPicPr>
            <p:nvPr/>
          </p:nvPicPr>
          <p:blipFill>
            <a:blip r:embed="rId7"/>
            <a:stretch>
              <a:fillRect/>
            </a:stretch>
          </p:blipFill>
          <p:spPr>
            <a:xfrm>
              <a:off x="7451355" y="4105275"/>
              <a:ext cx="1046428" cy="1449387"/>
            </a:xfrm>
            <a:prstGeom prst="rect">
              <a:avLst/>
            </a:prstGeom>
          </p:spPr>
        </p:pic>
        <p:pic>
          <p:nvPicPr>
            <p:cNvPr id="890" name="Picture 889"/>
            <p:cNvPicPr>
              <a:picLocks noChangeAspect="1"/>
            </p:cNvPicPr>
            <p:nvPr userDrawn="1"/>
          </p:nvPicPr>
          <p:blipFill>
            <a:blip r:embed="rId3">
              <a:lum bright="70000" contrast="-70000"/>
            </a:blip>
            <a:stretch>
              <a:fillRect/>
            </a:stretch>
          </p:blipFill>
          <p:spPr>
            <a:xfrm>
              <a:off x="9424683" y="5810253"/>
              <a:ext cx="906259" cy="421879"/>
            </a:xfrm>
            <a:prstGeom prst="rect">
              <a:avLst/>
            </a:prstGeom>
          </p:spPr>
        </p:pic>
      </p:grpSp>
    </p:spTree>
    <p:extLst>
      <p:ext uri="{BB962C8B-B14F-4D97-AF65-F5344CB8AC3E}">
        <p14:creationId xmlns:p14="http://schemas.microsoft.com/office/powerpoint/2010/main" val="736781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50"/>
                                        <p:tgtEl>
                                          <p:spTgt spid="9"/>
                                        </p:tgtEl>
                                      </p:cBhvr>
                                    </p:animEffect>
                                  </p:childTnLst>
                                </p:cTn>
                              </p:par>
                              <p:par>
                                <p:cTn id="8" presetID="63" presetClass="path" presetSubtype="0" decel="100000" fill="hold" grpId="1" nodeType="withEffect">
                                  <p:stCondLst>
                                    <p:cond delay="750"/>
                                  </p:stCondLst>
                                  <p:childTnLst>
                                    <p:animMotion origin="layout" path="M -0.01455 4.96142E-6 L -4.34261E-6 4.96142E-6 " pathEditMode="relative" rAng="0" ptsTypes="AA">
                                      <p:cBhvr>
                                        <p:cTn id="9" dur="950" fill="hold"/>
                                        <p:tgtEl>
                                          <p:spTgt spid="9"/>
                                        </p:tgtEl>
                                        <p:attrNameLst>
                                          <p:attrName>ppt_x</p:attrName>
                                          <p:attrName>ppt_y</p:attrName>
                                        </p:attrNameLst>
                                      </p:cBhvr>
                                      <p:rCtr x="728" y="0"/>
                                    </p:animMotion>
                                  </p:childTnLst>
                                </p:cTn>
                              </p:par>
                              <p:par>
                                <p:cTn id="10" presetID="6" presetClass="emph" presetSubtype="0" accel="100000" autoRev="1" fill="hold" grpId="2" nodeType="withEffect">
                                  <p:stCondLst>
                                    <p:cond delay="50"/>
                                  </p:stCondLst>
                                  <p:childTnLst>
                                    <p:animScale>
                                      <p:cBhvr>
                                        <p:cTn id="11" dur="500" fill="hold"/>
                                        <p:tgtEl>
                                          <p:spTgt spid="9"/>
                                        </p:tgtEl>
                                      </p:cBhvr>
                                      <p:by x="95000" y="95000"/>
                                    </p:animScale>
                                  </p:childTnLst>
                                </p:cTn>
                              </p:par>
                              <p:par>
                                <p:cTn id="12" presetID="10" presetClass="entr" presetSubtype="0" fill="hold" grpId="0" nodeType="withEffect">
                                  <p:stCondLst>
                                    <p:cond delay="8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950"/>
                                        <p:tgtEl>
                                          <p:spTgt spid="5"/>
                                        </p:tgtEl>
                                      </p:cBhvr>
                                    </p:animEffect>
                                  </p:childTnLst>
                                </p:cTn>
                              </p:par>
                              <p:par>
                                <p:cTn id="15" presetID="63" presetClass="path" presetSubtype="0" decel="100000" fill="hold" grpId="1" nodeType="withEffect">
                                  <p:stCondLst>
                                    <p:cond delay="800"/>
                                  </p:stCondLst>
                                  <p:childTnLst>
                                    <p:animMotion origin="layout" path="M -0.01455 2.42851E-6 L -3.02783E-6 2.42851E-6 " pathEditMode="relative" rAng="0" ptsTypes="AA">
                                      <p:cBhvr>
                                        <p:cTn id="16" dur="950" fill="hold"/>
                                        <p:tgtEl>
                                          <p:spTgt spid="5"/>
                                        </p:tgtEl>
                                        <p:attrNameLst>
                                          <p:attrName>ppt_x</p:attrName>
                                          <p:attrName>ppt_y</p:attrName>
                                        </p:attrNameLst>
                                      </p:cBhvr>
                                      <p:rCtr x="728" y="0"/>
                                    </p:animMotion>
                                  </p:childTnLst>
                                </p:cTn>
                              </p:par>
                              <p:par>
                                <p:cTn id="17" presetID="6" presetClass="emph" presetSubtype="0" accel="100000" autoRev="1" fill="hold" grpId="2" nodeType="withEffect">
                                  <p:stCondLst>
                                    <p:cond delay="100"/>
                                  </p:stCondLst>
                                  <p:childTnLst>
                                    <p:animScale>
                                      <p:cBhvr>
                                        <p:cTn id="18" dur="500" fill="hold"/>
                                        <p:tgtEl>
                                          <p:spTgt spid="5"/>
                                        </p:tgtEl>
                                      </p:cBhvr>
                                      <p:by x="95000" y="95000"/>
                                    </p:animScale>
                                  </p:childTnLst>
                                </p:cTn>
                              </p:par>
                              <p:par>
                                <p:cTn id="19" presetID="10" presetClass="entr" presetSubtype="0" fill="hold" nodeType="withEffect">
                                  <p:stCondLst>
                                    <p:cond delay="9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950"/>
                                        <p:tgtEl>
                                          <p:spTgt spid="7"/>
                                        </p:tgtEl>
                                      </p:cBhvr>
                                    </p:animEffect>
                                  </p:childTnLst>
                                </p:cTn>
                              </p:par>
                              <p:par>
                                <p:cTn id="22" presetID="63" presetClass="path" presetSubtype="0" decel="100000" fill="hold" nodeType="withEffect">
                                  <p:stCondLst>
                                    <p:cond delay="900"/>
                                  </p:stCondLst>
                                  <p:childTnLst>
                                    <p:animMotion origin="layout" path="M -0.01455 -1.34362E-6 L -3.90605E-7 -1.34362E-6 " pathEditMode="relative" rAng="0" ptsTypes="AA">
                                      <p:cBhvr>
                                        <p:cTn id="23" dur="950" fill="hold"/>
                                        <p:tgtEl>
                                          <p:spTgt spid="7"/>
                                        </p:tgtEl>
                                        <p:attrNameLst>
                                          <p:attrName>ppt_x</p:attrName>
                                          <p:attrName>ppt_y</p:attrName>
                                        </p:attrNameLst>
                                      </p:cBhvr>
                                      <p:rCtr x="728" y="0"/>
                                    </p:animMotion>
                                  </p:childTnLst>
                                </p:cTn>
                              </p:par>
                              <p:par>
                                <p:cTn id="24" presetID="6" presetClass="emph" presetSubtype="0" accel="100000" autoRev="1" fill="hold" nodeType="withEffect">
                                  <p:stCondLst>
                                    <p:cond delay="200"/>
                                  </p:stCondLst>
                                  <p:childTnLst>
                                    <p:animScale>
                                      <p:cBhvr>
                                        <p:cTn id="25" dur="500" fill="hold"/>
                                        <p:tgtEl>
                                          <p:spTgt spid="7"/>
                                        </p:tgtEl>
                                      </p:cBhvr>
                                      <p:by x="95000" y="95000"/>
                                    </p:animScale>
                                  </p:childTnLst>
                                </p:cTn>
                              </p:par>
                              <p:par>
                                <p:cTn id="26" presetID="10" presetClass="entr" presetSubtype="0" fill="hold" grpId="0" nodeType="withEffect">
                                  <p:stCondLst>
                                    <p:cond delay="7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950"/>
                                        <p:tgtEl>
                                          <p:spTgt spid="12"/>
                                        </p:tgtEl>
                                      </p:cBhvr>
                                    </p:animEffect>
                                  </p:childTnLst>
                                </p:cTn>
                              </p:par>
                              <p:par>
                                <p:cTn id="29" presetID="63" presetClass="path" presetSubtype="0" decel="100000" fill="hold" grpId="1" nodeType="withEffect">
                                  <p:stCondLst>
                                    <p:cond delay="700"/>
                                  </p:stCondLst>
                                  <p:childTnLst>
                                    <p:animMotion origin="layout" path="M -0.01455 2.13345E-6 L 1.62369E-6 2.13345E-6 " pathEditMode="relative" rAng="0" ptsTypes="AA">
                                      <p:cBhvr>
                                        <p:cTn id="30" dur="950" fill="hold"/>
                                        <p:tgtEl>
                                          <p:spTgt spid="12"/>
                                        </p:tgtEl>
                                        <p:attrNameLst>
                                          <p:attrName>ppt_x</p:attrName>
                                          <p:attrName>ppt_y</p:attrName>
                                        </p:attrNameLst>
                                      </p:cBhvr>
                                      <p:rCtr x="728" y="0"/>
                                    </p:animMotion>
                                  </p:childTnLst>
                                </p:cTn>
                              </p:par>
                              <p:par>
                                <p:cTn id="31" presetID="6" presetClass="emph" presetSubtype="0" accel="100000" autoRev="1" fill="hold" grpId="2" nodeType="withEffect">
                                  <p:stCondLst>
                                    <p:cond delay="0"/>
                                  </p:stCondLst>
                                  <p:childTnLst>
                                    <p:animScale>
                                      <p:cBhvr>
                                        <p:cTn id="32" dur="500" fill="hold"/>
                                        <p:tgtEl>
                                          <p:spTgt spid="12"/>
                                        </p:tgtEl>
                                      </p:cBhvr>
                                      <p:by x="95000" y="95000"/>
                                    </p:animScale>
                                  </p:childTnLst>
                                </p:cTn>
                              </p:par>
                              <p:par>
                                <p:cTn id="33" presetID="10" presetClass="entr" presetSubtype="0" fill="hold" grpId="0" nodeType="withEffect">
                                  <p:stCondLst>
                                    <p:cond delay="7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950"/>
                                        <p:tgtEl>
                                          <p:spTgt spid="13"/>
                                        </p:tgtEl>
                                      </p:cBhvr>
                                    </p:animEffect>
                                  </p:childTnLst>
                                </p:cTn>
                              </p:par>
                              <p:par>
                                <p:cTn id="36" presetID="63" presetClass="path" presetSubtype="0" decel="100000" fill="hold" grpId="1" nodeType="withEffect">
                                  <p:stCondLst>
                                    <p:cond delay="700"/>
                                  </p:stCondLst>
                                  <p:childTnLst>
                                    <p:animMotion origin="layout" path="M -0.01455 -2.09714E-6 L -4.54174E-6 -2.09714E-6 " pathEditMode="relative" rAng="0" ptsTypes="AA">
                                      <p:cBhvr>
                                        <p:cTn id="37" dur="950" fill="hold"/>
                                        <p:tgtEl>
                                          <p:spTgt spid="13"/>
                                        </p:tgtEl>
                                        <p:attrNameLst>
                                          <p:attrName>ppt_x</p:attrName>
                                          <p:attrName>ppt_y</p:attrName>
                                        </p:attrNameLst>
                                      </p:cBhvr>
                                      <p:rCtr x="728" y="0"/>
                                    </p:animMotion>
                                  </p:childTnLst>
                                </p:cTn>
                              </p:par>
                              <p:par>
                                <p:cTn id="38" presetID="6" presetClass="emph" presetSubtype="0" accel="100000" autoRev="1" fill="hold" grpId="2" nodeType="withEffect">
                                  <p:stCondLst>
                                    <p:cond delay="0"/>
                                  </p:stCondLst>
                                  <p:childTnLst>
                                    <p:animScale>
                                      <p:cBhvr>
                                        <p:cTn id="39" dur="500" fill="hold"/>
                                        <p:tgtEl>
                                          <p:spTgt spid="13"/>
                                        </p:tgtEl>
                                      </p:cBhvr>
                                      <p:by x="95000" y="95000"/>
                                    </p:animScale>
                                  </p:childTnLst>
                                </p:cTn>
                              </p:par>
                              <p:par>
                                <p:cTn id="40" presetID="2" presetClass="entr" presetSubtype="2" decel="10000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1750" fill="hold"/>
                                        <p:tgtEl>
                                          <p:spTgt spid="2"/>
                                        </p:tgtEl>
                                        <p:attrNameLst>
                                          <p:attrName>ppt_x</p:attrName>
                                        </p:attrNameLst>
                                      </p:cBhvr>
                                      <p:tavLst>
                                        <p:tav tm="0">
                                          <p:val>
                                            <p:strVal val="1+#ppt_w/2"/>
                                          </p:val>
                                        </p:tav>
                                        <p:tav tm="100000">
                                          <p:val>
                                            <p:strVal val="#ppt_x"/>
                                          </p:val>
                                        </p:tav>
                                      </p:tavLst>
                                    </p:anim>
                                    <p:anim calcmode="lin" valueType="num">
                                      <p:cBhvr additive="base">
                                        <p:cTn id="43"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42606051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43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AAAE2-80F5-463F-B051-F6FD9E4C5ED0}"/>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3" name="Footer Placeholder 2">
            <a:extLst>
              <a:ext uri="{FF2B5EF4-FFF2-40B4-BE49-F238E27FC236}">
                <a16:creationId xmlns:a16="http://schemas.microsoft.com/office/drawing/2014/main" id="{0D5C63E5-1884-4AC9-9F42-D3A0799E76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32C783-B47F-4566-96B2-FF5B4BEB7B34}"/>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39959094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008802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5297364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00541682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992820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86A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7171399"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7171399"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grpSp>
        <p:nvGrpSpPr>
          <p:cNvPr id="14" name="Group 13"/>
          <p:cNvGrpSpPr/>
          <p:nvPr userDrawn="1"/>
        </p:nvGrpSpPr>
        <p:grpSpPr>
          <a:xfrm>
            <a:off x="5699116" y="122012"/>
            <a:ext cx="6122818" cy="7069081"/>
            <a:chOff x="5813395" y="124441"/>
            <a:chExt cx="6245593" cy="7209808"/>
          </a:xfrm>
        </p:grpSpPr>
        <p:pic>
          <p:nvPicPr>
            <p:cNvPr id="15" name="Picture 14"/>
            <p:cNvPicPr>
              <a:picLocks noChangeAspect="1"/>
            </p:cNvPicPr>
            <p:nvPr userDrawn="1"/>
          </p:nvPicPr>
          <p:blipFill>
            <a:blip r:embed="rId2">
              <a:lum bright="70000" contrast="-70000"/>
            </a:blip>
            <a:stretch>
              <a:fillRect/>
            </a:stretch>
          </p:blipFill>
          <p:spPr>
            <a:xfrm>
              <a:off x="6647005" y="2354262"/>
              <a:ext cx="1489168" cy="693233"/>
            </a:xfrm>
            <a:prstGeom prst="rect">
              <a:avLst/>
            </a:prstGeom>
          </p:spPr>
        </p:pic>
        <p:pic>
          <p:nvPicPr>
            <p:cNvPr id="16" name="Picture 15"/>
            <p:cNvPicPr>
              <a:picLocks noChangeAspect="1"/>
            </p:cNvPicPr>
            <p:nvPr userDrawn="1"/>
          </p:nvPicPr>
          <p:blipFill>
            <a:blip r:embed="rId2">
              <a:lum bright="70000" contrast="-70000"/>
            </a:blip>
            <a:stretch>
              <a:fillRect/>
            </a:stretch>
          </p:blipFill>
          <p:spPr>
            <a:xfrm>
              <a:off x="9191017" y="2724150"/>
              <a:ext cx="2867971" cy="1335090"/>
            </a:xfrm>
            <a:prstGeom prst="rect">
              <a:avLst/>
            </a:prstGeom>
          </p:spPr>
        </p:pic>
        <p:pic>
          <p:nvPicPr>
            <p:cNvPr id="17" name="Picture 16"/>
            <p:cNvPicPr>
              <a:picLocks noChangeAspect="1"/>
            </p:cNvPicPr>
            <p:nvPr/>
          </p:nvPicPr>
          <p:blipFill>
            <a:blip r:embed="rId3"/>
            <a:stretch>
              <a:fillRect/>
            </a:stretch>
          </p:blipFill>
          <p:spPr>
            <a:xfrm>
              <a:off x="6133373" y="124441"/>
              <a:ext cx="3035177" cy="4104659"/>
            </a:xfrm>
            <a:prstGeom prst="rect">
              <a:avLst/>
            </a:prstGeom>
          </p:spPr>
        </p:pic>
        <p:pic>
          <p:nvPicPr>
            <p:cNvPr id="18" name="Picture 17"/>
            <p:cNvPicPr>
              <a:picLocks noChangeAspect="1"/>
            </p:cNvPicPr>
            <p:nvPr/>
          </p:nvPicPr>
          <p:blipFill>
            <a:blip r:embed="rId4"/>
            <a:stretch>
              <a:fillRect/>
            </a:stretch>
          </p:blipFill>
          <p:spPr>
            <a:xfrm>
              <a:off x="8198644" y="1001712"/>
              <a:ext cx="3079149" cy="4083737"/>
            </a:xfrm>
            <a:prstGeom prst="rect">
              <a:avLst/>
            </a:prstGeom>
          </p:spPr>
        </p:pic>
        <p:pic>
          <p:nvPicPr>
            <p:cNvPr id="19" name="Picture 18"/>
            <p:cNvPicPr>
              <a:picLocks noChangeAspect="1"/>
            </p:cNvPicPr>
            <p:nvPr/>
          </p:nvPicPr>
          <p:blipFill>
            <a:blip r:embed="rId2">
              <a:lum bright="70000" contrast="-70000"/>
            </a:blip>
            <a:stretch>
              <a:fillRect/>
            </a:stretch>
          </p:blipFill>
          <p:spPr>
            <a:xfrm>
              <a:off x="5813395" y="2831443"/>
              <a:ext cx="3563938" cy="1659075"/>
            </a:xfrm>
            <a:prstGeom prst="rect">
              <a:avLst/>
            </a:prstGeom>
          </p:spPr>
        </p:pic>
        <p:pic>
          <p:nvPicPr>
            <p:cNvPr id="20" name="Picture 19"/>
            <p:cNvPicPr>
              <a:picLocks noChangeAspect="1"/>
            </p:cNvPicPr>
            <p:nvPr/>
          </p:nvPicPr>
          <p:blipFill>
            <a:blip r:embed="rId5"/>
            <a:stretch>
              <a:fillRect/>
            </a:stretch>
          </p:blipFill>
          <p:spPr>
            <a:xfrm>
              <a:off x="6950974" y="3178032"/>
              <a:ext cx="3266895" cy="4156217"/>
            </a:xfrm>
            <a:prstGeom prst="rect">
              <a:avLst/>
            </a:prstGeom>
          </p:spPr>
        </p:pic>
        <p:pic>
          <p:nvPicPr>
            <p:cNvPr id="21" name="Picture 20"/>
            <p:cNvPicPr>
              <a:picLocks noChangeAspect="1"/>
            </p:cNvPicPr>
            <p:nvPr/>
          </p:nvPicPr>
          <p:blipFill>
            <a:blip r:embed="rId6"/>
            <a:stretch>
              <a:fillRect/>
            </a:stretch>
          </p:blipFill>
          <p:spPr>
            <a:xfrm>
              <a:off x="7451355" y="4105275"/>
              <a:ext cx="1046428" cy="1449387"/>
            </a:xfrm>
            <a:prstGeom prst="rect">
              <a:avLst/>
            </a:prstGeom>
          </p:spPr>
        </p:pic>
        <p:pic>
          <p:nvPicPr>
            <p:cNvPr id="22" name="Picture 21"/>
            <p:cNvPicPr>
              <a:picLocks noChangeAspect="1"/>
            </p:cNvPicPr>
            <p:nvPr userDrawn="1"/>
          </p:nvPicPr>
          <p:blipFill>
            <a:blip r:embed="rId2">
              <a:lum bright="70000" contrast="-70000"/>
            </a:blip>
            <a:stretch>
              <a:fillRect/>
            </a:stretch>
          </p:blipFill>
          <p:spPr>
            <a:xfrm>
              <a:off x="9424683" y="5810253"/>
              <a:ext cx="906259" cy="421879"/>
            </a:xfrm>
            <a:prstGeom prst="rect">
              <a:avLst/>
            </a:prstGeom>
          </p:spPr>
        </p:pic>
      </p:grpSp>
    </p:spTree>
    <p:extLst>
      <p:ext uri="{BB962C8B-B14F-4D97-AF65-F5344CB8AC3E}">
        <p14:creationId xmlns:p14="http://schemas.microsoft.com/office/powerpoint/2010/main" val="208218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750" fill="hold"/>
                                        <p:tgtEl>
                                          <p:spTgt spid="14"/>
                                        </p:tgtEl>
                                        <p:attrNameLst>
                                          <p:attrName>ppt_x</p:attrName>
                                        </p:attrNameLst>
                                      </p:cBhvr>
                                      <p:tavLst>
                                        <p:tav tm="0">
                                          <p:val>
                                            <p:strVal val="1+#ppt_w/2"/>
                                          </p:val>
                                        </p:tav>
                                        <p:tav tm="100000">
                                          <p:val>
                                            <p:strVal val="#ppt_x"/>
                                          </p:val>
                                        </p:tav>
                                      </p:tavLst>
                                    </p:anim>
                                    <p:anim calcmode="lin" valueType="num">
                                      <p:cBhvr additive="base">
                                        <p:cTn id="8" dur="1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0086A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7171398" cy="1158793"/>
          </a:xfrm>
          <a:noFill/>
        </p:spPr>
        <p:txBody>
          <a:bodyPr wrap="square"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grpSp>
        <p:nvGrpSpPr>
          <p:cNvPr id="12" name="Group 11"/>
          <p:cNvGrpSpPr/>
          <p:nvPr userDrawn="1"/>
        </p:nvGrpSpPr>
        <p:grpSpPr>
          <a:xfrm>
            <a:off x="5699116" y="122012"/>
            <a:ext cx="6122818" cy="7069081"/>
            <a:chOff x="5813395" y="124441"/>
            <a:chExt cx="6245593" cy="7209808"/>
          </a:xfrm>
        </p:grpSpPr>
        <p:pic>
          <p:nvPicPr>
            <p:cNvPr id="13" name="Picture 12"/>
            <p:cNvPicPr>
              <a:picLocks noChangeAspect="1"/>
            </p:cNvPicPr>
            <p:nvPr userDrawn="1"/>
          </p:nvPicPr>
          <p:blipFill>
            <a:blip r:embed="rId2">
              <a:lum bright="70000" contrast="-70000"/>
            </a:blip>
            <a:stretch>
              <a:fillRect/>
            </a:stretch>
          </p:blipFill>
          <p:spPr>
            <a:xfrm>
              <a:off x="6647005" y="2354262"/>
              <a:ext cx="1489168" cy="693233"/>
            </a:xfrm>
            <a:prstGeom prst="rect">
              <a:avLst/>
            </a:prstGeom>
          </p:spPr>
        </p:pic>
        <p:pic>
          <p:nvPicPr>
            <p:cNvPr id="14" name="Picture 13"/>
            <p:cNvPicPr>
              <a:picLocks noChangeAspect="1"/>
            </p:cNvPicPr>
            <p:nvPr userDrawn="1"/>
          </p:nvPicPr>
          <p:blipFill>
            <a:blip r:embed="rId2">
              <a:lum bright="70000" contrast="-70000"/>
            </a:blip>
            <a:stretch>
              <a:fillRect/>
            </a:stretch>
          </p:blipFill>
          <p:spPr>
            <a:xfrm>
              <a:off x="9191017" y="2724150"/>
              <a:ext cx="2867971" cy="1335090"/>
            </a:xfrm>
            <a:prstGeom prst="rect">
              <a:avLst/>
            </a:prstGeom>
          </p:spPr>
        </p:pic>
        <p:pic>
          <p:nvPicPr>
            <p:cNvPr id="15" name="Picture 14"/>
            <p:cNvPicPr>
              <a:picLocks noChangeAspect="1"/>
            </p:cNvPicPr>
            <p:nvPr/>
          </p:nvPicPr>
          <p:blipFill>
            <a:blip r:embed="rId3"/>
            <a:stretch>
              <a:fillRect/>
            </a:stretch>
          </p:blipFill>
          <p:spPr>
            <a:xfrm>
              <a:off x="6133373" y="124441"/>
              <a:ext cx="3035177" cy="4104659"/>
            </a:xfrm>
            <a:prstGeom prst="rect">
              <a:avLst/>
            </a:prstGeom>
          </p:spPr>
        </p:pic>
        <p:pic>
          <p:nvPicPr>
            <p:cNvPr id="16" name="Picture 15"/>
            <p:cNvPicPr>
              <a:picLocks noChangeAspect="1"/>
            </p:cNvPicPr>
            <p:nvPr/>
          </p:nvPicPr>
          <p:blipFill>
            <a:blip r:embed="rId4"/>
            <a:stretch>
              <a:fillRect/>
            </a:stretch>
          </p:blipFill>
          <p:spPr>
            <a:xfrm>
              <a:off x="8198644" y="1001712"/>
              <a:ext cx="3079149" cy="4083737"/>
            </a:xfrm>
            <a:prstGeom prst="rect">
              <a:avLst/>
            </a:prstGeom>
          </p:spPr>
        </p:pic>
        <p:pic>
          <p:nvPicPr>
            <p:cNvPr id="17" name="Picture 16"/>
            <p:cNvPicPr>
              <a:picLocks noChangeAspect="1"/>
            </p:cNvPicPr>
            <p:nvPr/>
          </p:nvPicPr>
          <p:blipFill>
            <a:blip r:embed="rId2">
              <a:lum bright="70000" contrast="-70000"/>
            </a:blip>
            <a:stretch>
              <a:fillRect/>
            </a:stretch>
          </p:blipFill>
          <p:spPr>
            <a:xfrm>
              <a:off x="5813395" y="2831443"/>
              <a:ext cx="3563938" cy="1659075"/>
            </a:xfrm>
            <a:prstGeom prst="rect">
              <a:avLst/>
            </a:prstGeom>
          </p:spPr>
        </p:pic>
        <p:pic>
          <p:nvPicPr>
            <p:cNvPr id="18" name="Picture 17"/>
            <p:cNvPicPr>
              <a:picLocks noChangeAspect="1"/>
            </p:cNvPicPr>
            <p:nvPr/>
          </p:nvPicPr>
          <p:blipFill>
            <a:blip r:embed="rId5"/>
            <a:stretch>
              <a:fillRect/>
            </a:stretch>
          </p:blipFill>
          <p:spPr>
            <a:xfrm>
              <a:off x="6950974" y="3178032"/>
              <a:ext cx="3266895" cy="4156217"/>
            </a:xfrm>
            <a:prstGeom prst="rect">
              <a:avLst/>
            </a:prstGeom>
          </p:spPr>
        </p:pic>
        <p:pic>
          <p:nvPicPr>
            <p:cNvPr id="19" name="Picture 18"/>
            <p:cNvPicPr>
              <a:picLocks noChangeAspect="1"/>
            </p:cNvPicPr>
            <p:nvPr/>
          </p:nvPicPr>
          <p:blipFill>
            <a:blip r:embed="rId6"/>
            <a:stretch>
              <a:fillRect/>
            </a:stretch>
          </p:blipFill>
          <p:spPr>
            <a:xfrm>
              <a:off x="7451355" y="4105275"/>
              <a:ext cx="1046428" cy="1449387"/>
            </a:xfrm>
            <a:prstGeom prst="rect">
              <a:avLst/>
            </a:prstGeom>
          </p:spPr>
        </p:pic>
        <p:pic>
          <p:nvPicPr>
            <p:cNvPr id="20" name="Picture 19"/>
            <p:cNvPicPr>
              <a:picLocks noChangeAspect="1"/>
            </p:cNvPicPr>
            <p:nvPr userDrawn="1"/>
          </p:nvPicPr>
          <p:blipFill>
            <a:blip r:embed="rId2">
              <a:lum bright="70000" contrast="-70000"/>
            </a:blip>
            <a:stretch>
              <a:fillRect/>
            </a:stretch>
          </p:blipFill>
          <p:spPr>
            <a:xfrm>
              <a:off x="9424683" y="5810253"/>
              <a:ext cx="906259" cy="421879"/>
            </a:xfrm>
            <a:prstGeom prst="rect">
              <a:avLst/>
            </a:prstGeom>
          </p:spPr>
        </p:pic>
      </p:grpSp>
    </p:spTree>
    <p:extLst>
      <p:ext uri="{BB962C8B-B14F-4D97-AF65-F5344CB8AC3E}">
        <p14:creationId xmlns:p14="http://schemas.microsoft.com/office/powerpoint/2010/main" val="3968730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66425352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86AC"/>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srcRect b="15719"/>
          <a:stretch/>
        </p:blipFill>
        <p:spPr>
          <a:xfrm>
            <a:off x="0" y="0"/>
            <a:ext cx="12205971" cy="6858000"/>
          </a:xfrm>
          <a:prstGeom prst="rect">
            <a:avLst/>
          </a:prstGeom>
        </p:spPr>
      </p:pic>
      <p:sp>
        <p:nvSpPr>
          <p:cNvPr id="2" name="Title 1"/>
          <p:cNvSpPr>
            <a:spLocks noGrp="1"/>
          </p:cNvSpPr>
          <p:nvPr>
            <p:ph type="title" hasCustomPrompt="1"/>
          </p:nvPr>
        </p:nvSpPr>
        <p:spPr>
          <a:xfrm>
            <a:off x="269240" y="2084172"/>
            <a:ext cx="5795387" cy="1158793"/>
          </a:xfrm>
          <a:noFill/>
        </p:spPr>
        <p:txBody>
          <a:bodyPr wrap="square" tIns="91440" bIns="91440" anchor="t" anchorCtr="0">
            <a:spAutoFit/>
          </a:bodyPr>
          <a:lstStyle>
            <a:lvl1pPr>
              <a:defRPr sz="7058" spc="-98" baseline="0">
                <a:solidFill>
                  <a:srgbClr val="0086AC"/>
                </a:solidFill>
              </a:defRPr>
            </a:lvl1pPr>
          </a:lstStyle>
          <a:p>
            <a:r>
              <a:rPr lang="en-US"/>
              <a:t>Section title</a:t>
            </a:r>
          </a:p>
        </p:txBody>
      </p:sp>
      <p:pic>
        <p:nvPicPr>
          <p:cNvPr id="5" name="Picture 4"/>
          <p:cNvPicPr>
            <a:picLocks noChangeAspect="1"/>
          </p:cNvPicPr>
          <p:nvPr userDrawn="1"/>
        </p:nvPicPr>
        <p:blipFill>
          <a:blip r:embed="rId3"/>
          <a:stretch>
            <a:fillRect/>
          </a:stretch>
        </p:blipFill>
        <p:spPr>
          <a:xfrm>
            <a:off x="13568422" y="-578221"/>
            <a:ext cx="2975512" cy="4024541"/>
          </a:xfrm>
          <a:prstGeom prst="rect">
            <a:avLst/>
          </a:prstGeom>
        </p:spPr>
      </p:pic>
      <p:pic>
        <p:nvPicPr>
          <p:cNvPr id="6" name="Picture 5"/>
          <p:cNvPicPr>
            <a:picLocks noChangeAspect="1"/>
          </p:cNvPicPr>
          <p:nvPr userDrawn="1"/>
        </p:nvPicPr>
        <p:blipFill>
          <a:blip r:embed="rId4"/>
          <a:stretch>
            <a:fillRect/>
          </a:stretch>
        </p:blipFill>
        <p:spPr>
          <a:xfrm>
            <a:off x="15593095" y="281927"/>
            <a:ext cx="3018619" cy="4004027"/>
          </a:xfrm>
          <a:prstGeom prst="rect">
            <a:avLst/>
          </a:prstGeom>
        </p:spPr>
      </p:pic>
      <p:pic>
        <p:nvPicPr>
          <p:cNvPr id="9" name="Picture 8"/>
          <p:cNvPicPr>
            <a:picLocks noChangeAspect="1"/>
          </p:cNvPicPr>
          <p:nvPr userDrawn="1"/>
        </p:nvPicPr>
        <p:blipFill>
          <a:blip r:embed="rId5"/>
          <a:stretch>
            <a:fillRect/>
          </a:stretch>
        </p:blipFill>
        <p:spPr>
          <a:xfrm>
            <a:off x="5720786" y="4586927"/>
            <a:ext cx="1025857" cy="1421097"/>
          </a:xfrm>
          <a:prstGeom prst="rect">
            <a:avLst/>
          </a:prstGeom>
        </p:spPr>
      </p:pic>
      <p:pic>
        <p:nvPicPr>
          <p:cNvPr id="10" name="Picture 9"/>
          <p:cNvPicPr>
            <a:picLocks noChangeAspect="1"/>
          </p:cNvPicPr>
          <p:nvPr userDrawn="1"/>
        </p:nvPicPr>
        <p:blipFill>
          <a:blip r:embed="rId6">
            <a:lum bright="70000" contrast="-70000"/>
          </a:blip>
          <a:stretch>
            <a:fillRect/>
          </a:stretch>
        </p:blipFill>
        <p:spPr>
          <a:xfrm>
            <a:off x="5195454" y="5297475"/>
            <a:ext cx="888444" cy="413644"/>
          </a:xfrm>
          <a:prstGeom prst="rect">
            <a:avLst/>
          </a:prstGeom>
        </p:spPr>
      </p:pic>
      <p:pic>
        <p:nvPicPr>
          <p:cNvPr id="8" name="Picture 7"/>
          <p:cNvPicPr>
            <a:picLocks noChangeAspect="1"/>
          </p:cNvPicPr>
          <p:nvPr userDrawn="1"/>
        </p:nvPicPr>
        <p:blipFill>
          <a:blip r:embed="rId7"/>
          <a:stretch>
            <a:fillRect/>
          </a:stretch>
        </p:blipFill>
        <p:spPr>
          <a:xfrm>
            <a:off x="8845326" y="841434"/>
            <a:ext cx="3202675" cy="4075092"/>
          </a:xfrm>
          <a:prstGeom prst="rect">
            <a:avLst/>
          </a:prstGeom>
        </p:spPr>
      </p:pic>
      <p:pic>
        <p:nvPicPr>
          <p:cNvPr id="14" name="Picture 13"/>
          <p:cNvPicPr>
            <a:picLocks noChangeAspect="1"/>
          </p:cNvPicPr>
          <p:nvPr userDrawn="1"/>
        </p:nvPicPr>
        <p:blipFill>
          <a:blip r:embed="rId8"/>
          <a:stretch>
            <a:fillRect/>
          </a:stretch>
        </p:blipFill>
        <p:spPr>
          <a:xfrm>
            <a:off x="8826363" y="650410"/>
            <a:ext cx="1456432" cy="2009460"/>
          </a:xfrm>
          <a:prstGeom prst="rect">
            <a:avLst/>
          </a:prstGeom>
        </p:spPr>
      </p:pic>
    </p:spTree>
    <p:extLst>
      <p:ext uri="{BB962C8B-B14F-4D97-AF65-F5344CB8AC3E}">
        <p14:creationId xmlns:p14="http://schemas.microsoft.com/office/powerpoint/2010/main" val="34845882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rgbClr val="0086AC"/>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srcRect b="15637"/>
          <a:stretch/>
        </p:blipFill>
        <p:spPr>
          <a:xfrm>
            <a:off x="0" y="0"/>
            <a:ext cx="12192000" cy="6858001"/>
          </a:xfrm>
          <a:prstGeom prst="rect">
            <a:avLst/>
          </a:prstGeom>
        </p:spPr>
      </p:pic>
      <p:sp>
        <p:nvSpPr>
          <p:cNvPr id="2" name="Title 1"/>
          <p:cNvSpPr>
            <a:spLocks noGrp="1"/>
          </p:cNvSpPr>
          <p:nvPr>
            <p:ph type="title" hasCustomPrompt="1"/>
          </p:nvPr>
        </p:nvSpPr>
        <p:spPr>
          <a:xfrm>
            <a:off x="269239" y="2084171"/>
            <a:ext cx="5320818" cy="1158793"/>
          </a:xfrm>
          <a:noFill/>
        </p:spPr>
        <p:txBody>
          <a:bodyPr wrap="square"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3">
            <a:lum bright="70000" contrast="-70000"/>
          </a:blip>
          <a:stretch>
            <a:fillRect/>
          </a:stretch>
        </p:blipFill>
        <p:spPr>
          <a:xfrm>
            <a:off x="16285130" y="2670978"/>
            <a:ext cx="2811593" cy="1309031"/>
          </a:xfrm>
          <a:prstGeom prst="rect">
            <a:avLst/>
          </a:prstGeom>
        </p:spPr>
      </p:pic>
      <p:pic>
        <p:nvPicPr>
          <p:cNvPr id="5" name="Picture 4"/>
          <p:cNvPicPr>
            <a:picLocks noChangeAspect="1"/>
          </p:cNvPicPr>
          <p:nvPr userDrawn="1"/>
        </p:nvPicPr>
        <p:blipFill>
          <a:blip r:embed="rId4"/>
          <a:stretch>
            <a:fillRect/>
          </a:stretch>
        </p:blipFill>
        <p:spPr>
          <a:xfrm>
            <a:off x="13287592" y="122012"/>
            <a:ext cx="2975512" cy="4024541"/>
          </a:xfrm>
          <a:prstGeom prst="rect">
            <a:avLst/>
          </a:prstGeom>
        </p:spPr>
      </p:pic>
      <p:pic>
        <p:nvPicPr>
          <p:cNvPr id="7" name="Picture 6"/>
          <p:cNvPicPr>
            <a:picLocks noChangeAspect="1"/>
          </p:cNvPicPr>
          <p:nvPr userDrawn="1"/>
        </p:nvPicPr>
        <p:blipFill>
          <a:blip r:embed="rId3">
            <a:lum bright="70000" contrast="-70000"/>
          </a:blip>
          <a:stretch>
            <a:fillRect/>
          </a:stretch>
        </p:blipFill>
        <p:spPr>
          <a:xfrm>
            <a:off x="12973904" y="2776177"/>
            <a:ext cx="3493878" cy="1626692"/>
          </a:xfrm>
          <a:prstGeom prst="rect">
            <a:avLst/>
          </a:prstGeom>
        </p:spPr>
      </p:pic>
      <p:pic>
        <p:nvPicPr>
          <p:cNvPr id="8" name="Picture 7"/>
          <p:cNvPicPr>
            <a:picLocks noChangeAspect="1"/>
          </p:cNvPicPr>
          <p:nvPr userDrawn="1"/>
        </p:nvPicPr>
        <p:blipFill>
          <a:blip r:embed="rId5"/>
          <a:stretch>
            <a:fillRect/>
          </a:stretch>
        </p:blipFill>
        <p:spPr>
          <a:xfrm>
            <a:off x="14089121" y="3116001"/>
            <a:ext cx="3202675" cy="4075092"/>
          </a:xfrm>
          <a:prstGeom prst="rect">
            <a:avLst/>
          </a:prstGeom>
        </p:spPr>
      </p:pic>
      <p:pic>
        <p:nvPicPr>
          <p:cNvPr id="9" name="Picture 8"/>
          <p:cNvPicPr>
            <a:picLocks noChangeAspect="1"/>
          </p:cNvPicPr>
          <p:nvPr userDrawn="1"/>
        </p:nvPicPr>
        <p:blipFill>
          <a:blip r:embed="rId6"/>
          <a:stretch>
            <a:fillRect/>
          </a:stretch>
        </p:blipFill>
        <p:spPr>
          <a:xfrm>
            <a:off x="14579666" y="4025145"/>
            <a:ext cx="1025857" cy="1421097"/>
          </a:xfrm>
          <a:prstGeom prst="rect">
            <a:avLst/>
          </a:prstGeom>
        </p:spPr>
      </p:pic>
      <p:pic>
        <p:nvPicPr>
          <p:cNvPr id="10" name="Picture 9"/>
          <p:cNvPicPr>
            <a:picLocks noChangeAspect="1"/>
          </p:cNvPicPr>
          <p:nvPr userDrawn="1"/>
        </p:nvPicPr>
        <p:blipFill>
          <a:blip r:embed="rId3">
            <a:lum bright="70000" contrast="-70000"/>
          </a:blip>
          <a:stretch>
            <a:fillRect/>
          </a:stretch>
        </p:blipFill>
        <p:spPr>
          <a:xfrm>
            <a:off x="16514202" y="5696844"/>
            <a:ext cx="888444" cy="413644"/>
          </a:xfrm>
          <a:prstGeom prst="rect">
            <a:avLst/>
          </a:prstGeom>
        </p:spPr>
      </p:pic>
      <p:pic>
        <p:nvPicPr>
          <p:cNvPr id="13" name="Picture 12"/>
          <p:cNvPicPr>
            <a:picLocks noChangeAspect="1"/>
          </p:cNvPicPr>
          <p:nvPr userDrawn="1"/>
        </p:nvPicPr>
        <p:blipFill>
          <a:blip r:embed="rId6"/>
          <a:stretch>
            <a:fillRect/>
          </a:stretch>
        </p:blipFill>
        <p:spPr>
          <a:xfrm>
            <a:off x="3973643" y="5002271"/>
            <a:ext cx="562756" cy="779573"/>
          </a:xfrm>
          <a:prstGeom prst="rect">
            <a:avLst/>
          </a:prstGeom>
        </p:spPr>
      </p:pic>
      <p:pic>
        <p:nvPicPr>
          <p:cNvPr id="16" name="Picture 15"/>
          <p:cNvPicPr>
            <a:picLocks noChangeAspect="1"/>
          </p:cNvPicPr>
          <p:nvPr userDrawn="1"/>
        </p:nvPicPr>
        <p:blipFill>
          <a:blip r:embed="rId7"/>
          <a:stretch>
            <a:fillRect/>
          </a:stretch>
        </p:blipFill>
        <p:spPr>
          <a:xfrm>
            <a:off x="3038918" y="5080462"/>
            <a:ext cx="1289432" cy="1779047"/>
          </a:xfrm>
          <a:prstGeom prst="rect">
            <a:avLst/>
          </a:prstGeom>
        </p:spPr>
      </p:pic>
      <p:pic>
        <p:nvPicPr>
          <p:cNvPr id="20" name="Picture 19"/>
          <p:cNvPicPr>
            <a:picLocks noChangeAspect="1"/>
          </p:cNvPicPr>
          <p:nvPr userDrawn="1"/>
        </p:nvPicPr>
        <p:blipFill rotWithShape="1">
          <a:blip r:embed="rId7"/>
          <a:srcRect l="58055" b="48170"/>
          <a:stretch/>
        </p:blipFill>
        <p:spPr>
          <a:xfrm rot="10800000">
            <a:off x="10663284" y="0"/>
            <a:ext cx="1528716" cy="2606263"/>
          </a:xfrm>
          <a:prstGeom prst="rect">
            <a:avLst/>
          </a:prstGeom>
        </p:spPr>
      </p:pic>
      <p:pic>
        <p:nvPicPr>
          <p:cNvPr id="6" name="Picture 5"/>
          <p:cNvPicPr>
            <a:picLocks noChangeAspect="1"/>
          </p:cNvPicPr>
          <p:nvPr userDrawn="1"/>
        </p:nvPicPr>
        <p:blipFill>
          <a:blip r:embed="rId8"/>
          <a:stretch>
            <a:fillRect/>
          </a:stretch>
        </p:blipFill>
        <p:spPr>
          <a:xfrm>
            <a:off x="10185343" y="384460"/>
            <a:ext cx="1168755" cy="1550288"/>
          </a:xfrm>
          <a:prstGeom prst="rect">
            <a:avLst/>
          </a:prstGeom>
        </p:spPr>
      </p:pic>
      <p:pic>
        <p:nvPicPr>
          <p:cNvPr id="14" name="Picture 13"/>
          <p:cNvPicPr>
            <a:picLocks noChangeAspect="1"/>
          </p:cNvPicPr>
          <p:nvPr userDrawn="1"/>
        </p:nvPicPr>
        <p:blipFill>
          <a:blip r:embed="rId3">
            <a:lum bright="70000" contrast="-70000"/>
          </a:blip>
          <a:stretch>
            <a:fillRect/>
          </a:stretch>
        </p:blipFill>
        <p:spPr>
          <a:xfrm>
            <a:off x="4023199" y="5785672"/>
            <a:ext cx="789187" cy="367432"/>
          </a:xfrm>
          <a:prstGeom prst="rect">
            <a:avLst/>
          </a:prstGeom>
        </p:spPr>
      </p:pic>
      <p:pic>
        <p:nvPicPr>
          <p:cNvPr id="21" name="Picture 20"/>
          <p:cNvPicPr>
            <a:picLocks noChangeAspect="1"/>
          </p:cNvPicPr>
          <p:nvPr userDrawn="1"/>
        </p:nvPicPr>
        <p:blipFill rotWithShape="1">
          <a:blip r:embed="rId5"/>
          <a:srcRect t="38081" r="49995"/>
          <a:stretch/>
        </p:blipFill>
        <p:spPr>
          <a:xfrm>
            <a:off x="11447028" y="-1"/>
            <a:ext cx="744973" cy="1173739"/>
          </a:xfrm>
          <a:prstGeom prst="rect">
            <a:avLst/>
          </a:prstGeom>
        </p:spPr>
      </p:pic>
    </p:spTree>
    <p:extLst>
      <p:ext uri="{BB962C8B-B14F-4D97-AF65-F5344CB8AC3E}">
        <p14:creationId xmlns:p14="http://schemas.microsoft.com/office/powerpoint/2010/main" val="35484872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ection Title Accent Color 1">
    <p:bg>
      <p:bgPr>
        <a:solidFill>
          <a:srgbClr val="0086AC"/>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srcRect t="15699"/>
          <a:stretch/>
        </p:blipFill>
        <p:spPr>
          <a:xfrm>
            <a:off x="0" y="0"/>
            <a:ext cx="12203959" cy="6858000"/>
          </a:xfrm>
          <a:prstGeom prst="rect">
            <a:avLst/>
          </a:prstGeom>
        </p:spPr>
      </p:pic>
      <p:sp>
        <p:nvSpPr>
          <p:cNvPr id="7" name="Rectangle 6"/>
          <p:cNvSpPr/>
          <p:nvPr userDrawn="1"/>
        </p:nvSpPr>
        <p:spPr bwMode="auto">
          <a:xfrm>
            <a:off x="0" y="0"/>
            <a:ext cx="5199575" cy="6858000"/>
          </a:xfrm>
          <a:prstGeom prst="rect">
            <a:avLst/>
          </a:prstGeom>
          <a:gradFill flip="none" rotWithShape="1">
            <a:gsLst>
              <a:gs pos="2000">
                <a:srgbClr val="F7F7F5"/>
              </a:gs>
              <a:gs pos="100000">
                <a:srgbClr val="F7F7F5">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2084172"/>
            <a:ext cx="5901462" cy="1158793"/>
          </a:xfrm>
          <a:noFill/>
        </p:spPr>
        <p:txBody>
          <a:bodyPr wrap="square" tIns="91440" bIns="91440" anchor="t" anchorCtr="0">
            <a:spAutoFit/>
          </a:bodyPr>
          <a:lstStyle>
            <a:lvl1pPr>
              <a:defRPr sz="7058" spc="-98" baseline="0">
                <a:solidFill>
                  <a:schemeClr val="bg1"/>
                </a:solidFill>
              </a:defRPr>
            </a:lvl1pPr>
          </a:lstStyle>
          <a:p>
            <a:r>
              <a:rPr lang="en-US"/>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p:cNvPicPr>
            <a:picLocks noChangeAspect="1"/>
          </p:cNvPicPr>
          <p:nvPr userDrawn="1"/>
        </p:nvPicPr>
        <p:blipFill>
          <a:blip r:embed="rId3">
            <a:lum bright="70000" contrast="-70000"/>
          </a:blip>
          <a:stretch>
            <a:fillRect/>
          </a:stretch>
        </p:blipFill>
        <p:spPr>
          <a:xfrm>
            <a:off x="8405872" y="71781"/>
            <a:ext cx="2007961" cy="934873"/>
          </a:xfrm>
          <a:prstGeom prst="rect">
            <a:avLst/>
          </a:prstGeom>
        </p:spPr>
      </p:pic>
      <p:pic>
        <p:nvPicPr>
          <p:cNvPr id="5" name="Picture 4"/>
          <p:cNvPicPr>
            <a:picLocks noChangeAspect="1"/>
          </p:cNvPicPr>
          <p:nvPr userDrawn="1"/>
        </p:nvPicPr>
        <p:blipFill>
          <a:blip r:embed="rId4"/>
          <a:stretch>
            <a:fillRect/>
          </a:stretch>
        </p:blipFill>
        <p:spPr>
          <a:xfrm>
            <a:off x="9692695" y="-1050714"/>
            <a:ext cx="3093154" cy="4183658"/>
          </a:xfrm>
          <a:prstGeom prst="rect">
            <a:avLst/>
          </a:prstGeom>
        </p:spPr>
      </p:pic>
      <p:pic>
        <p:nvPicPr>
          <p:cNvPr id="6" name="Picture 5"/>
          <p:cNvPicPr>
            <a:picLocks noChangeAspect="1"/>
          </p:cNvPicPr>
          <p:nvPr userDrawn="1"/>
        </p:nvPicPr>
        <p:blipFill>
          <a:blip r:embed="rId5"/>
          <a:stretch>
            <a:fillRect/>
          </a:stretch>
        </p:blipFill>
        <p:spPr>
          <a:xfrm>
            <a:off x="6776570" y="3283567"/>
            <a:ext cx="1304649" cy="1730543"/>
          </a:xfrm>
          <a:prstGeom prst="rect">
            <a:avLst/>
          </a:prstGeom>
        </p:spPr>
      </p:pic>
      <p:pic>
        <p:nvPicPr>
          <p:cNvPr id="9" name="Picture 8"/>
          <p:cNvPicPr>
            <a:picLocks noChangeAspect="1"/>
          </p:cNvPicPr>
          <p:nvPr userDrawn="1"/>
        </p:nvPicPr>
        <p:blipFill>
          <a:blip r:embed="rId6"/>
          <a:stretch>
            <a:fillRect/>
          </a:stretch>
        </p:blipFill>
        <p:spPr>
          <a:xfrm>
            <a:off x="10581588" y="583775"/>
            <a:ext cx="946121" cy="1310640"/>
          </a:xfrm>
          <a:prstGeom prst="rect">
            <a:avLst/>
          </a:prstGeom>
        </p:spPr>
      </p:pic>
      <p:pic>
        <p:nvPicPr>
          <p:cNvPr id="10" name="Picture 9"/>
          <p:cNvPicPr>
            <a:picLocks noChangeAspect="1"/>
          </p:cNvPicPr>
          <p:nvPr userDrawn="1"/>
        </p:nvPicPr>
        <p:blipFill>
          <a:blip r:embed="rId3">
            <a:lum bright="70000" contrast="-70000"/>
          </a:blip>
          <a:stretch>
            <a:fillRect/>
          </a:stretch>
        </p:blipFill>
        <p:spPr>
          <a:xfrm>
            <a:off x="7319762" y="3697268"/>
            <a:ext cx="864702" cy="402590"/>
          </a:xfrm>
          <a:prstGeom prst="rect">
            <a:avLst/>
          </a:prstGeom>
        </p:spPr>
      </p:pic>
      <p:pic>
        <p:nvPicPr>
          <p:cNvPr id="13" name="Picture 12"/>
          <p:cNvPicPr>
            <a:picLocks noChangeAspect="1"/>
          </p:cNvPicPr>
          <p:nvPr userDrawn="1"/>
        </p:nvPicPr>
        <p:blipFill>
          <a:blip r:embed="rId7"/>
          <a:stretch>
            <a:fillRect/>
          </a:stretch>
        </p:blipFill>
        <p:spPr>
          <a:xfrm>
            <a:off x="7775310" y="3334797"/>
            <a:ext cx="188242" cy="239520"/>
          </a:xfrm>
          <a:prstGeom prst="rect">
            <a:avLst/>
          </a:prstGeom>
        </p:spPr>
      </p:pic>
      <p:pic>
        <p:nvPicPr>
          <p:cNvPr id="14" name="Picture 13"/>
          <p:cNvPicPr>
            <a:picLocks noChangeAspect="1"/>
          </p:cNvPicPr>
          <p:nvPr userDrawn="1"/>
        </p:nvPicPr>
        <p:blipFill>
          <a:blip r:embed="rId3">
            <a:lum bright="70000" contrast="-70000"/>
          </a:blip>
          <a:stretch>
            <a:fillRect/>
          </a:stretch>
        </p:blipFill>
        <p:spPr>
          <a:xfrm>
            <a:off x="10896123" y="990899"/>
            <a:ext cx="888444" cy="413644"/>
          </a:xfrm>
          <a:prstGeom prst="rect">
            <a:avLst/>
          </a:prstGeom>
        </p:spPr>
      </p:pic>
      <p:pic>
        <p:nvPicPr>
          <p:cNvPr id="8" name="Picture 7"/>
          <p:cNvPicPr>
            <a:picLocks noChangeAspect="1"/>
          </p:cNvPicPr>
          <p:nvPr userDrawn="1"/>
        </p:nvPicPr>
        <p:blipFill>
          <a:blip r:embed="rId7"/>
          <a:stretch>
            <a:fillRect/>
          </a:stretch>
        </p:blipFill>
        <p:spPr>
          <a:xfrm>
            <a:off x="7706262" y="3520344"/>
            <a:ext cx="333320" cy="424118"/>
          </a:xfrm>
          <a:prstGeom prst="rect">
            <a:avLst/>
          </a:prstGeom>
        </p:spPr>
      </p:pic>
      <p:pic>
        <p:nvPicPr>
          <p:cNvPr id="15" name="Picture 14"/>
          <p:cNvPicPr>
            <a:picLocks noChangeAspect="1"/>
          </p:cNvPicPr>
          <p:nvPr userDrawn="1"/>
        </p:nvPicPr>
        <p:blipFill rotWithShape="1">
          <a:blip r:embed="rId3">
            <a:lum bright="70000" contrast="-70000"/>
          </a:blip>
          <a:srcRect t="-11976" r="34780" b="1"/>
          <a:stretch/>
        </p:blipFill>
        <p:spPr>
          <a:xfrm>
            <a:off x="10894380" y="2084172"/>
            <a:ext cx="1309580" cy="1046833"/>
          </a:xfrm>
          <a:prstGeom prst="rect">
            <a:avLst/>
          </a:prstGeom>
        </p:spPr>
      </p:pic>
    </p:spTree>
    <p:extLst>
      <p:ext uri="{BB962C8B-B14F-4D97-AF65-F5344CB8AC3E}">
        <p14:creationId xmlns:p14="http://schemas.microsoft.com/office/powerpoint/2010/main" val="15111256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DFE6-3FD4-46F1-A2B6-4AD376002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D980F4-A206-44C5-94BE-04EFAFA33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12C9F-6011-409F-9650-AB4B7E345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A6A7C-98C1-4899-9D7C-253D9ED818A6}"/>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6" name="Footer Placeholder 5">
            <a:extLst>
              <a:ext uri="{FF2B5EF4-FFF2-40B4-BE49-F238E27FC236}">
                <a16:creationId xmlns:a16="http://schemas.microsoft.com/office/drawing/2014/main" id="{47159D59-D866-4B3C-A34E-D3C934A6A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A3E5A-359E-4B59-A01F-B934C8895E83}"/>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2167227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rgbClr val="0086AC"/>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l="1" t="8796" r="-226" b="7226"/>
          <a:stretch/>
        </p:blipFill>
        <p:spPr>
          <a:xfrm>
            <a:off x="-43013" y="0"/>
            <a:ext cx="12262698" cy="6850840"/>
          </a:xfrm>
          <a:prstGeom prst="rect">
            <a:avLst/>
          </a:prstGeom>
        </p:spPr>
      </p:pic>
      <p:sp>
        <p:nvSpPr>
          <p:cNvPr id="2" name="Title 1"/>
          <p:cNvSpPr>
            <a:spLocks noGrp="1"/>
          </p:cNvSpPr>
          <p:nvPr>
            <p:ph type="title" hasCustomPrompt="1"/>
          </p:nvPr>
        </p:nvSpPr>
        <p:spPr>
          <a:xfrm>
            <a:off x="269240" y="4457825"/>
            <a:ext cx="5901462" cy="1158793"/>
          </a:xfrm>
          <a:noFill/>
        </p:spPr>
        <p:txBody>
          <a:bodyPr wrap="square" tIns="91440" bIns="91440" anchor="t" anchorCtr="0">
            <a:spAutoFit/>
          </a:bodyPr>
          <a:lstStyle>
            <a:lvl1pPr>
              <a:defRPr sz="7058" spc="-98" baseline="0">
                <a:solidFill>
                  <a:schemeClr val="tx1"/>
                </a:solidFill>
              </a:defRPr>
            </a:lvl1pPr>
          </a:lstStyle>
          <a:p>
            <a:r>
              <a:rPr lang="en-US"/>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10" name="Picture 9"/>
          <p:cNvPicPr>
            <a:picLocks noChangeAspect="1"/>
          </p:cNvPicPr>
          <p:nvPr userDrawn="1"/>
        </p:nvPicPr>
        <p:blipFill>
          <a:blip r:embed="rId3">
            <a:lum bright="70000" contrast="-70000"/>
          </a:blip>
          <a:stretch>
            <a:fillRect/>
          </a:stretch>
        </p:blipFill>
        <p:spPr>
          <a:xfrm>
            <a:off x="8896472" y="4482733"/>
            <a:ext cx="888444" cy="413644"/>
          </a:xfrm>
          <a:prstGeom prst="rect">
            <a:avLst/>
          </a:prstGeom>
        </p:spPr>
      </p:pic>
      <p:pic>
        <p:nvPicPr>
          <p:cNvPr id="17" name="Picture 16"/>
          <p:cNvPicPr>
            <a:picLocks noChangeAspect="1"/>
          </p:cNvPicPr>
          <p:nvPr userDrawn="1"/>
        </p:nvPicPr>
        <p:blipFill rotWithShape="1">
          <a:blip r:embed="rId4"/>
          <a:srcRect t="59490" r="38367"/>
          <a:stretch/>
        </p:blipFill>
        <p:spPr>
          <a:xfrm>
            <a:off x="8196858" y="1"/>
            <a:ext cx="3995143" cy="3341198"/>
          </a:xfrm>
          <a:prstGeom prst="rect">
            <a:avLst/>
          </a:prstGeom>
        </p:spPr>
      </p:pic>
      <p:pic>
        <p:nvPicPr>
          <p:cNvPr id="18" name="Picture 17"/>
          <p:cNvPicPr>
            <a:picLocks noChangeAspect="1"/>
          </p:cNvPicPr>
          <p:nvPr userDrawn="1"/>
        </p:nvPicPr>
        <p:blipFill>
          <a:blip r:embed="rId5"/>
          <a:stretch>
            <a:fillRect/>
          </a:stretch>
        </p:blipFill>
        <p:spPr>
          <a:xfrm>
            <a:off x="7751572" y="726228"/>
            <a:ext cx="3108138" cy="4288341"/>
          </a:xfrm>
          <a:prstGeom prst="rect">
            <a:avLst/>
          </a:prstGeom>
        </p:spPr>
      </p:pic>
      <p:pic>
        <p:nvPicPr>
          <p:cNvPr id="15" name="Picture 14"/>
          <p:cNvPicPr>
            <a:picLocks noChangeAspect="1"/>
          </p:cNvPicPr>
          <p:nvPr userDrawn="1"/>
        </p:nvPicPr>
        <p:blipFill>
          <a:blip r:embed="rId6"/>
          <a:stretch>
            <a:fillRect/>
          </a:stretch>
        </p:blipFill>
        <p:spPr>
          <a:xfrm>
            <a:off x="10469745" y="2811730"/>
            <a:ext cx="1025857" cy="1421097"/>
          </a:xfrm>
          <a:prstGeom prst="rect">
            <a:avLst/>
          </a:prstGeom>
        </p:spPr>
      </p:pic>
      <p:pic>
        <p:nvPicPr>
          <p:cNvPr id="16" name="Picture 15"/>
          <p:cNvPicPr>
            <a:picLocks noChangeAspect="1"/>
          </p:cNvPicPr>
          <p:nvPr userDrawn="1"/>
        </p:nvPicPr>
        <p:blipFill>
          <a:blip r:embed="rId3">
            <a:lum bright="70000" contrast="-70000"/>
          </a:blip>
          <a:stretch>
            <a:fillRect/>
          </a:stretch>
        </p:blipFill>
        <p:spPr>
          <a:xfrm>
            <a:off x="9944413" y="3522278"/>
            <a:ext cx="888444" cy="413644"/>
          </a:xfrm>
          <a:prstGeom prst="rect">
            <a:avLst/>
          </a:prstGeom>
        </p:spPr>
      </p:pic>
      <p:pic>
        <p:nvPicPr>
          <p:cNvPr id="6" name="Picture 5"/>
          <p:cNvPicPr>
            <a:picLocks noChangeAspect="1"/>
          </p:cNvPicPr>
          <p:nvPr userDrawn="1"/>
        </p:nvPicPr>
        <p:blipFill>
          <a:blip r:embed="rId7"/>
          <a:stretch>
            <a:fillRect/>
          </a:stretch>
        </p:blipFill>
        <p:spPr>
          <a:xfrm rot="21008113">
            <a:off x="9164347" y="3715882"/>
            <a:ext cx="1304649" cy="1730543"/>
          </a:xfrm>
          <a:prstGeom prst="rect">
            <a:avLst/>
          </a:prstGeom>
        </p:spPr>
      </p:pic>
    </p:spTree>
    <p:extLst>
      <p:ext uri="{BB962C8B-B14F-4D97-AF65-F5344CB8AC3E}">
        <p14:creationId xmlns:p14="http://schemas.microsoft.com/office/powerpoint/2010/main" val="4462202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Section Title Accent Color 1">
    <p:bg>
      <p:bgPr>
        <a:solidFill>
          <a:srgbClr val="0086AC"/>
        </a:solidFill>
        <a:effectLst/>
      </p:bgPr>
    </p:bg>
    <p:spTree>
      <p:nvGrpSpPr>
        <p:cNvPr id="1" name=""/>
        <p:cNvGrpSpPr/>
        <p:nvPr/>
      </p:nvGrpSpPr>
      <p:grpSpPr>
        <a:xfrm>
          <a:off x="0" y="0"/>
          <a:ext cx="0" cy="0"/>
          <a:chOff x="0" y="0"/>
          <a:chExt cx="0" cy="0"/>
        </a:xfrm>
      </p:grpSpPr>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grpSp>
        <p:nvGrpSpPr>
          <p:cNvPr id="20" name="Group 19"/>
          <p:cNvGrpSpPr/>
          <p:nvPr userDrawn="1"/>
        </p:nvGrpSpPr>
        <p:grpSpPr>
          <a:xfrm>
            <a:off x="5699116" y="122012"/>
            <a:ext cx="6122818" cy="7069081"/>
            <a:chOff x="5813395" y="124441"/>
            <a:chExt cx="6245593" cy="7209808"/>
          </a:xfrm>
        </p:grpSpPr>
        <p:pic>
          <p:nvPicPr>
            <p:cNvPr id="21" name="Picture 20"/>
            <p:cNvPicPr>
              <a:picLocks noChangeAspect="1"/>
            </p:cNvPicPr>
            <p:nvPr userDrawn="1"/>
          </p:nvPicPr>
          <p:blipFill>
            <a:blip r:embed="rId2">
              <a:lum bright="70000" contrast="-70000"/>
            </a:blip>
            <a:stretch>
              <a:fillRect/>
            </a:stretch>
          </p:blipFill>
          <p:spPr>
            <a:xfrm>
              <a:off x="6647005" y="2354262"/>
              <a:ext cx="1489168" cy="693233"/>
            </a:xfrm>
            <a:prstGeom prst="rect">
              <a:avLst/>
            </a:prstGeom>
          </p:spPr>
        </p:pic>
        <p:pic>
          <p:nvPicPr>
            <p:cNvPr id="22" name="Picture 21"/>
            <p:cNvPicPr>
              <a:picLocks noChangeAspect="1"/>
            </p:cNvPicPr>
            <p:nvPr userDrawn="1"/>
          </p:nvPicPr>
          <p:blipFill>
            <a:blip r:embed="rId2">
              <a:lum bright="70000" contrast="-70000"/>
            </a:blip>
            <a:stretch>
              <a:fillRect/>
            </a:stretch>
          </p:blipFill>
          <p:spPr>
            <a:xfrm>
              <a:off x="9191017" y="2724150"/>
              <a:ext cx="2867971" cy="1335090"/>
            </a:xfrm>
            <a:prstGeom prst="rect">
              <a:avLst/>
            </a:prstGeom>
          </p:spPr>
        </p:pic>
        <p:pic>
          <p:nvPicPr>
            <p:cNvPr id="23" name="Picture 22"/>
            <p:cNvPicPr>
              <a:picLocks noChangeAspect="1"/>
            </p:cNvPicPr>
            <p:nvPr/>
          </p:nvPicPr>
          <p:blipFill>
            <a:blip r:embed="rId3"/>
            <a:stretch>
              <a:fillRect/>
            </a:stretch>
          </p:blipFill>
          <p:spPr>
            <a:xfrm>
              <a:off x="6133373" y="124441"/>
              <a:ext cx="3035177" cy="4104659"/>
            </a:xfrm>
            <a:prstGeom prst="rect">
              <a:avLst/>
            </a:prstGeom>
          </p:spPr>
        </p:pic>
        <p:pic>
          <p:nvPicPr>
            <p:cNvPr id="24" name="Picture 23"/>
            <p:cNvPicPr>
              <a:picLocks noChangeAspect="1"/>
            </p:cNvPicPr>
            <p:nvPr/>
          </p:nvPicPr>
          <p:blipFill>
            <a:blip r:embed="rId4"/>
            <a:stretch>
              <a:fillRect/>
            </a:stretch>
          </p:blipFill>
          <p:spPr>
            <a:xfrm>
              <a:off x="8198644" y="1001712"/>
              <a:ext cx="3079149" cy="4083737"/>
            </a:xfrm>
            <a:prstGeom prst="rect">
              <a:avLst/>
            </a:prstGeom>
          </p:spPr>
        </p:pic>
        <p:pic>
          <p:nvPicPr>
            <p:cNvPr id="25" name="Picture 24"/>
            <p:cNvPicPr>
              <a:picLocks noChangeAspect="1"/>
            </p:cNvPicPr>
            <p:nvPr/>
          </p:nvPicPr>
          <p:blipFill>
            <a:blip r:embed="rId2">
              <a:lum bright="70000" contrast="-70000"/>
            </a:blip>
            <a:stretch>
              <a:fillRect/>
            </a:stretch>
          </p:blipFill>
          <p:spPr>
            <a:xfrm>
              <a:off x="5813395" y="2831443"/>
              <a:ext cx="3563938" cy="1659075"/>
            </a:xfrm>
            <a:prstGeom prst="rect">
              <a:avLst/>
            </a:prstGeom>
          </p:spPr>
        </p:pic>
        <p:pic>
          <p:nvPicPr>
            <p:cNvPr id="26" name="Picture 25"/>
            <p:cNvPicPr>
              <a:picLocks noChangeAspect="1"/>
            </p:cNvPicPr>
            <p:nvPr/>
          </p:nvPicPr>
          <p:blipFill>
            <a:blip r:embed="rId5"/>
            <a:stretch>
              <a:fillRect/>
            </a:stretch>
          </p:blipFill>
          <p:spPr>
            <a:xfrm>
              <a:off x="6950974" y="3178032"/>
              <a:ext cx="3266895" cy="4156217"/>
            </a:xfrm>
            <a:prstGeom prst="rect">
              <a:avLst/>
            </a:prstGeom>
          </p:spPr>
        </p:pic>
        <p:pic>
          <p:nvPicPr>
            <p:cNvPr id="27" name="Picture 26"/>
            <p:cNvPicPr>
              <a:picLocks noChangeAspect="1"/>
            </p:cNvPicPr>
            <p:nvPr/>
          </p:nvPicPr>
          <p:blipFill>
            <a:blip r:embed="rId6"/>
            <a:stretch>
              <a:fillRect/>
            </a:stretch>
          </p:blipFill>
          <p:spPr>
            <a:xfrm>
              <a:off x="7451355" y="4105275"/>
              <a:ext cx="1046428" cy="1449387"/>
            </a:xfrm>
            <a:prstGeom prst="rect">
              <a:avLst/>
            </a:prstGeom>
          </p:spPr>
        </p:pic>
        <p:pic>
          <p:nvPicPr>
            <p:cNvPr id="28" name="Picture 27"/>
            <p:cNvPicPr>
              <a:picLocks noChangeAspect="1"/>
            </p:cNvPicPr>
            <p:nvPr userDrawn="1"/>
          </p:nvPicPr>
          <p:blipFill>
            <a:blip r:embed="rId2">
              <a:lum bright="70000" contrast="-70000"/>
            </a:blip>
            <a:stretch>
              <a:fillRect/>
            </a:stretch>
          </p:blipFill>
          <p:spPr>
            <a:xfrm>
              <a:off x="9424683" y="5810253"/>
              <a:ext cx="906259" cy="421879"/>
            </a:xfrm>
            <a:prstGeom prst="rect">
              <a:avLst/>
            </a:prstGeom>
          </p:spPr>
        </p:pic>
      </p:grpSp>
    </p:spTree>
    <p:extLst>
      <p:ext uri="{BB962C8B-B14F-4D97-AF65-F5344CB8AC3E}">
        <p14:creationId xmlns:p14="http://schemas.microsoft.com/office/powerpoint/2010/main" val="22723524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750" fill="hold"/>
                                        <p:tgtEl>
                                          <p:spTgt spid="20"/>
                                        </p:tgtEl>
                                        <p:attrNameLst>
                                          <p:attrName>ppt_x</p:attrName>
                                        </p:attrNameLst>
                                      </p:cBhvr>
                                      <p:tavLst>
                                        <p:tav tm="0">
                                          <p:val>
                                            <p:strVal val="1+#ppt_w/2"/>
                                          </p:val>
                                        </p:tav>
                                        <p:tav tm="100000">
                                          <p:val>
                                            <p:strVal val="#ppt_x"/>
                                          </p:val>
                                        </p:tav>
                                      </p:tavLst>
                                    </p:anim>
                                    <p:anim calcmode="lin" valueType="num">
                                      <p:cBhvr additive="base">
                                        <p:cTn id="8" dur="1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5906752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270957057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6758699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86AC"/>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29832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rgbClr val="0086A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167524" y="-2174450"/>
            <a:ext cx="3202675" cy="4075092"/>
          </a:xfrm>
          <a:prstGeom prst="rect">
            <a:avLst/>
          </a:prstGeom>
        </p:spPr>
      </p:pic>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13" name="Picture 12"/>
          <p:cNvPicPr>
            <a:picLocks noChangeAspect="1"/>
          </p:cNvPicPr>
          <p:nvPr userDrawn="1"/>
        </p:nvPicPr>
        <p:blipFill>
          <a:blip r:embed="rId3">
            <a:lum bright="70000" contrast="-70000"/>
          </a:blip>
          <a:stretch>
            <a:fillRect/>
          </a:stretch>
        </p:blipFill>
        <p:spPr>
          <a:xfrm>
            <a:off x="10666576" y="253519"/>
            <a:ext cx="1184044" cy="551272"/>
          </a:xfrm>
          <a:prstGeom prst="rect">
            <a:avLst/>
          </a:prstGeom>
        </p:spPr>
      </p:pic>
      <p:pic>
        <p:nvPicPr>
          <p:cNvPr id="14" name="Picture 13"/>
          <p:cNvPicPr>
            <a:picLocks noChangeAspect="1"/>
          </p:cNvPicPr>
          <p:nvPr userDrawn="1"/>
        </p:nvPicPr>
        <p:blipFill>
          <a:blip r:embed="rId4"/>
          <a:stretch>
            <a:fillRect/>
          </a:stretch>
        </p:blipFill>
        <p:spPr>
          <a:xfrm>
            <a:off x="11424642" y="471486"/>
            <a:ext cx="486744" cy="674276"/>
          </a:xfrm>
          <a:prstGeom prst="rect">
            <a:avLst/>
          </a:prstGeom>
        </p:spPr>
      </p:pic>
    </p:spTree>
    <p:extLst>
      <p:ext uri="{BB962C8B-B14F-4D97-AF65-F5344CB8AC3E}">
        <p14:creationId xmlns:p14="http://schemas.microsoft.com/office/powerpoint/2010/main" val="38325018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8716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86AC"/>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83" name="Group 82"/>
          <p:cNvGrpSpPr/>
          <p:nvPr userDrawn="1"/>
        </p:nvGrpSpPr>
        <p:grpSpPr>
          <a:xfrm>
            <a:off x="8982924" y="4569925"/>
            <a:ext cx="501126" cy="772031"/>
            <a:chOff x="8189913" y="3194051"/>
            <a:chExt cx="511175" cy="787400"/>
          </a:xfrm>
        </p:grpSpPr>
        <p:sp>
          <p:nvSpPr>
            <p:cNvPr id="84" name="Freeform 65"/>
            <p:cNvSpPr>
              <a:spLocks/>
            </p:cNvSpPr>
            <p:nvPr userDrawn="1"/>
          </p:nvSpPr>
          <p:spPr bwMode="auto">
            <a:xfrm>
              <a:off x="8361363" y="3390901"/>
              <a:ext cx="169863" cy="96838"/>
            </a:xfrm>
            <a:custGeom>
              <a:avLst/>
              <a:gdLst>
                <a:gd name="T0" fmla="*/ 107 w 107"/>
                <a:gd name="T1" fmla="*/ 30 h 61"/>
                <a:gd name="T2" fmla="*/ 53 w 107"/>
                <a:gd name="T3" fmla="*/ 0 h 61"/>
                <a:gd name="T4" fmla="*/ 0 w 107"/>
                <a:gd name="T5" fmla="*/ 30 h 61"/>
                <a:gd name="T6" fmla="*/ 54 w 107"/>
                <a:gd name="T7" fmla="*/ 61 h 61"/>
                <a:gd name="T8" fmla="*/ 107 w 107"/>
                <a:gd name="T9" fmla="*/ 30 h 61"/>
              </a:gdLst>
              <a:ahLst/>
              <a:cxnLst>
                <a:cxn ang="0">
                  <a:pos x="T0" y="T1"/>
                </a:cxn>
                <a:cxn ang="0">
                  <a:pos x="T2" y="T3"/>
                </a:cxn>
                <a:cxn ang="0">
                  <a:pos x="T4" y="T5"/>
                </a:cxn>
                <a:cxn ang="0">
                  <a:pos x="T6" y="T7"/>
                </a:cxn>
                <a:cxn ang="0">
                  <a:pos x="T8" y="T9"/>
                </a:cxn>
              </a:cxnLst>
              <a:rect l="0" t="0" r="r" b="b"/>
              <a:pathLst>
                <a:path w="107" h="61">
                  <a:moveTo>
                    <a:pt x="107" y="30"/>
                  </a:moveTo>
                  <a:lnTo>
                    <a:pt x="53" y="0"/>
                  </a:lnTo>
                  <a:lnTo>
                    <a:pt x="0" y="30"/>
                  </a:lnTo>
                  <a:lnTo>
                    <a:pt x="54" y="61"/>
                  </a:lnTo>
                  <a:lnTo>
                    <a:pt x="107"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Freeform 66"/>
            <p:cNvSpPr>
              <a:spLocks/>
            </p:cNvSpPr>
            <p:nvPr userDrawn="1"/>
          </p:nvSpPr>
          <p:spPr bwMode="auto">
            <a:xfrm>
              <a:off x="8447088" y="3340101"/>
              <a:ext cx="254000" cy="344488"/>
            </a:xfrm>
            <a:custGeom>
              <a:avLst/>
              <a:gdLst>
                <a:gd name="T0" fmla="*/ 0 w 160"/>
                <a:gd name="T1" fmla="*/ 217 h 217"/>
                <a:gd name="T2" fmla="*/ 160 w 160"/>
                <a:gd name="T3" fmla="*/ 124 h 217"/>
                <a:gd name="T4" fmla="*/ 160 w 160"/>
                <a:gd name="T5" fmla="*/ 0 h 217"/>
                <a:gd name="T6" fmla="*/ 0 w 160"/>
                <a:gd name="T7" fmla="*/ 93 h 217"/>
                <a:gd name="T8" fmla="*/ 0 w 160"/>
                <a:gd name="T9" fmla="*/ 217 h 217"/>
              </a:gdLst>
              <a:ahLst/>
              <a:cxnLst>
                <a:cxn ang="0">
                  <a:pos x="T0" y="T1"/>
                </a:cxn>
                <a:cxn ang="0">
                  <a:pos x="T2" y="T3"/>
                </a:cxn>
                <a:cxn ang="0">
                  <a:pos x="T4" y="T5"/>
                </a:cxn>
                <a:cxn ang="0">
                  <a:pos x="T6" y="T7"/>
                </a:cxn>
                <a:cxn ang="0">
                  <a:pos x="T8" y="T9"/>
                </a:cxn>
              </a:cxnLst>
              <a:rect l="0" t="0" r="r" b="b"/>
              <a:pathLst>
                <a:path w="160" h="217">
                  <a:moveTo>
                    <a:pt x="0" y="217"/>
                  </a:moveTo>
                  <a:lnTo>
                    <a:pt x="160" y="124"/>
                  </a:lnTo>
                  <a:lnTo>
                    <a:pt x="160" y="0"/>
                  </a:lnTo>
                  <a:lnTo>
                    <a:pt x="0" y="93"/>
                  </a:lnTo>
                  <a:lnTo>
                    <a:pt x="0" y="21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Freeform 67"/>
            <p:cNvSpPr>
              <a:spLocks/>
            </p:cNvSpPr>
            <p:nvPr userDrawn="1"/>
          </p:nvSpPr>
          <p:spPr bwMode="auto">
            <a:xfrm>
              <a:off x="8274050" y="3389313"/>
              <a:ext cx="173038" cy="296863"/>
            </a:xfrm>
            <a:custGeom>
              <a:avLst/>
              <a:gdLst>
                <a:gd name="T0" fmla="*/ 109 w 109"/>
                <a:gd name="T1" fmla="*/ 187 h 187"/>
                <a:gd name="T2" fmla="*/ 0 w 109"/>
                <a:gd name="T3" fmla="*/ 124 h 187"/>
                <a:gd name="T4" fmla="*/ 0 w 109"/>
                <a:gd name="T5" fmla="*/ 0 h 187"/>
                <a:gd name="T6" fmla="*/ 109 w 109"/>
                <a:gd name="T7" fmla="*/ 62 h 187"/>
                <a:gd name="T8" fmla="*/ 109 w 109"/>
                <a:gd name="T9" fmla="*/ 187 h 187"/>
              </a:gdLst>
              <a:ahLst/>
              <a:cxnLst>
                <a:cxn ang="0">
                  <a:pos x="T0" y="T1"/>
                </a:cxn>
                <a:cxn ang="0">
                  <a:pos x="T2" y="T3"/>
                </a:cxn>
                <a:cxn ang="0">
                  <a:pos x="T4" y="T5"/>
                </a:cxn>
                <a:cxn ang="0">
                  <a:pos x="T6" y="T7"/>
                </a:cxn>
                <a:cxn ang="0">
                  <a:pos x="T8" y="T9"/>
                </a:cxn>
              </a:cxnLst>
              <a:rect l="0" t="0" r="r" b="b"/>
              <a:pathLst>
                <a:path w="109" h="187">
                  <a:moveTo>
                    <a:pt x="109" y="187"/>
                  </a:moveTo>
                  <a:lnTo>
                    <a:pt x="0" y="124"/>
                  </a:lnTo>
                  <a:lnTo>
                    <a:pt x="0" y="0"/>
                  </a:lnTo>
                  <a:lnTo>
                    <a:pt x="109" y="62"/>
                  </a:lnTo>
                  <a:lnTo>
                    <a:pt x="109" y="18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Freeform 68"/>
            <p:cNvSpPr>
              <a:spLocks/>
            </p:cNvSpPr>
            <p:nvPr userDrawn="1"/>
          </p:nvSpPr>
          <p:spPr bwMode="auto">
            <a:xfrm>
              <a:off x="8189913" y="3635376"/>
              <a:ext cx="150813" cy="233363"/>
            </a:xfrm>
            <a:custGeom>
              <a:avLst/>
              <a:gdLst>
                <a:gd name="T0" fmla="*/ 52 w 93"/>
                <a:gd name="T1" fmla="*/ 30 h 145"/>
                <a:gd name="T2" fmla="*/ 0 w 93"/>
                <a:gd name="T3" fmla="*/ 0 h 145"/>
                <a:gd name="T4" fmla="*/ 0 w 93"/>
                <a:gd name="T5" fmla="*/ 122 h 145"/>
                <a:gd name="T6" fmla="*/ 20 w 93"/>
                <a:gd name="T7" fmla="*/ 119 h 145"/>
                <a:gd name="T8" fmla="*/ 81 w 93"/>
                <a:gd name="T9" fmla="*/ 145 h 145"/>
                <a:gd name="T10" fmla="*/ 93 w 93"/>
                <a:gd name="T11" fmla="*/ 117 h 145"/>
                <a:gd name="T12" fmla="*/ 52 w 93"/>
                <a:gd name="T13" fmla="*/ 93 h 145"/>
                <a:gd name="T14" fmla="*/ 52 w 93"/>
                <a:gd name="T15" fmla="*/ 3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45">
                  <a:moveTo>
                    <a:pt x="52" y="30"/>
                  </a:moveTo>
                  <a:cubicBezTo>
                    <a:pt x="0" y="0"/>
                    <a:pt x="0" y="0"/>
                    <a:pt x="0" y="0"/>
                  </a:cubicBezTo>
                  <a:cubicBezTo>
                    <a:pt x="0" y="122"/>
                    <a:pt x="0" y="122"/>
                    <a:pt x="0" y="122"/>
                  </a:cubicBezTo>
                  <a:cubicBezTo>
                    <a:pt x="7" y="120"/>
                    <a:pt x="13" y="119"/>
                    <a:pt x="20" y="119"/>
                  </a:cubicBezTo>
                  <a:cubicBezTo>
                    <a:pt x="44" y="119"/>
                    <a:pt x="65" y="129"/>
                    <a:pt x="81" y="145"/>
                  </a:cubicBezTo>
                  <a:cubicBezTo>
                    <a:pt x="84" y="135"/>
                    <a:pt x="88" y="125"/>
                    <a:pt x="93" y="117"/>
                  </a:cubicBezTo>
                  <a:cubicBezTo>
                    <a:pt x="52" y="93"/>
                    <a:pt x="52" y="93"/>
                    <a:pt x="52" y="93"/>
                  </a:cubicBezTo>
                  <a:lnTo>
                    <a:pt x="52" y="3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Freeform 69"/>
            <p:cNvSpPr>
              <a:spLocks/>
            </p:cNvSpPr>
            <p:nvPr userDrawn="1"/>
          </p:nvSpPr>
          <p:spPr bwMode="auto">
            <a:xfrm>
              <a:off x="8447088" y="3536951"/>
              <a:ext cx="254000" cy="244475"/>
            </a:xfrm>
            <a:custGeom>
              <a:avLst/>
              <a:gdLst>
                <a:gd name="T0" fmla="*/ 0 w 160"/>
                <a:gd name="T1" fmla="*/ 154 h 154"/>
                <a:gd name="T2" fmla="*/ 160 w 160"/>
                <a:gd name="T3" fmla="*/ 62 h 154"/>
                <a:gd name="T4" fmla="*/ 160 w 160"/>
                <a:gd name="T5" fmla="*/ 0 h 154"/>
                <a:gd name="T6" fmla="*/ 0 w 160"/>
                <a:gd name="T7" fmla="*/ 94 h 154"/>
                <a:gd name="T8" fmla="*/ 0 w 160"/>
                <a:gd name="T9" fmla="*/ 154 h 154"/>
              </a:gdLst>
              <a:ahLst/>
              <a:cxnLst>
                <a:cxn ang="0">
                  <a:pos x="T0" y="T1"/>
                </a:cxn>
                <a:cxn ang="0">
                  <a:pos x="T2" y="T3"/>
                </a:cxn>
                <a:cxn ang="0">
                  <a:pos x="T4" y="T5"/>
                </a:cxn>
                <a:cxn ang="0">
                  <a:pos x="T6" y="T7"/>
                </a:cxn>
                <a:cxn ang="0">
                  <a:pos x="T8" y="T9"/>
                </a:cxn>
              </a:cxnLst>
              <a:rect l="0" t="0" r="r" b="b"/>
              <a:pathLst>
                <a:path w="160" h="154">
                  <a:moveTo>
                    <a:pt x="0" y="154"/>
                  </a:moveTo>
                  <a:lnTo>
                    <a:pt x="160" y="62"/>
                  </a:lnTo>
                  <a:lnTo>
                    <a:pt x="160" y="0"/>
                  </a:lnTo>
                  <a:lnTo>
                    <a:pt x="0" y="94"/>
                  </a:lnTo>
                  <a:lnTo>
                    <a:pt x="0" y="154"/>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Freeform 70"/>
            <p:cNvSpPr>
              <a:spLocks/>
            </p:cNvSpPr>
            <p:nvPr userDrawn="1"/>
          </p:nvSpPr>
          <p:spPr bwMode="auto">
            <a:xfrm>
              <a:off x="8447088" y="3633788"/>
              <a:ext cx="254000" cy="347663"/>
            </a:xfrm>
            <a:custGeom>
              <a:avLst/>
              <a:gdLst>
                <a:gd name="T0" fmla="*/ 0 w 160"/>
                <a:gd name="T1" fmla="*/ 219 h 219"/>
                <a:gd name="T2" fmla="*/ 160 w 160"/>
                <a:gd name="T3" fmla="*/ 125 h 219"/>
                <a:gd name="T4" fmla="*/ 160 w 160"/>
                <a:gd name="T5" fmla="*/ 0 h 219"/>
                <a:gd name="T6" fmla="*/ 0 w 160"/>
                <a:gd name="T7" fmla="*/ 93 h 219"/>
                <a:gd name="T8" fmla="*/ 0 w 160"/>
                <a:gd name="T9" fmla="*/ 219 h 219"/>
              </a:gdLst>
              <a:ahLst/>
              <a:cxnLst>
                <a:cxn ang="0">
                  <a:pos x="T0" y="T1"/>
                </a:cxn>
                <a:cxn ang="0">
                  <a:pos x="T2" y="T3"/>
                </a:cxn>
                <a:cxn ang="0">
                  <a:pos x="T4" y="T5"/>
                </a:cxn>
                <a:cxn ang="0">
                  <a:pos x="T6" y="T7"/>
                </a:cxn>
                <a:cxn ang="0">
                  <a:pos x="T8" y="T9"/>
                </a:cxn>
              </a:cxnLst>
              <a:rect l="0" t="0" r="r" b="b"/>
              <a:pathLst>
                <a:path w="160" h="219">
                  <a:moveTo>
                    <a:pt x="0" y="219"/>
                  </a:moveTo>
                  <a:lnTo>
                    <a:pt x="160" y="125"/>
                  </a:lnTo>
                  <a:lnTo>
                    <a:pt x="160" y="0"/>
                  </a:lnTo>
                  <a:lnTo>
                    <a:pt x="0" y="93"/>
                  </a:lnTo>
                  <a:lnTo>
                    <a:pt x="0" y="21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Freeform 71"/>
            <p:cNvSpPr>
              <a:spLocks/>
            </p:cNvSpPr>
            <p:nvPr userDrawn="1"/>
          </p:nvSpPr>
          <p:spPr bwMode="auto">
            <a:xfrm>
              <a:off x="8189913" y="3824288"/>
              <a:ext cx="257175" cy="155575"/>
            </a:xfrm>
            <a:custGeom>
              <a:avLst/>
              <a:gdLst>
                <a:gd name="T0" fmla="*/ 158 w 158"/>
                <a:gd name="T1" fmla="*/ 37 h 96"/>
                <a:gd name="T2" fmla="*/ 158 w 158"/>
                <a:gd name="T3" fmla="*/ 37 h 96"/>
                <a:gd name="T4" fmla="*/ 93 w 158"/>
                <a:gd name="T5" fmla="*/ 0 h 96"/>
                <a:gd name="T6" fmla="*/ 81 w 158"/>
                <a:gd name="T7" fmla="*/ 28 h 96"/>
                <a:gd name="T8" fmla="*/ 20 w 158"/>
                <a:gd name="T9" fmla="*/ 2 h 96"/>
                <a:gd name="T10" fmla="*/ 0 w 158"/>
                <a:gd name="T11" fmla="*/ 5 h 96"/>
                <a:gd name="T12" fmla="*/ 0 w 158"/>
                <a:gd name="T13" fmla="*/ 5 h 96"/>
                <a:gd name="T14" fmla="*/ 158 w 158"/>
                <a:gd name="T15" fmla="*/ 96 h 96"/>
                <a:gd name="T16" fmla="*/ 158 w 158"/>
                <a:gd name="T17" fmla="*/ 96 h 96"/>
                <a:gd name="T18" fmla="*/ 158 w 158"/>
                <a:gd name="T19"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96">
                  <a:moveTo>
                    <a:pt x="158" y="37"/>
                  </a:moveTo>
                  <a:cubicBezTo>
                    <a:pt x="158" y="37"/>
                    <a:pt x="158" y="37"/>
                    <a:pt x="158" y="37"/>
                  </a:cubicBezTo>
                  <a:cubicBezTo>
                    <a:pt x="93" y="0"/>
                    <a:pt x="93" y="0"/>
                    <a:pt x="93" y="0"/>
                  </a:cubicBezTo>
                  <a:cubicBezTo>
                    <a:pt x="88" y="8"/>
                    <a:pt x="84" y="18"/>
                    <a:pt x="81" y="28"/>
                  </a:cubicBezTo>
                  <a:cubicBezTo>
                    <a:pt x="65" y="12"/>
                    <a:pt x="44" y="2"/>
                    <a:pt x="20" y="2"/>
                  </a:cubicBezTo>
                  <a:cubicBezTo>
                    <a:pt x="13" y="2"/>
                    <a:pt x="7" y="3"/>
                    <a:pt x="0" y="5"/>
                  </a:cubicBezTo>
                  <a:cubicBezTo>
                    <a:pt x="0" y="5"/>
                    <a:pt x="0" y="5"/>
                    <a:pt x="0" y="5"/>
                  </a:cubicBezTo>
                  <a:cubicBezTo>
                    <a:pt x="158" y="96"/>
                    <a:pt x="158" y="96"/>
                    <a:pt x="158" y="96"/>
                  </a:cubicBezTo>
                  <a:cubicBezTo>
                    <a:pt x="158" y="96"/>
                    <a:pt x="158" y="96"/>
                    <a:pt x="158" y="96"/>
                  </a:cubicBezTo>
                  <a:lnTo>
                    <a:pt x="158" y="37"/>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Freeform 72"/>
            <p:cNvSpPr>
              <a:spLocks/>
            </p:cNvSpPr>
            <p:nvPr userDrawn="1"/>
          </p:nvSpPr>
          <p:spPr bwMode="auto">
            <a:xfrm>
              <a:off x="8189913" y="3194051"/>
              <a:ext cx="511175" cy="587375"/>
            </a:xfrm>
            <a:custGeom>
              <a:avLst/>
              <a:gdLst>
                <a:gd name="T0" fmla="*/ 162 w 322"/>
                <a:gd name="T1" fmla="*/ 309 h 370"/>
                <a:gd name="T2" fmla="*/ 162 w 322"/>
                <a:gd name="T3" fmla="*/ 309 h 370"/>
                <a:gd name="T4" fmla="*/ 53 w 322"/>
                <a:gd name="T5" fmla="*/ 247 h 370"/>
                <a:gd name="T6" fmla="*/ 53 w 322"/>
                <a:gd name="T7" fmla="*/ 123 h 370"/>
                <a:gd name="T8" fmla="*/ 162 w 322"/>
                <a:gd name="T9" fmla="*/ 60 h 370"/>
                <a:gd name="T10" fmla="*/ 270 w 322"/>
                <a:gd name="T11" fmla="*/ 123 h 370"/>
                <a:gd name="T12" fmla="*/ 270 w 322"/>
                <a:gd name="T13" fmla="*/ 123 h 370"/>
                <a:gd name="T14" fmla="*/ 322 w 322"/>
                <a:gd name="T15" fmla="*/ 92 h 370"/>
                <a:gd name="T16" fmla="*/ 162 w 322"/>
                <a:gd name="T17" fmla="*/ 0 h 370"/>
                <a:gd name="T18" fmla="*/ 0 w 322"/>
                <a:gd name="T19" fmla="*/ 92 h 370"/>
                <a:gd name="T20" fmla="*/ 0 w 322"/>
                <a:gd name="T21" fmla="*/ 278 h 370"/>
                <a:gd name="T22" fmla="*/ 162 w 322"/>
                <a:gd name="T23" fmla="*/ 370 h 370"/>
                <a:gd name="T24" fmla="*/ 162 w 322"/>
                <a:gd name="T25" fmla="*/ 370 h 370"/>
                <a:gd name="T26" fmla="*/ 162 w 322"/>
                <a:gd name="T27" fmla="*/ 30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 h="370">
                  <a:moveTo>
                    <a:pt x="162" y="309"/>
                  </a:moveTo>
                  <a:lnTo>
                    <a:pt x="162" y="309"/>
                  </a:lnTo>
                  <a:lnTo>
                    <a:pt x="53" y="247"/>
                  </a:lnTo>
                  <a:lnTo>
                    <a:pt x="53" y="123"/>
                  </a:lnTo>
                  <a:lnTo>
                    <a:pt x="162" y="60"/>
                  </a:lnTo>
                  <a:lnTo>
                    <a:pt x="270" y="123"/>
                  </a:lnTo>
                  <a:lnTo>
                    <a:pt x="270" y="123"/>
                  </a:lnTo>
                  <a:lnTo>
                    <a:pt x="322" y="92"/>
                  </a:lnTo>
                  <a:lnTo>
                    <a:pt x="162" y="0"/>
                  </a:lnTo>
                  <a:lnTo>
                    <a:pt x="0" y="92"/>
                  </a:lnTo>
                  <a:lnTo>
                    <a:pt x="0" y="278"/>
                  </a:lnTo>
                  <a:lnTo>
                    <a:pt x="162" y="370"/>
                  </a:lnTo>
                  <a:lnTo>
                    <a:pt x="162" y="370"/>
                  </a:lnTo>
                  <a:lnTo>
                    <a:pt x="162" y="30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92" name="Group 91"/>
          <p:cNvGrpSpPr/>
          <p:nvPr userDrawn="1"/>
        </p:nvGrpSpPr>
        <p:grpSpPr>
          <a:xfrm>
            <a:off x="5434576" y="4734915"/>
            <a:ext cx="449769" cy="695761"/>
            <a:chOff x="4570413" y="3209926"/>
            <a:chExt cx="458788" cy="709612"/>
          </a:xfrm>
        </p:grpSpPr>
        <p:sp>
          <p:nvSpPr>
            <p:cNvPr id="93" name="Freeform 21"/>
            <p:cNvSpPr>
              <a:spLocks/>
            </p:cNvSpPr>
            <p:nvPr userDrawn="1"/>
          </p:nvSpPr>
          <p:spPr bwMode="auto">
            <a:xfrm>
              <a:off x="4721225" y="3386138"/>
              <a:ext cx="153988" cy="88900"/>
            </a:xfrm>
            <a:custGeom>
              <a:avLst/>
              <a:gdLst>
                <a:gd name="T0" fmla="*/ 97 w 97"/>
                <a:gd name="T1" fmla="*/ 28 h 56"/>
                <a:gd name="T2" fmla="*/ 49 w 97"/>
                <a:gd name="T3" fmla="*/ 0 h 56"/>
                <a:gd name="T4" fmla="*/ 0 w 97"/>
                <a:gd name="T5" fmla="*/ 28 h 56"/>
                <a:gd name="T6" fmla="*/ 49 w 97"/>
                <a:gd name="T7" fmla="*/ 56 h 56"/>
                <a:gd name="T8" fmla="*/ 97 w 97"/>
                <a:gd name="T9" fmla="*/ 28 h 56"/>
              </a:gdLst>
              <a:ahLst/>
              <a:cxnLst>
                <a:cxn ang="0">
                  <a:pos x="T0" y="T1"/>
                </a:cxn>
                <a:cxn ang="0">
                  <a:pos x="T2" y="T3"/>
                </a:cxn>
                <a:cxn ang="0">
                  <a:pos x="T4" y="T5"/>
                </a:cxn>
                <a:cxn ang="0">
                  <a:pos x="T6" y="T7"/>
                </a:cxn>
                <a:cxn ang="0">
                  <a:pos x="T8" y="T9"/>
                </a:cxn>
              </a:cxnLst>
              <a:rect l="0" t="0" r="r" b="b"/>
              <a:pathLst>
                <a:path w="97" h="56">
                  <a:moveTo>
                    <a:pt x="97" y="28"/>
                  </a:moveTo>
                  <a:lnTo>
                    <a:pt x="49" y="0"/>
                  </a:lnTo>
                  <a:lnTo>
                    <a:pt x="0" y="28"/>
                  </a:lnTo>
                  <a:lnTo>
                    <a:pt x="49" y="56"/>
                  </a:lnTo>
                  <a:lnTo>
                    <a:pt x="97" y="28"/>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Freeform 22"/>
            <p:cNvSpPr>
              <a:spLocks/>
            </p:cNvSpPr>
            <p:nvPr userDrawn="1"/>
          </p:nvSpPr>
          <p:spPr bwMode="auto">
            <a:xfrm>
              <a:off x="4799013" y="3341688"/>
              <a:ext cx="230188" cy="311150"/>
            </a:xfrm>
            <a:custGeom>
              <a:avLst/>
              <a:gdLst>
                <a:gd name="T0" fmla="*/ 0 w 145"/>
                <a:gd name="T1" fmla="*/ 196 h 196"/>
                <a:gd name="T2" fmla="*/ 145 w 145"/>
                <a:gd name="T3" fmla="*/ 111 h 196"/>
                <a:gd name="T4" fmla="*/ 145 w 145"/>
                <a:gd name="T5" fmla="*/ 0 h 196"/>
                <a:gd name="T6" fmla="*/ 0 w 145"/>
                <a:gd name="T7" fmla="*/ 84 h 196"/>
                <a:gd name="T8" fmla="*/ 0 w 145"/>
                <a:gd name="T9" fmla="*/ 196 h 196"/>
              </a:gdLst>
              <a:ahLst/>
              <a:cxnLst>
                <a:cxn ang="0">
                  <a:pos x="T0" y="T1"/>
                </a:cxn>
                <a:cxn ang="0">
                  <a:pos x="T2" y="T3"/>
                </a:cxn>
                <a:cxn ang="0">
                  <a:pos x="T4" y="T5"/>
                </a:cxn>
                <a:cxn ang="0">
                  <a:pos x="T6" y="T7"/>
                </a:cxn>
                <a:cxn ang="0">
                  <a:pos x="T8" y="T9"/>
                </a:cxn>
              </a:cxnLst>
              <a:rect l="0" t="0" r="r" b="b"/>
              <a:pathLst>
                <a:path w="145" h="196">
                  <a:moveTo>
                    <a:pt x="0" y="196"/>
                  </a:moveTo>
                  <a:lnTo>
                    <a:pt x="145" y="111"/>
                  </a:lnTo>
                  <a:lnTo>
                    <a:pt x="145" y="0"/>
                  </a:lnTo>
                  <a:lnTo>
                    <a:pt x="0" y="84"/>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Freeform 23"/>
            <p:cNvSpPr>
              <a:spLocks/>
            </p:cNvSpPr>
            <p:nvPr userDrawn="1"/>
          </p:nvSpPr>
          <p:spPr bwMode="auto">
            <a:xfrm>
              <a:off x="4645025" y="3386138"/>
              <a:ext cx="153988" cy="266700"/>
            </a:xfrm>
            <a:custGeom>
              <a:avLst/>
              <a:gdLst>
                <a:gd name="T0" fmla="*/ 97 w 97"/>
                <a:gd name="T1" fmla="*/ 168 h 168"/>
                <a:gd name="T2" fmla="*/ 0 w 97"/>
                <a:gd name="T3" fmla="*/ 112 h 168"/>
                <a:gd name="T4" fmla="*/ 0 w 97"/>
                <a:gd name="T5" fmla="*/ 0 h 168"/>
                <a:gd name="T6" fmla="*/ 97 w 97"/>
                <a:gd name="T7" fmla="*/ 56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6"/>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Freeform 24"/>
            <p:cNvSpPr>
              <a:spLocks/>
            </p:cNvSpPr>
            <p:nvPr userDrawn="1"/>
          </p:nvSpPr>
          <p:spPr bwMode="auto">
            <a:xfrm>
              <a:off x="4570413" y="3606801"/>
              <a:ext cx="134938" cy="212725"/>
            </a:xfrm>
            <a:custGeom>
              <a:avLst/>
              <a:gdLst>
                <a:gd name="T0" fmla="*/ 46 w 84"/>
                <a:gd name="T1" fmla="*/ 27 h 131"/>
                <a:gd name="T2" fmla="*/ 0 w 84"/>
                <a:gd name="T3" fmla="*/ 0 h 131"/>
                <a:gd name="T4" fmla="*/ 0 w 84"/>
                <a:gd name="T5" fmla="*/ 110 h 131"/>
                <a:gd name="T6" fmla="*/ 17 w 84"/>
                <a:gd name="T7" fmla="*/ 108 h 131"/>
                <a:gd name="T8" fmla="*/ 72 w 84"/>
                <a:gd name="T9" fmla="*/ 131 h 131"/>
                <a:gd name="T10" fmla="*/ 84 w 84"/>
                <a:gd name="T11" fmla="*/ 105 h 131"/>
                <a:gd name="T12" fmla="*/ 46 w 84"/>
                <a:gd name="T13" fmla="*/ 84 h 131"/>
                <a:gd name="T14" fmla="*/ 46 w 84"/>
                <a:gd name="T15" fmla="*/ 27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31">
                  <a:moveTo>
                    <a:pt x="46" y="27"/>
                  </a:moveTo>
                  <a:cubicBezTo>
                    <a:pt x="0" y="0"/>
                    <a:pt x="0" y="0"/>
                    <a:pt x="0" y="0"/>
                  </a:cubicBezTo>
                  <a:cubicBezTo>
                    <a:pt x="0" y="110"/>
                    <a:pt x="0" y="110"/>
                    <a:pt x="0" y="110"/>
                  </a:cubicBezTo>
                  <a:cubicBezTo>
                    <a:pt x="5" y="108"/>
                    <a:pt x="11" y="108"/>
                    <a:pt x="17" y="108"/>
                  </a:cubicBezTo>
                  <a:cubicBezTo>
                    <a:pt x="39" y="108"/>
                    <a:pt x="58" y="117"/>
                    <a:pt x="72" y="131"/>
                  </a:cubicBezTo>
                  <a:cubicBezTo>
                    <a:pt x="75" y="122"/>
                    <a:pt x="79" y="113"/>
                    <a:pt x="84" y="105"/>
                  </a:cubicBezTo>
                  <a:cubicBezTo>
                    <a:pt x="46" y="84"/>
                    <a:pt x="46" y="84"/>
                    <a:pt x="46" y="84"/>
                  </a:cubicBezTo>
                  <a:lnTo>
                    <a:pt x="4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Freeform 25"/>
            <p:cNvSpPr>
              <a:spLocks/>
            </p:cNvSpPr>
            <p:nvPr userDrawn="1"/>
          </p:nvSpPr>
          <p:spPr bwMode="auto">
            <a:xfrm>
              <a:off x="4799013" y="3517901"/>
              <a:ext cx="230188" cy="222250"/>
            </a:xfrm>
            <a:custGeom>
              <a:avLst/>
              <a:gdLst>
                <a:gd name="T0" fmla="*/ 0 w 145"/>
                <a:gd name="T1" fmla="*/ 140 h 140"/>
                <a:gd name="T2" fmla="*/ 145 w 145"/>
                <a:gd name="T3" fmla="*/ 56 h 140"/>
                <a:gd name="T4" fmla="*/ 145 w 145"/>
                <a:gd name="T5" fmla="*/ 0 h 140"/>
                <a:gd name="T6" fmla="*/ 0 w 145"/>
                <a:gd name="T7" fmla="*/ 86 h 140"/>
                <a:gd name="T8" fmla="*/ 0 w 145"/>
                <a:gd name="T9" fmla="*/ 140 h 140"/>
              </a:gdLst>
              <a:ahLst/>
              <a:cxnLst>
                <a:cxn ang="0">
                  <a:pos x="T0" y="T1"/>
                </a:cxn>
                <a:cxn ang="0">
                  <a:pos x="T2" y="T3"/>
                </a:cxn>
                <a:cxn ang="0">
                  <a:pos x="T4" y="T5"/>
                </a:cxn>
                <a:cxn ang="0">
                  <a:pos x="T6" y="T7"/>
                </a:cxn>
                <a:cxn ang="0">
                  <a:pos x="T8" y="T9"/>
                </a:cxn>
              </a:cxnLst>
              <a:rect l="0" t="0" r="r" b="b"/>
              <a:pathLst>
                <a:path w="145" h="140">
                  <a:moveTo>
                    <a:pt x="0" y="140"/>
                  </a:moveTo>
                  <a:lnTo>
                    <a:pt x="145" y="56"/>
                  </a:lnTo>
                  <a:lnTo>
                    <a:pt x="145" y="0"/>
                  </a:lnTo>
                  <a:lnTo>
                    <a:pt x="0" y="86"/>
                  </a:lnTo>
                  <a:lnTo>
                    <a:pt x="0" y="14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Freeform 26"/>
            <p:cNvSpPr>
              <a:spLocks/>
            </p:cNvSpPr>
            <p:nvPr userDrawn="1"/>
          </p:nvSpPr>
          <p:spPr bwMode="auto">
            <a:xfrm>
              <a:off x="4799013" y="3605213"/>
              <a:ext cx="230188" cy="314325"/>
            </a:xfrm>
            <a:custGeom>
              <a:avLst/>
              <a:gdLst>
                <a:gd name="T0" fmla="*/ 0 w 145"/>
                <a:gd name="T1" fmla="*/ 198 h 198"/>
                <a:gd name="T2" fmla="*/ 145 w 145"/>
                <a:gd name="T3" fmla="*/ 113 h 198"/>
                <a:gd name="T4" fmla="*/ 145 w 145"/>
                <a:gd name="T5" fmla="*/ 0 h 198"/>
                <a:gd name="T6" fmla="*/ 0 w 145"/>
                <a:gd name="T7" fmla="*/ 85 h 198"/>
                <a:gd name="T8" fmla="*/ 0 w 145"/>
                <a:gd name="T9" fmla="*/ 198 h 198"/>
              </a:gdLst>
              <a:ahLst/>
              <a:cxnLst>
                <a:cxn ang="0">
                  <a:pos x="T0" y="T1"/>
                </a:cxn>
                <a:cxn ang="0">
                  <a:pos x="T2" y="T3"/>
                </a:cxn>
                <a:cxn ang="0">
                  <a:pos x="T4" y="T5"/>
                </a:cxn>
                <a:cxn ang="0">
                  <a:pos x="T6" y="T7"/>
                </a:cxn>
                <a:cxn ang="0">
                  <a:pos x="T8" y="T9"/>
                </a:cxn>
              </a:cxnLst>
              <a:rect l="0" t="0" r="r" b="b"/>
              <a:pathLst>
                <a:path w="145" h="198">
                  <a:moveTo>
                    <a:pt x="0" y="198"/>
                  </a:moveTo>
                  <a:lnTo>
                    <a:pt x="145" y="113"/>
                  </a:lnTo>
                  <a:lnTo>
                    <a:pt x="145" y="0"/>
                  </a:lnTo>
                  <a:lnTo>
                    <a:pt x="0" y="85"/>
                  </a:lnTo>
                  <a:lnTo>
                    <a:pt x="0" y="19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Freeform 27"/>
            <p:cNvSpPr>
              <a:spLocks/>
            </p:cNvSpPr>
            <p:nvPr userDrawn="1"/>
          </p:nvSpPr>
          <p:spPr bwMode="auto">
            <a:xfrm>
              <a:off x="4570413" y="3776663"/>
              <a:ext cx="228600" cy="142875"/>
            </a:xfrm>
            <a:custGeom>
              <a:avLst/>
              <a:gdLst>
                <a:gd name="T0" fmla="*/ 142 w 142"/>
                <a:gd name="T1" fmla="*/ 34 h 88"/>
                <a:gd name="T2" fmla="*/ 142 w 142"/>
                <a:gd name="T3" fmla="*/ 34 h 88"/>
                <a:gd name="T4" fmla="*/ 84 w 142"/>
                <a:gd name="T5" fmla="*/ 0 h 88"/>
                <a:gd name="T6" fmla="*/ 72 w 142"/>
                <a:gd name="T7" fmla="*/ 26 h 88"/>
                <a:gd name="T8" fmla="*/ 17 w 142"/>
                <a:gd name="T9" fmla="*/ 3 h 88"/>
                <a:gd name="T10" fmla="*/ 0 w 142"/>
                <a:gd name="T11" fmla="*/ 5 h 88"/>
                <a:gd name="T12" fmla="*/ 0 w 142"/>
                <a:gd name="T13" fmla="*/ 5 h 88"/>
                <a:gd name="T14" fmla="*/ 142 w 142"/>
                <a:gd name="T15" fmla="*/ 88 h 88"/>
                <a:gd name="T16" fmla="*/ 142 w 142"/>
                <a:gd name="T17" fmla="*/ 88 h 88"/>
                <a:gd name="T18" fmla="*/ 142 w 142"/>
                <a:gd name="T19"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88">
                  <a:moveTo>
                    <a:pt x="142" y="34"/>
                  </a:moveTo>
                  <a:cubicBezTo>
                    <a:pt x="142" y="34"/>
                    <a:pt x="142" y="34"/>
                    <a:pt x="142" y="34"/>
                  </a:cubicBezTo>
                  <a:cubicBezTo>
                    <a:pt x="84" y="0"/>
                    <a:pt x="84" y="0"/>
                    <a:pt x="84" y="0"/>
                  </a:cubicBezTo>
                  <a:cubicBezTo>
                    <a:pt x="79" y="8"/>
                    <a:pt x="75" y="17"/>
                    <a:pt x="72" y="26"/>
                  </a:cubicBezTo>
                  <a:cubicBezTo>
                    <a:pt x="58" y="12"/>
                    <a:pt x="39" y="3"/>
                    <a:pt x="17" y="3"/>
                  </a:cubicBezTo>
                  <a:cubicBezTo>
                    <a:pt x="11" y="3"/>
                    <a:pt x="5" y="3"/>
                    <a:pt x="0" y="5"/>
                  </a:cubicBezTo>
                  <a:cubicBezTo>
                    <a:pt x="0" y="5"/>
                    <a:pt x="0" y="5"/>
                    <a:pt x="0" y="5"/>
                  </a:cubicBezTo>
                  <a:cubicBezTo>
                    <a:pt x="142" y="88"/>
                    <a:pt x="142" y="88"/>
                    <a:pt x="142" y="88"/>
                  </a:cubicBezTo>
                  <a:cubicBezTo>
                    <a:pt x="142" y="88"/>
                    <a:pt x="142" y="88"/>
                    <a:pt x="142" y="88"/>
                  </a:cubicBezTo>
                  <a:lnTo>
                    <a:pt x="142" y="34"/>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Freeform 28"/>
            <p:cNvSpPr>
              <a:spLocks/>
            </p:cNvSpPr>
            <p:nvPr userDrawn="1"/>
          </p:nvSpPr>
          <p:spPr bwMode="auto">
            <a:xfrm>
              <a:off x="4570413" y="3209926"/>
              <a:ext cx="458788" cy="530225"/>
            </a:xfrm>
            <a:custGeom>
              <a:avLst/>
              <a:gdLst>
                <a:gd name="T0" fmla="*/ 144 w 289"/>
                <a:gd name="T1" fmla="*/ 279 h 334"/>
                <a:gd name="T2" fmla="*/ 144 w 289"/>
                <a:gd name="T3" fmla="*/ 279 h 334"/>
                <a:gd name="T4" fmla="*/ 47 w 289"/>
                <a:gd name="T5" fmla="*/ 223 h 334"/>
                <a:gd name="T6" fmla="*/ 47 w 289"/>
                <a:gd name="T7" fmla="*/ 110 h 334"/>
                <a:gd name="T8" fmla="*/ 144 w 289"/>
                <a:gd name="T9" fmla="*/ 54 h 334"/>
                <a:gd name="T10" fmla="*/ 242 w 289"/>
                <a:gd name="T11" fmla="*/ 110 h 334"/>
                <a:gd name="T12" fmla="*/ 242 w 289"/>
                <a:gd name="T13" fmla="*/ 111 h 334"/>
                <a:gd name="T14" fmla="*/ 289 w 289"/>
                <a:gd name="T15" fmla="*/ 83 h 334"/>
                <a:gd name="T16" fmla="*/ 144 w 289"/>
                <a:gd name="T17" fmla="*/ 0 h 334"/>
                <a:gd name="T18" fmla="*/ 0 w 289"/>
                <a:gd name="T19" fmla="*/ 83 h 334"/>
                <a:gd name="T20" fmla="*/ 0 w 289"/>
                <a:gd name="T21" fmla="*/ 250 h 334"/>
                <a:gd name="T22" fmla="*/ 144 w 289"/>
                <a:gd name="T23" fmla="*/ 334 h 334"/>
                <a:gd name="T24" fmla="*/ 144 w 289"/>
                <a:gd name="T25" fmla="*/ 334 h 334"/>
                <a:gd name="T26" fmla="*/ 144 w 289"/>
                <a:gd name="T27"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334">
                  <a:moveTo>
                    <a:pt x="144" y="279"/>
                  </a:moveTo>
                  <a:lnTo>
                    <a:pt x="144" y="279"/>
                  </a:lnTo>
                  <a:lnTo>
                    <a:pt x="47" y="223"/>
                  </a:lnTo>
                  <a:lnTo>
                    <a:pt x="47" y="110"/>
                  </a:lnTo>
                  <a:lnTo>
                    <a:pt x="144" y="54"/>
                  </a:lnTo>
                  <a:lnTo>
                    <a:pt x="242" y="110"/>
                  </a:lnTo>
                  <a:lnTo>
                    <a:pt x="242" y="111"/>
                  </a:lnTo>
                  <a:lnTo>
                    <a:pt x="289" y="83"/>
                  </a:lnTo>
                  <a:lnTo>
                    <a:pt x="144" y="0"/>
                  </a:lnTo>
                  <a:lnTo>
                    <a:pt x="0" y="83"/>
                  </a:lnTo>
                  <a:lnTo>
                    <a:pt x="0" y="250"/>
                  </a:lnTo>
                  <a:lnTo>
                    <a:pt x="144" y="334"/>
                  </a:lnTo>
                  <a:lnTo>
                    <a:pt x="144" y="334"/>
                  </a:lnTo>
                  <a:lnTo>
                    <a:pt x="144" y="27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101" name="Freeform 6"/>
          <p:cNvSpPr>
            <a:spLocks/>
          </p:cNvSpPr>
          <p:nvPr userDrawn="1"/>
        </p:nvSpPr>
        <p:spPr bwMode="auto">
          <a:xfrm>
            <a:off x="9233487" y="2228929"/>
            <a:ext cx="2009175" cy="807831"/>
          </a:xfrm>
          <a:custGeom>
            <a:avLst/>
            <a:gdLst>
              <a:gd name="T0" fmla="*/ 1131 w 1266"/>
              <a:gd name="T1" fmla="*/ 241 h 510"/>
              <a:gd name="T2" fmla="*/ 1108 w 1266"/>
              <a:gd name="T3" fmla="*/ 241 h 510"/>
              <a:gd name="T4" fmla="*/ 853 w 1266"/>
              <a:gd name="T5" fmla="*/ 0 h 510"/>
              <a:gd name="T6" fmla="*/ 605 w 1266"/>
              <a:gd name="T7" fmla="*/ 188 h 510"/>
              <a:gd name="T8" fmla="*/ 469 w 1266"/>
              <a:gd name="T9" fmla="*/ 131 h 510"/>
              <a:gd name="T10" fmla="*/ 280 w 1266"/>
              <a:gd name="T11" fmla="*/ 303 h 510"/>
              <a:gd name="T12" fmla="*/ 192 w 1266"/>
              <a:gd name="T13" fmla="*/ 344 h 510"/>
              <a:gd name="T14" fmla="*/ 107 w 1266"/>
              <a:gd name="T15" fmla="*/ 300 h 510"/>
              <a:gd name="T16" fmla="*/ 0 w 1266"/>
              <a:gd name="T17" fmla="*/ 404 h 510"/>
              <a:gd name="T18" fmla="*/ 107 w 1266"/>
              <a:gd name="T19" fmla="*/ 510 h 510"/>
              <a:gd name="T20" fmla="*/ 135 w 1266"/>
              <a:gd name="T21" fmla="*/ 510 h 510"/>
              <a:gd name="T22" fmla="*/ 482 w 1266"/>
              <a:gd name="T23" fmla="*/ 510 h 510"/>
              <a:gd name="T24" fmla="*/ 674 w 1266"/>
              <a:gd name="T25" fmla="*/ 510 h 510"/>
              <a:gd name="T26" fmla="*/ 1140 w 1266"/>
              <a:gd name="T27" fmla="*/ 510 h 510"/>
              <a:gd name="T28" fmla="*/ 1140 w 1266"/>
              <a:gd name="T29" fmla="*/ 510 h 510"/>
              <a:gd name="T30" fmla="*/ 1266 w 1266"/>
              <a:gd name="T31" fmla="*/ 375 h 510"/>
              <a:gd name="T32" fmla="*/ 1131 w 1266"/>
              <a:gd name="T33" fmla="*/ 24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6" h="510">
                <a:moveTo>
                  <a:pt x="1131" y="241"/>
                </a:moveTo>
                <a:cubicBezTo>
                  <a:pt x="1124" y="241"/>
                  <a:pt x="1118" y="241"/>
                  <a:pt x="1108" y="241"/>
                </a:cubicBezTo>
                <a:cubicBezTo>
                  <a:pt x="1102" y="106"/>
                  <a:pt x="992" y="0"/>
                  <a:pt x="853" y="0"/>
                </a:cubicBezTo>
                <a:cubicBezTo>
                  <a:pt x="734" y="0"/>
                  <a:pt x="636" y="81"/>
                  <a:pt x="605" y="188"/>
                </a:cubicBezTo>
                <a:cubicBezTo>
                  <a:pt x="570" y="153"/>
                  <a:pt x="523" y="131"/>
                  <a:pt x="469" y="131"/>
                </a:cubicBezTo>
                <a:cubicBezTo>
                  <a:pt x="372" y="131"/>
                  <a:pt x="290" y="206"/>
                  <a:pt x="280" y="303"/>
                </a:cubicBezTo>
                <a:cubicBezTo>
                  <a:pt x="249" y="307"/>
                  <a:pt x="217" y="322"/>
                  <a:pt x="192" y="344"/>
                </a:cubicBezTo>
                <a:cubicBezTo>
                  <a:pt x="173" y="316"/>
                  <a:pt x="142" y="300"/>
                  <a:pt x="107" y="300"/>
                </a:cubicBezTo>
                <a:cubicBezTo>
                  <a:pt x="47" y="300"/>
                  <a:pt x="0" y="347"/>
                  <a:pt x="0" y="404"/>
                </a:cubicBezTo>
                <a:cubicBezTo>
                  <a:pt x="0" y="463"/>
                  <a:pt x="47" y="510"/>
                  <a:pt x="107" y="510"/>
                </a:cubicBezTo>
                <a:cubicBezTo>
                  <a:pt x="135" y="510"/>
                  <a:pt x="135" y="510"/>
                  <a:pt x="135" y="510"/>
                </a:cubicBezTo>
                <a:cubicBezTo>
                  <a:pt x="482" y="510"/>
                  <a:pt x="482" y="510"/>
                  <a:pt x="482" y="510"/>
                </a:cubicBezTo>
                <a:cubicBezTo>
                  <a:pt x="674" y="510"/>
                  <a:pt x="674" y="510"/>
                  <a:pt x="674" y="510"/>
                </a:cubicBezTo>
                <a:cubicBezTo>
                  <a:pt x="1140" y="510"/>
                  <a:pt x="1140" y="510"/>
                  <a:pt x="1140" y="510"/>
                </a:cubicBezTo>
                <a:cubicBezTo>
                  <a:pt x="1140" y="510"/>
                  <a:pt x="1140" y="510"/>
                  <a:pt x="1140" y="510"/>
                </a:cubicBezTo>
                <a:cubicBezTo>
                  <a:pt x="1209" y="504"/>
                  <a:pt x="1266" y="447"/>
                  <a:pt x="1266" y="375"/>
                </a:cubicBezTo>
                <a:cubicBezTo>
                  <a:pt x="1266" y="300"/>
                  <a:pt x="1206" y="241"/>
                  <a:pt x="113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102" name="Group 101"/>
          <p:cNvGrpSpPr/>
          <p:nvPr userDrawn="1"/>
        </p:nvGrpSpPr>
        <p:grpSpPr>
          <a:xfrm>
            <a:off x="1004585" y="2308309"/>
            <a:ext cx="3321130" cy="437381"/>
            <a:chOff x="1092200" y="1960563"/>
            <a:chExt cx="3387726" cy="446088"/>
          </a:xfrm>
        </p:grpSpPr>
        <p:sp>
          <p:nvSpPr>
            <p:cNvPr id="103" name="Freeform 33"/>
            <p:cNvSpPr>
              <a:spLocks/>
            </p:cNvSpPr>
            <p:nvPr userDrawn="1"/>
          </p:nvSpPr>
          <p:spPr bwMode="auto">
            <a:xfrm>
              <a:off x="1092200" y="1981201"/>
              <a:ext cx="344488" cy="317500"/>
            </a:xfrm>
            <a:custGeom>
              <a:avLst/>
              <a:gdLst>
                <a:gd name="T0" fmla="*/ 181 w 213"/>
                <a:gd name="T1" fmla="*/ 197 h 197"/>
                <a:gd name="T2" fmla="*/ 181 w 213"/>
                <a:gd name="T3" fmla="*/ 72 h 197"/>
                <a:gd name="T4" fmla="*/ 182 w 213"/>
                <a:gd name="T5" fmla="*/ 29 h 197"/>
                <a:gd name="T6" fmla="*/ 182 w 213"/>
                <a:gd name="T7" fmla="*/ 29 h 197"/>
                <a:gd name="T8" fmla="*/ 176 w 213"/>
                <a:gd name="T9" fmla="*/ 51 h 197"/>
                <a:gd name="T10" fmla="*/ 117 w 213"/>
                <a:gd name="T11" fmla="*/ 197 h 197"/>
                <a:gd name="T12" fmla="*/ 95 w 213"/>
                <a:gd name="T13" fmla="*/ 197 h 197"/>
                <a:gd name="T14" fmla="*/ 35 w 213"/>
                <a:gd name="T15" fmla="*/ 53 h 197"/>
                <a:gd name="T16" fmla="*/ 30 w 213"/>
                <a:gd name="T17" fmla="*/ 29 h 197"/>
                <a:gd name="T18" fmla="*/ 29 w 213"/>
                <a:gd name="T19" fmla="*/ 29 h 197"/>
                <a:gd name="T20" fmla="*/ 30 w 213"/>
                <a:gd name="T21" fmla="*/ 49 h 197"/>
                <a:gd name="T22" fmla="*/ 30 w 213"/>
                <a:gd name="T23" fmla="*/ 76 h 197"/>
                <a:gd name="T24" fmla="*/ 30 w 213"/>
                <a:gd name="T25" fmla="*/ 197 h 197"/>
                <a:gd name="T26" fmla="*/ 0 w 213"/>
                <a:gd name="T27" fmla="*/ 197 h 197"/>
                <a:gd name="T28" fmla="*/ 0 w 213"/>
                <a:gd name="T29" fmla="*/ 0 h 197"/>
                <a:gd name="T30" fmla="*/ 47 w 213"/>
                <a:gd name="T31" fmla="*/ 0 h 197"/>
                <a:gd name="T32" fmla="*/ 97 w 213"/>
                <a:gd name="T33" fmla="*/ 124 h 197"/>
                <a:gd name="T34" fmla="*/ 106 w 213"/>
                <a:gd name="T35" fmla="*/ 152 h 197"/>
                <a:gd name="T36" fmla="*/ 106 w 213"/>
                <a:gd name="T37" fmla="*/ 152 h 197"/>
                <a:gd name="T38" fmla="*/ 117 w 213"/>
                <a:gd name="T39" fmla="*/ 124 h 197"/>
                <a:gd name="T40" fmla="*/ 168 w 213"/>
                <a:gd name="T41" fmla="*/ 0 h 197"/>
                <a:gd name="T42" fmla="*/ 213 w 213"/>
                <a:gd name="T43" fmla="*/ 0 h 197"/>
                <a:gd name="T44" fmla="*/ 213 w 213"/>
                <a:gd name="T45" fmla="*/ 197 h 197"/>
                <a:gd name="T46" fmla="*/ 181 w 213"/>
                <a:gd name="T47"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3" h="197">
                  <a:moveTo>
                    <a:pt x="181" y="197"/>
                  </a:moveTo>
                  <a:cubicBezTo>
                    <a:pt x="181" y="72"/>
                    <a:pt x="181" y="72"/>
                    <a:pt x="181" y="72"/>
                  </a:cubicBezTo>
                  <a:cubicBezTo>
                    <a:pt x="181" y="62"/>
                    <a:pt x="181" y="48"/>
                    <a:pt x="182" y="29"/>
                  </a:cubicBezTo>
                  <a:cubicBezTo>
                    <a:pt x="182" y="29"/>
                    <a:pt x="182" y="29"/>
                    <a:pt x="182" y="29"/>
                  </a:cubicBezTo>
                  <a:cubicBezTo>
                    <a:pt x="180" y="39"/>
                    <a:pt x="178" y="47"/>
                    <a:pt x="176" y="51"/>
                  </a:cubicBezTo>
                  <a:cubicBezTo>
                    <a:pt x="117" y="197"/>
                    <a:pt x="117" y="197"/>
                    <a:pt x="117" y="197"/>
                  </a:cubicBezTo>
                  <a:cubicBezTo>
                    <a:pt x="95" y="197"/>
                    <a:pt x="95" y="197"/>
                    <a:pt x="95" y="197"/>
                  </a:cubicBezTo>
                  <a:cubicBezTo>
                    <a:pt x="35" y="53"/>
                    <a:pt x="35" y="53"/>
                    <a:pt x="35" y="53"/>
                  </a:cubicBezTo>
                  <a:cubicBezTo>
                    <a:pt x="34" y="48"/>
                    <a:pt x="32" y="40"/>
                    <a:pt x="30" y="29"/>
                  </a:cubicBezTo>
                  <a:cubicBezTo>
                    <a:pt x="29" y="29"/>
                    <a:pt x="29" y="29"/>
                    <a:pt x="29" y="29"/>
                  </a:cubicBezTo>
                  <a:cubicBezTo>
                    <a:pt x="29" y="32"/>
                    <a:pt x="29" y="38"/>
                    <a:pt x="30" y="49"/>
                  </a:cubicBezTo>
                  <a:cubicBezTo>
                    <a:pt x="30" y="59"/>
                    <a:pt x="30" y="68"/>
                    <a:pt x="30" y="76"/>
                  </a:cubicBezTo>
                  <a:cubicBezTo>
                    <a:pt x="30" y="197"/>
                    <a:pt x="30" y="197"/>
                    <a:pt x="30" y="197"/>
                  </a:cubicBezTo>
                  <a:cubicBezTo>
                    <a:pt x="0" y="197"/>
                    <a:pt x="0" y="197"/>
                    <a:pt x="0" y="197"/>
                  </a:cubicBezTo>
                  <a:cubicBezTo>
                    <a:pt x="0" y="0"/>
                    <a:pt x="0" y="0"/>
                    <a:pt x="0" y="0"/>
                  </a:cubicBezTo>
                  <a:cubicBezTo>
                    <a:pt x="47" y="0"/>
                    <a:pt x="47" y="0"/>
                    <a:pt x="47" y="0"/>
                  </a:cubicBezTo>
                  <a:cubicBezTo>
                    <a:pt x="97" y="124"/>
                    <a:pt x="97" y="124"/>
                    <a:pt x="97" y="124"/>
                  </a:cubicBezTo>
                  <a:cubicBezTo>
                    <a:pt x="101" y="136"/>
                    <a:pt x="104" y="146"/>
                    <a:pt x="106" y="152"/>
                  </a:cubicBezTo>
                  <a:cubicBezTo>
                    <a:pt x="106" y="152"/>
                    <a:pt x="106" y="152"/>
                    <a:pt x="106" y="152"/>
                  </a:cubicBezTo>
                  <a:cubicBezTo>
                    <a:pt x="117" y="124"/>
                    <a:pt x="117" y="124"/>
                    <a:pt x="117" y="124"/>
                  </a:cubicBezTo>
                  <a:cubicBezTo>
                    <a:pt x="168" y="0"/>
                    <a:pt x="168" y="0"/>
                    <a:pt x="168" y="0"/>
                  </a:cubicBezTo>
                  <a:cubicBezTo>
                    <a:pt x="213" y="0"/>
                    <a:pt x="213" y="0"/>
                    <a:pt x="213" y="0"/>
                  </a:cubicBezTo>
                  <a:cubicBezTo>
                    <a:pt x="213" y="197"/>
                    <a:pt x="213" y="197"/>
                    <a:pt x="213" y="197"/>
                  </a:cubicBezTo>
                  <a:lnTo>
                    <a:pt x="181" y="1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Freeform 34"/>
            <p:cNvSpPr>
              <a:spLocks noEditPoints="1"/>
            </p:cNvSpPr>
            <p:nvPr userDrawn="1"/>
          </p:nvSpPr>
          <p:spPr bwMode="auto">
            <a:xfrm>
              <a:off x="1495425" y="2066926"/>
              <a:ext cx="233363" cy="236538"/>
            </a:xfrm>
            <a:custGeom>
              <a:avLst/>
              <a:gdLst>
                <a:gd name="T0" fmla="*/ 145 w 145"/>
                <a:gd name="T1" fmla="*/ 72 h 147"/>
                <a:gd name="T2" fmla="*/ 125 w 145"/>
                <a:gd name="T3" fmla="*/ 127 h 147"/>
                <a:gd name="T4" fmla="*/ 71 w 145"/>
                <a:gd name="T5" fmla="*/ 147 h 147"/>
                <a:gd name="T6" fmla="*/ 19 w 145"/>
                <a:gd name="T7" fmla="*/ 128 h 147"/>
                <a:gd name="T8" fmla="*/ 0 w 145"/>
                <a:gd name="T9" fmla="*/ 75 h 147"/>
                <a:gd name="T10" fmla="*/ 20 w 145"/>
                <a:gd name="T11" fmla="*/ 20 h 147"/>
                <a:gd name="T12" fmla="*/ 75 w 145"/>
                <a:gd name="T13" fmla="*/ 0 h 147"/>
                <a:gd name="T14" fmla="*/ 126 w 145"/>
                <a:gd name="T15" fmla="*/ 19 h 147"/>
                <a:gd name="T16" fmla="*/ 145 w 145"/>
                <a:gd name="T17" fmla="*/ 72 h 147"/>
                <a:gd name="T18" fmla="*/ 112 w 145"/>
                <a:gd name="T19" fmla="*/ 73 h 147"/>
                <a:gd name="T20" fmla="*/ 101 w 145"/>
                <a:gd name="T21" fmla="*/ 38 h 147"/>
                <a:gd name="T22" fmla="*/ 73 w 145"/>
                <a:gd name="T23" fmla="*/ 26 h 147"/>
                <a:gd name="T24" fmla="*/ 44 w 145"/>
                <a:gd name="T25" fmla="*/ 39 h 147"/>
                <a:gd name="T26" fmla="*/ 33 w 145"/>
                <a:gd name="T27" fmla="*/ 74 h 147"/>
                <a:gd name="T28" fmla="*/ 44 w 145"/>
                <a:gd name="T29" fmla="*/ 109 h 147"/>
                <a:gd name="T30" fmla="*/ 73 w 145"/>
                <a:gd name="T31" fmla="*/ 121 h 147"/>
                <a:gd name="T32" fmla="*/ 102 w 145"/>
                <a:gd name="T33" fmla="*/ 109 h 147"/>
                <a:gd name="T34" fmla="*/ 112 w 145"/>
                <a:gd name="T3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7">
                  <a:moveTo>
                    <a:pt x="145" y="72"/>
                  </a:moveTo>
                  <a:cubicBezTo>
                    <a:pt x="145" y="95"/>
                    <a:pt x="138" y="113"/>
                    <a:pt x="125" y="127"/>
                  </a:cubicBezTo>
                  <a:cubicBezTo>
                    <a:pt x="112" y="141"/>
                    <a:pt x="94" y="147"/>
                    <a:pt x="71" y="147"/>
                  </a:cubicBezTo>
                  <a:cubicBezTo>
                    <a:pt x="50" y="147"/>
                    <a:pt x="32" y="141"/>
                    <a:pt x="19" y="128"/>
                  </a:cubicBezTo>
                  <a:cubicBezTo>
                    <a:pt x="7" y="115"/>
                    <a:pt x="0" y="97"/>
                    <a:pt x="0" y="75"/>
                  </a:cubicBezTo>
                  <a:cubicBezTo>
                    <a:pt x="0" y="52"/>
                    <a:pt x="7" y="34"/>
                    <a:pt x="20" y="20"/>
                  </a:cubicBezTo>
                  <a:cubicBezTo>
                    <a:pt x="33" y="7"/>
                    <a:pt x="51" y="0"/>
                    <a:pt x="75" y="0"/>
                  </a:cubicBezTo>
                  <a:cubicBezTo>
                    <a:pt x="97" y="0"/>
                    <a:pt x="114" y="6"/>
                    <a:pt x="126" y="19"/>
                  </a:cubicBezTo>
                  <a:cubicBezTo>
                    <a:pt x="139" y="32"/>
                    <a:pt x="145" y="50"/>
                    <a:pt x="145" y="72"/>
                  </a:cubicBezTo>
                  <a:close/>
                  <a:moveTo>
                    <a:pt x="112" y="73"/>
                  </a:moveTo>
                  <a:cubicBezTo>
                    <a:pt x="112" y="58"/>
                    <a:pt x="108" y="46"/>
                    <a:pt x="101" y="38"/>
                  </a:cubicBezTo>
                  <a:cubicBezTo>
                    <a:pt x="94" y="30"/>
                    <a:pt x="85" y="26"/>
                    <a:pt x="73" y="26"/>
                  </a:cubicBezTo>
                  <a:cubicBezTo>
                    <a:pt x="60" y="26"/>
                    <a:pt x="51" y="30"/>
                    <a:pt x="44" y="39"/>
                  </a:cubicBezTo>
                  <a:cubicBezTo>
                    <a:pt x="37" y="47"/>
                    <a:pt x="33" y="59"/>
                    <a:pt x="33" y="74"/>
                  </a:cubicBezTo>
                  <a:cubicBezTo>
                    <a:pt x="33" y="89"/>
                    <a:pt x="37" y="101"/>
                    <a:pt x="44" y="109"/>
                  </a:cubicBezTo>
                  <a:cubicBezTo>
                    <a:pt x="51" y="117"/>
                    <a:pt x="61" y="121"/>
                    <a:pt x="73" y="121"/>
                  </a:cubicBezTo>
                  <a:cubicBezTo>
                    <a:pt x="86" y="121"/>
                    <a:pt x="95" y="117"/>
                    <a:pt x="102" y="109"/>
                  </a:cubicBezTo>
                  <a:cubicBezTo>
                    <a:pt x="108" y="101"/>
                    <a:pt x="112" y="89"/>
                    <a:pt x="112"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Freeform 35"/>
            <p:cNvSpPr>
              <a:spLocks noEditPoints="1"/>
            </p:cNvSpPr>
            <p:nvPr userDrawn="1"/>
          </p:nvSpPr>
          <p:spPr bwMode="auto">
            <a:xfrm>
              <a:off x="1765300" y="1962151"/>
              <a:ext cx="222250" cy="341313"/>
            </a:xfrm>
            <a:custGeom>
              <a:avLst/>
              <a:gdLst>
                <a:gd name="T0" fmla="*/ 105 w 137"/>
                <a:gd name="T1" fmla="*/ 208 h 211"/>
                <a:gd name="T2" fmla="*/ 105 w 137"/>
                <a:gd name="T3" fmla="*/ 186 h 211"/>
                <a:gd name="T4" fmla="*/ 105 w 137"/>
                <a:gd name="T5" fmla="*/ 186 h 211"/>
                <a:gd name="T6" fmla="*/ 58 w 137"/>
                <a:gd name="T7" fmla="*/ 211 h 211"/>
                <a:gd name="T8" fmla="*/ 16 w 137"/>
                <a:gd name="T9" fmla="*/ 192 h 211"/>
                <a:gd name="T10" fmla="*/ 0 w 137"/>
                <a:gd name="T11" fmla="*/ 141 h 211"/>
                <a:gd name="T12" fmla="*/ 18 w 137"/>
                <a:gd name="T13" fmla="*/ 85 h 211"/>
                <a:gd name="T14" fmla="*/ 65 w 137"/>
                <a:gd name="T15" fmla="*/ 64 h 211"/>
                <a:gd name="T16" fmla="*/ 88 w 137"/>
                <a:gd name="T17" fmla="*/ 69 h 211"/>
                <a:gd name="T18" fmla="*/ 105 w 137"/>
                <a:gd name="T19" fmla="*/ 85 h 211"/>
                <a:gd name="T20" fmla="*/ 105 w 137"/>
                <a:gd name="T21" fmla="*/ 85 h 211"/>
                <a:gd name="T22" fmla="*/ 105 w 137"/>
                <a:gd name="T23" fmla="*/ 0 h 211"/>
                <a:gd name="T24" fmla="*/ 137 w 137"/>
                <a:gd name="T25" fmla="*/ 0 h 211"/>
                <a:gd name="T26" fmla="*/ 137 w 137"/>
                <a:gd name="T27" fmla="*/ 208 h 211"/>
                <a:gd name="T28" fmla="*/ 105 w 137"/>
                <a:gd name="T29" fmla="*/ 208 h 211"/>
                <a:gd name="T30" fmla="*/ 105 w 137"/>
                <a:gd name="T31" fmla="*/ 126 h 211"/>
                <a:gd name="T32" fmla="*/ 95 w 137"/>
                <a:gd name="T33" fmla="*/ 100 h 211"/>
                <a:gd name="T34" fmla="*/ 71 w 137"/>
                <a:gd name="T35" fmla="*/ 90 h 211"/>
                <a:gd name="T36" fmla="*/ 43 w 137"/>
                <a:gd name="T37" fmla="*/ 103 h 211"/>
                <a:gd name="T38" fmla="*/ 33 w 137"/>
                <a:gd name="T39" fmla="*/ 140 h 211"/>
                <a:gd name="T40" fmla="*/ 43 w 137"/>
                <a:gd name="T41" fmla="*/ 173 h 211"/>
                <a:gd name="T42" fmla="*/ 69 w 137"/>
                <a:gd name="T43" fmla="*/ 185 h 211"/>
                <a:gd name="T44" fmla="*/ 95 w 137"/>
                <a:gd name="T45" fmla="*/ 173 h 211"/>
                <a:gd name="T46" fmla="*/ 105 w 137"/>
                <a:gd name="T47" fmla="*/ 142 h 211"/>
                <a:gd name="T48" fmla="*/ 105 w 137"/>
                <a:gd name="T49" fmla="*/ 12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211">
                  <a:moveTo>
                    <a:pt x="105" y="208"/>
                  </a:moveTo>
                  <a:cubicBezTo>
                    <a:pt x="105" y="186"/>
                    <a:pt x="105" y="186"/>
                    <a:pt x="105" y="186"/>
                  </a:cubicBezTo>
                  <a:cubicBezTo>
                    <a:pt x="105" y="186"/>
                    <a:pt x="105" y="186"/>
                    <a:pt x="105" y="186"/>
                  </a:cubicBezTo>
                  <a:cubicBezTo>
                    <a:pt x="95" y="203"/>
                    <a:pt x="79" y="211"/>
                    <a:pt x="58" y="211"/>
                  </a:cubicBezTo>
                  <a:cubicBezTo>
                    <a:pt x="41" y="211"/>
                    <a:pt x="27" y="205"/>
                    <a:pt x="16" y="192"/>
                  </a:cubicBezTo>
                  <a:cubicBezTo>
                    <a:pt x="5" y="180"/>
                    <a:pt x="0" y="163"/>
                    <a:pt x="0" y="141"/>
                  </a:cubicBezTo>
                  <a:cubicBezTo>
                    <a:pt x="0" y="118"/>
                    <a:pt x="6" y="99"/>
                    <a:pt x="18" y="85"/>
                  </a:cubicBezTo>
                  <a:cubicBezTo>
                    <a:pt x="29" y="71"/>
                    <a:pt x="45" y="64"/>
                    <a:pt x="65" y="64"/>
                  </a:cubicBezTo>
                  <a:cubicBezTo>
                    <a:pt x="74" y="64"/>
                    <a:pt x="81" y="66"/>
                    <a:pt x="88" y="69"/>
                  </a:cubicBezTo>
                  <a:cubicBezTo>
                    <a:pt x="95" y="73"/>
                    <a:pt x="101" y="78"/>
                    <a:pt x="105" y="85"/>
                  </a:cubicBezTo>
                  <a:cubicBezTo>
                    <a:pt x="105" y="85"/>
                    <a:pt x="105" y="85"/>
                    <a:pt x="105" y="85"/>
                  </a:cubicBezTo>
                  <a:cubicBezTo>
                    <a:pt x="105" y="0"/>
                    <a:pt x="105" y="0"/>
                    <a:pt x="105" y="0"/>
                  </a:cubicBezTo>
                  <a:cubicBezTo>
                    <a:pt x="137" y="0"/>
                    <a:pt x="137" y="0"/>
                    <a:pt x="137" y="0"/>
                  </a:cubicBezTo>
                  <a:cubicBezTo>
                    <a:pt x="137" y="208"/>
                    <a:pt x="137" y="208"/>
                    <a:pt x="137" y="208"/>
                  </a:cubicBezTo>
                  <a:lnTo>
                    <a:pt x="105" y="208"/>
                  </a:lnTo>
                  <a:close/>
                  <a:moveTo>
                    <a:pt x="105" y="126"/>
                  </a:moveTo>
                  <a:cubicBezTo>
                    <a:pt x="105" y="116"/>
                    <a:pt x="102" y="107"/>
                    <a:pt x="95" y="100"/>
                  </a:cubicBezTo>
                  <a:cubicBezTo>
                    <a:pt x="89" y="93"/>
                    <a:pt x="81" y="90"/>
                    <a:pt x="71" y="90"/>
                  </a:cubicBezTo>
                  <a:cubicBezTo>
                    <a:pt x="59" y="90"/>
                    <a:pt x="50" y="94"/>
                    <a:pt x="43" y="103"/>
                  </a:cubicBezTo>
                  <a:cubicBezTo>
                    <a:pt x="36" y="112"/>
                    <a:pt x="33" y="124"/>
                    <a:pt x="33" y="140"/>
                  </a:cubicBezTo>
                  <a:cubicBezTo>
                    <a:pt x="33" y="154"/>
                    <a:pt x="36" y="165"/>
                    <a:pt x="43" y="173"/>
                  </a:cubicBezTo>
                  <a:cubicBezTo>
                    <a:pt x="49" y="181"/>
                    <a:pt x="58" y="185"/>
                    <a:pt x="69" y="185"/>
                  </a:cubicBezTo>
                  <a:cubicBezTo>
                    <a:pt x="79" y="185"/>
                    <a:pt x="88" y="181"/>
                    <a:pt x="95" y="173"/>
                  </a:cubicBezTo>
                  <a:cubicBezTo>
                    <a:pt x="102" y="165"/>
                    <a:pt x="105" y="155"/>
                    <a:pt x="105" y="142"/>
                  </a:cubicBezTo>
                  <a:lnTo>
                    <a:pt x="105"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Freeform 36"/>
            <p:cNvSpPr>
              <a:spLocks noEditPoints="1"/>
            </p:cNvSpPr>
            <p:nvPr userDrawn="1"/>
          </p:nvSpPr>
          <p:spPr bwMode="auto">
            <a:xfrm>
              <a:off x="2039938" y="2066926"/>
              <a:ext cx="207963" cy="236538"/>
            </a:xfrm>
            <a:custGeom>
              <a:avLst/>
              <a:gdLst>
                <a:gd name="T0" fmla="*/ 32 w 128"/>
                <a:gd name="T1" fmla="*/ 83 h 147"/>
                <a:gd name="T2" fmla="*/ 44 w 128"/>
                <a:gd name="T3" fmla="*/ 112 h 147"/>
                <a:gd name="T4" fmla="*/ 75 w 128"/>
                <a:gd name="T5" fmla="*/ 122 h 147"/>
                <a:gd name="T6" fmla="*/ 98 w 128"/>
                <a:gd name="T7" fmla="*/ 118 h 147"/>
                <a:gd name="T8" fmla="*/ 117 w 128"/>
                <a:gd name="T9" fmla="*/ 109 h 147"/>
                <a:gd name="T10" fmla="*/ 117 w 128"/>
                <a:gd name="T11" fmla="*/ 136 h 147"/>
                <a:gd name="T12" fmla="*/ 95 w 128"/>
                <a:gd name="T13" fmla="*/ 144 h 147"/>
                <a:gd name="T14" fmla="*/ 67 w 128"/>
                <a:gd name="T15" fmla="*/ 147 h 147"/>
                <a:gd name="T16" fmla="*/ 17 w 128"/>
                <a:gd name="T17" fmla="*/ 128 h 147"/>
                <a:gd name="T18" fmla="*/ 0 w 128"/>
                <a:gd name="T19" fmla="*/ 75 h 147"/>
                <a:gd name="T20" fmla="*/ 9 w 128"/>
                <a:gd name="T21" fmla="*/ 36 h 147"/>
                <a:gd name="T22" fmla="*/ 33 w 128"/>
                <a:gd name="T23" fmla="*/ 9 h 147"/>
                <a:gd name="T24" fmla="*/ 67 w 128"/>
                <a:gd name="T25" fmla="*/ 0 h 147"/>
                <a:gd name="T26" fmla="*/ 112 w 128"/>
                <a:gd name="T27" fmla="*/ 18 h 147"/>
                <a:gd name="T28" fmla="*/ 128 w 128"/>
                <a:gd name="T29" fmla="*/ 67 h 147"/>
                <a:gd name="T30" fmla="*/ 128 w 128"/>
                <a:gd name="T31" fmla="*/ 83 h 147"/>
                <a:gd name="T32" fmla="*/ 32 w 128"/>
                <a:gd name="T33" fmla="*/ 83 h 147"/>
                <a:gd name="T34" fmla="*/ 97 w 128"/>
                <a:gd name="T35" fmla="*/ 59 h 147"/>
                <a:gd name="T36" fmla="*/ 89 w 128"/>
                <a:gd name="T37" fmla="*/ 34 h 147"/>
                <a:gd name="T38" fmla="*/ 67 w 128"/>
                <a:gd name="T39" fmla="*/ 25 h 147"/>
                <a:gd name="T40" fmla="*/ 44 w 128"/>
                <a:gd name="T41" fmla="*/ 34 h 147"/>
                <a:gd name="T42" fmla="*/ 32 w 128"/>
                <a:gd name="T43" fmla="*/ 59 h 147"/>
                <a:gd name="T44" fmla="*/ 97 w 128"/>
                <a:gd name="T45" fmla="*/ 5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47">
                  <a:moveTo>
                    <a:pt x="32" y="83"/>
                  </a:moveTo>
                  <a:cubicBezTo>
                    <a:pt x="33" y="96"/>
                    <a:pt x="37" y="106"/>
                    <a:pt x="44" y="112"/>
                  </a:cubicBezTo>
                  <a:cubicBezTo>
                    <a:pt x="51" y="119"/>
                    <a:pt x="61" y="122"/>
                    <a:pt x="75" y="122"/>
                  </a:cubicBezTo>
                  <a:cubicBezTo>
                    <a:pt x="83" y="122"/>
                    <a:pt x="90" y="121"/>
                    <a:pt x="98" y="118"/>
                  </a:cubicBezTo>
                  <a:cubicBezTo>
                    <a:pt x="105" y="116"/>
                    <a:pt x="111" y="113"/>
                    <a:pt x="117" y="109"/>
                  </a:cubicBezTo>
                  <a:cubicBezTo>
                    <a:pt x="117" y="136"/>
                    <a:pt x="117" y="136"/>
                    <a:pt x="117" y="136"/>
                  </a:cubicBezTo>
                  <a:cubicBezTo>
                    <a:pt x="112" y="139"/>
                    <a:pt x="104" y="142"/>
                    <a:pt x="95" y="144"/>
                  </a:cubicBezTo>
                  <a:cubicBezTo>
                    <a:pt x="86" y="146"/>
                    <a:pt x="77" y="147"/>
                    <a:pt x="67" y="147"/>
                  </a:cubicBezTo>
                  <a:cubicBezTo>
                    <a:pt x="46" y="147"/>
                    <a:pt x="29" y="141"/>
                    <a:pt x="17" y="128"/>
                  </a:cubicBezTo>
                  <a:cubicBezTo>
                    <a:pt x="6" y="115"/>
                    <a:pt x="0" y="98"/>
                    <a:pt x="0" y="75"/>
                  </a:cubicBezTo>
                  <a:cubicBezTo>
                    <a:pt x="0" y="60"/>
                    <a:pt x="3" y="47"/>
                    <a:pt x="9" y="36"/>
                  </a:cubicBezTo>
                  <a:cubicBezTo>
                    <a:pt x="14" y="24"/>
                    <a:pt x="22" y="16"/>
                    <a:pt x="33" y="9"/>
                  </a:cubicBezTo>
                  <a:cubicBezTo>
                    <a:pt x="43" y="3"/>
                    <a:pt x="54" y="0"/>
                    <a:pt x="67" y="0"/>
                  </a:cubicBezTo>
                  <a:cubicBezTo>
                    <a:pt x="86" y="0"/>
                    <a:pt x="101" y="6"/>
                    <a:pt x="112" y="18"/>
                  </a:cubicBezTo>
                  <a:cubicBezTo>
                    <a:pt x="123" y="30"/>
                    <a:pt x="128" y="46"/>
                    <a:pt x="128" y="67"/>
                  </a:cubicBezTo>
                  <a:cubicBezTo>
                    <a:pt x="128" y="83"/>
                    <a:pt x="128" y="83"/>
                    <a:pt x="128" y="83"/>
                  </a:cubicBezTo>
                  <a:lnTo>
                    <a:pt x="32" y="83"/>
                  </a:lnTo>
                  <a:close/>
                  <a:moveTo>
                    <a:pt x="97" y="59"/>
                  </a:moveTo>
                  <a:cubicBezTo>
                    <a:pt x="97" y="48"/>
                    <a:pt x="94" y="39"/>
                    <a:pt x="89" y="34"/>
                  </a:cubicBezTo>
                  <a:cubicBezTo>
                    <a:pt x="83" y="28"/>
                    <a:pt x="76" y="25"/>
                    <a:pt x="67" y="25"/>
                  </a:cubicBezTo>
                  <a:cubicBezTo>
                    <a:pt x="58" y="25"/>
                    <a:pt x="51" y="28"/>
                    <a:pt x="44" y="34"/>
                  </a:cubicBezTo>
                  <a:cubicBezTo>
                    <a:pt x="38" y="41"/>
                    <a:pt x="34" y="49"/>
                    <a:pt x="32" y="59"/>
                  </a:cubicBezTo>
                  <a:lnTo>
                    <a:pt x="97"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Freeform 37"/>
            <p:cNvSpPr>
              <a:spLocks/>
            </p:cNvSpPr>
            <p:nvPr userDrawn="1"/>
          </p:nvSpPr>
          <p:spPr bwMode="auto">
            <a:xfrm>
              <a:off x="2295525" y="2068513"/>
              <a:ext cx="131763" cy="230188"/>
            </a:xfrm>
            <a:custGeom>
              <a:avLst/>
              <a:gdLst>
                <a:gd name="T0" fmla="*/ 81 w 81"/>
                <a:gd name="T1" fmla="*/ 33 h 143"/>
                <a:gd name="T2" fmla="*/ 73 w 81"/>
                <a:gd name="T3" fmla="*/ 30 h 143"/>
                <a:gd name="T4" fmla="*/ 63 w 81"/>
                <a:gd name="T5" fmla="*/ 28 h 143"/>
                <a:gd name="T6" fmla="*/ 41 w 81"/>
                <a:gd name="T7" fmla="*/ 40 h 143"/>
                <a:gd name="T8" fmla="*/ 32 w 81"/>
                <a:gd name="T9" fmla="*/ 71 h 143"/>
                <a:gd name="T10" fmla="*/ 32 w 81"/>
                <a:gd name="T11" fmla="*/ 143 h 143"/>
                <a:gd name="T12" fmla="*/ 0 w 81"/>
                <a:gd name="T13" fmla="*/ 143 h 143"/>
                <a:gd name="T14" fmla="*/ 0 w 81"/>
                <a:gd name="T15" fmla="*/ 2 h 143"/>
                <a:gd name="T16" fmla="*/ 32 w 81"/>
                <a:gd name="T17" fmla="*/ 2 h 143"/>
                <a:gd name="T18" fmla="*/ 32 w 81"/>
                <a:gd name="T19" fmla="*/ 30 h 143"/>
                <a:gd name="T20" fmla="*/ 33 w 81"/>
                <a:gd name="T21" fmla="*/ 30 h 143"/>
                <a:gd name="T22" fmla="*/ 47 w 81"/>
                <a:gd name="T23" fmla="*/ 8 h 143"/>
                <a:gd name="T24" fmla="*/ 69 w 81"/>
                <a:gd name="T25" fmla="*/ 0 h 143"/>
                <a:gd name="T26" fmla="*/ 81 w 81"/>
                <a:gd name="T27" fmla="*/ 2 h 143"/>
                <a:gd name="T28" fmla="*/ 81 w 81"/>
                <a:gd name="T29" fmla="*/ 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43">
                  <a:moveTo>
                    <a:pt x="81" y="33"/>
                  </a:moveTo>
                  <a:cubicBezTo>
                    <a:pt x="80" y="32"/>
                    <a:pt x="77" y="31"/>
                    <a:pt x="73" y="30"/>
                  </a:cubicBezTo>
                  <a:cubicBezTo>
                    <a:pt x="70" y="29"/>
                    <a:pt x="66" y="28"/>
                    <a:pt x="63" y="28"/>
                  </a:cubicBezTo>
                  <a:cubicBezTo>
                    <a:pt x="54" y="28"/>
                    <a:pt x="46" y="32"/>
                    <a:pt x="41" y="40"/>
                  </a:cubicBezTo>
                  <a:cubicBezTo>
                    <a:pt x="35" y="48"/>
                    <a:pt x="32" y="58"/>
                    <a:pt x="32" y="71"/>
                  </a:cubicBezTo>
                  <a:cubicBezTo>
                    <a:pt x="32" y="143"/>
                    <a:pt x="32" y="143"/>
                    <a:pt x="32" y="143"/>
                  </a:cubicBezTo>
                  <a:cubicBezTo>
                    <a:pt x="0" y="143"/>
                    <a:pt x="0" y="143"/>
                    <a:pt x="0" y="143"/>
                  </a:cubicBezTo>
                  <a:cubicBezTo>
                    <a:pt x="0" y="2"/>
                    <a:pt x="0" y="2"/>
                    <a:pt x="0" y="2"/>
                  </a:cubicBezTo>
                  <a:cubicBezTo>
                    <a:pt x="32" y="2"/>
                    <a:pt x="32" y="2"/>
                    <a:pt x="32" y="2"/>
                  </a:cubicBezTo>
                  <a:cubicBezTo>
                    <a:pt x="32" y="30"/>
                    <a:pt x="32" y="30"/>
                    <a:pt x="32" y="30"/>
                  </a:cubicBezTo>
                  <a:cubicBezTo>
                    <a:pt x="33" y="30"/>
                    <a:pt x="33" y="30"/>
                    <a:pt x="33" y="30"/>
                  </a:cubicBezTo>
                  <a:cubicBezTo>
                    <a:pt x="36" y="20"/>
                    <a:pt x="41" y="13"/>
                    <a:pt x="47" y="8"/>
                  </a:cubicBezTo>
                  <a:cubicBezTo>
                    <a:pt x="53" y="2"/>
                    <a:pt x="60" y="0"/>
                    <a:pt x="69" y="0"/>
                  </a:cubicBezTo>
                  <a:cubicBezTo>
                    <a:pt x="74" y="0"/>
                    <a:pt x="78" y="1"/>
                    <a:pt x="81" y="2"/>
                  </a:cubicBezTo>
                  <a:lnTo>
                    <a:pt x="81"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Freeform 38"/>
            <p:cNvSpPr>
              <a:spLocks/>
            </p:cNvSpPr>
            <p:nvPr userDrawn="1"/>
          </p:nvSpPr>
          <p:spPr bwMode="auto">
            <a:xfrm>
              <a:off x="2466975" y="2066926"/>
              <a:ext cx="201613" cy="231775"/>
            </a:xfrm>
            <a:custGeom>
              <a:avLst/>
              <a:gdLst>
                <a:gd name="T0" fmla="*/ 93 w 125"/>
                <a:gd name="T1" fmla="*/ 144 h 144"/>
                <a:gd name="T2" fmla="*/ 93 w 125"/>
                <a:gd name="T3" fmla="*/ 65 h 144"/>
                <a:gd name="T4" fmla="*/ 86 w 125"/>
                <a:gd name="T5" fmla="*/ 36 h 144"/>
                <a:gd name="T6" fmla="*/ 65 w 125"/>
                <a:gd name="T7" fmla="*/ 26 h 144"/>
                <a:gd name="T8" fmla="*/ 41 w 125"/>
                <a:gd name="T9" fmla="*/ 37 h 144"/>
                <a:gd name="T10" fmla="*/ 32 w 125"/>
                <a:gd name="T11" fmla="*/ 64 h 144"/>
                <a:gd name="T12" fmla="*/ 32 w 125"/>
                <a:gd name="T13" fmla="*/ 144 h 144"/>
                <a:gd name="T14" fmla="*/ 0 w 125"/>
                <a:gd name="T15" fmla="*/ 144 h 144"/>
                <a:gd name="T16" fmla="*/ 0 w 125"/>
                <a:gd name="T17" fmla="*/ 3 h 144"/>
                <a:gd name="T18" fmla="*/ 32 w 125"/>
                <a:gd name="T19" fmla="*/ 3 h 144"/>
                <a:gd name="T20" fmla="*/ 32 w 125"/>
                <a:gd name="T21" fmla="*/ 26 h 144"/>
                <a:gd name="T22" fmla="*/ 32 w 125"/>
                <a:gd name="T23" fmla="*/ 26 h 144"/>
                <a:gd name="T24" fmla="*/ 78 w 125"/>
                <a:gd name="T25" fmla="*/ 0 h 144"/>
                <a:gd name="T26" fmla="*/ 112 w 125"/>
                <a:gd name="T27" fmla="*/ 14 h 144"/>
                <a:gd name="T28" fmla="*/ 125 w 125"/>
                <a:gd name="T29" fmla="*/ 58 h 144"/>
                <a:gd name="T30" fmla="*/ 125 w 125"/>
                <a:gd name="T31" fmla="*/ 144 h 144"/>
                <a:gd name="T32" fmla="*/ 93 w 125"/>
                <a:gd name="T3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4"/>
                  </a:moveTo>
                  <a:cubicBezTo>
                    <a:pt x="93" y="65"/>
                    <a:pt x="93" y="65"/>
                    <a:pt x="93" y="65"/>
                  </a:cubicBezTo>
                  <a:cubicBezTo>
                    <a:pt x="93" y="52"/>
                    <a:pt x="91" y="42"/>
                    <a:pt x="86" y="36"/>
                  </a:cubicBezTo>
                  <a:cubicBezTo>
                    <a:pt x="82" y="29"/>
                    <a:pt x="75" y="26"/>
                    <a:pt x="65" y="26"/>
                  </a:cubicBezTo>
                  <a:cubicBezTo>
                    <a:pt x="55" y="26"/>
                    <a:pt x="47" y="30"/>
                    <a:pt x="41" y="37"/>
                  </a:cubicBezTo>
                  <a:cubicBezTo>
                    <a:pt x="35" y="44"/>
                    <a:pt x="32" y="53"/>
                    <a:pt x="32" y="64"/>
                  </a:cubicBezTo>
                  <a:cubicBezTo>
                    <a:pt x="32" y="144"/>
                    <a:pt x="32" y="144"/>
                    <a:pt x="32" y="144"/>
                  </a:cubicBezTo>
                  <a:cubicBezTo>
                    <a:pt x="0" y="144"/>
                    <a:pt x="0" y="144"/>
                    <a:pt x="0" y="144"/>
                  </a:cubicBezTo>
                  <a:cubicBezTo>
                    <a:pt x="0" y="3"/>
                    <a:pt x="0" y="3"/>
                    <a:pt x="0" y="3"/>
                  </a:cubicBezTo>
                  <a:cubicBezTo>
                    <a:pt x="32" y="3"/>
                    <a:pt x="32" y="3"/>
                    <a:pt x="32" y="3"/>
                  </a:cubicBezTo>
                  <a:cubicBezTo>
                    <a:pt x="32" y="26"/>
                    <a:pt x="32" y="26"/>
                    <a:pt x="32" y="26"/>
                  </a:cubicBezTo>
                  <a:cubicBezTo>
                    <a:pt x="32" y="26"/>
                    <a:pt x="32" y="26"/>
                    <a:pt x="32" y="26"/>
                  </a:cubicBezTo>
                  <a:cubicBezTo>
                    <a:pt x="43" y="9"/>
                    <a:pt x="58" y="0"/>
                    <a:pt x="78" y="0"/>
                  </a:cubicBezTo>
                  <a:cubicBezTo>
                    <a:pt x="93" y="0"/>
                    <a:pt x="104" y="5"/>
                    <a:pt x="112" y="14"/>
                  </a:cubicBezTo>
                  <a:cubicBezTo>
                    <a:pt x="121" y="24"/>
                    <a:pt x="125" y="38"/>
                    <a:pt x="125" y="58"/>
                  </a:cubicBezTo>
                  <a:cubicBezTo>
                    <a:pt x="125" y="144"/>
                    <a:pt x="125" y="144"/>
                    <a:pt x="125" y="144"/>
                  </a:cubicBezTo>
                  <a:lnTo>
                    <a:pt x="93"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Freeform 39"/>
            <p:cNvSpPr>
              <a:spLocks noEditPoints="1"/>
            </p:cNvSpPr>
            <p:nvPr userDrawn="1"/>
          </p:nvSpPr>
          <p:spPr bwMode="auto">
            <a:xfrm>
              <a:off x="2727325" y="1960563"/>
              <a:ext cx="63500" cy="338138"/>
            </a:xfrm>
            <a:custGeom>
              <a:avLst/>
              <a:gdLst>
                <a:gd name="T0" fmla="*/ 39 w 39"/>
                <a:gd name="T1" fmla="*/ 19 h 209"/>
                <a:gd name="T2" fmla="*/ 33 w 39"/>
                <a:gd name="T3" fmla="*/ 32 h 209"/>
                <a:gd name="T4" fmla="*/ 20 w 39"/>
                <a:gd name="T5" fmla="*/ 37 h 209"/>
                <a:gd name="T6" fmla="*/ 6 w 39"/>
                <a:gd name="T7" fmla="*/ 32 h 209"/>
                <a:gd name="T8" fmla="*/ 0 w 39"/>
                <a:gd name="T9" fmla="*/ 19 h 209"/>
                <a:gd name="T10" fmla="*/ 6 w 39"/>
                <a:gd name="T11" fmla="*/ 5 h 209"/>
                <a:gd name="T12" fmla="*/ 20 w 39"/>
                <a:gd name="T13" fmla="*/ 0 h 209"/>
                <a:gd name="T14" fmla="*/ 33 w 39"/>
                <a:gd name="T15" fmla="*/ 5 h 209"/>
                <a:gd name="T16" fmla="*/ 39 w 39"/>
                <a:gd name="T17" fmla="*/ 19 h 209"/>
                <a:gd name="T18" fmla="*/ 3 w 39"/>
                <a:gd name="T19" fmla="*/ 209 h 209"/>
                <a:gd name="T20" fmla="*/ 3 w 39"/>
                <a:gd name="T21" fmla="*/ 68 h 209"/>
                <a:gd name="T22" fmla="*/ 35 w 39"/>
                <a:gd name="T23" fmla="*/ 68 h 209"/>
                <a:gd name="T24" fmla="*/ 35 w 39"/>
                <a:gd name="T25" fmla="*/ 209 h 209"/>
                <a:gd name="T26" fmla="*/ 3 w 39"/>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9">
                  <a:moveTo>
                    <a:pt x="39" y="19"/>
                  </a:moveTo>
                  <a:cubicBezTo>
                    <a:pt x="39" y="24"/>
                    <a:pt x="37" y="28"/>
                    <a:pt x="33" y="32"/>
                  </a:cubicBezTo>
                  <a:cubicBezTo>
                    <a:pt x="30" y="35"/>
                    <a:pt x="25" y="37"/>
                    <a:pt x="20" y="37"/>
                  </a:cubicBezTo>
                  <a:cubicBezTo>
                    <a:pt x="14" y="37"/>
                    <a:pt x="10" y="35"/>
                    <a:pt x="6" y="32"/>
                  </a:cubicBezTo>
                  <a:cubicBezTo>
                    <a:pt x="2" y="28"/>
                    <a:pt x="0" y="24"/>
                    <a:pt x="0" y="19"/>
                  </a:cubicBezTo>
                  <a:cubicBezTo>
                    <a:pt x="0" y="13"/>
                    <a:pt x="2" y="9"/>
                    <a:pt x="6" y="5"/>
                  </a:cubicBezTo>
                  <a:cubicBezTo>
                    <a:pt x="10" y="2"/>
                    <a:pt x="14" y="0"/>
                    <a:pt x="20" y="0"/>
                  </a:cubicBezTo>
                  <a:cubicBezTo>
                    <a:pt x="25" y="0"/>
                    <a:pt x="30" y="2"/>
                    <a:pt x="33" y="5"/>
                  </a:cubicBezTo>
                  <a:cubicBezTo>
                    <a:pt x="37" y="9"/>
                    <a:pt x="39" y="14"/>
                    <a:pt x="39" y="19"/>
                  </a:cubicBezTo>
                  <a:close/>
                  <a:moveTo>
                    <a:pt x="3" y="209"/>
                  </a:moveTo>
                  <a:cubicBezTo>
                    <a:pt x="3" y="68"/>
                    <a:pt x="3" y="68"/>
                    <a:pt x="3" y="68"/>
                  </a:cubicBezTo>
                  <a:cubicBezTo>
                    <a:pt x="35" y="68"/>
                    <a:pt x="35" y="68"/>
                    <a:pt x="35" y="68"/>
                  </a:cubicBezTo>
                  <a:cubicBezTo>
                    <a:pt x="35" y="209"/>
                    <a:pt x="35" y="209"/>
                    <a:pt x="35" y="209"/>
                  </a:cubicBezTo>
                  <a:lnTo>
                    <a:pt x="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Freeform 40"/>
            <p:cNvSpPr>
              <a:spLocks/>
            </p:cNvSpPr>
            <p:nvPr userDrawn="1"/>
          </p:nvSpPr>
          <p:spPr bwMode="auto">
            <a:xfrm>
              <a:off x="2824163" y="2071688"/>
              <a:ext cx="193675" cy="227013"/>
            </a:xfrm>
            <a:custGeom>
              <a:avLst/>
              <a:gdLst>
                <a:gd name="T0" fmla="*/ 46 w 122"/>
                <a:gd name="T1" fmla="*/ 117 h 143"/>
                <a:gd name="T2" fmla="*/ 122 w 122"/>
                <a:gd name="T3" fmla="*/ 117 h 143"/>
                <a:gd name="T4" fmla="*/ 122 w 122"/>
                <a:gd name="T5" fmla="*/ 143 h 143"/>
                <a:gd name="T6" fmla="*/ 0 w 122"/>
                <a:gd name="T7" fmla="*/ 143 h 143"/>
                <a:gd name="T8" fmla="*/ 0 w 122"/>
                <a:gd name="T9" fmla="*/ 132 h 143"/>
                <a:gd name="T10" fmla="*/ 77 w 122"/>
                <a:gd name="T11" fmla="*/ 26 h 143"/>
                <a:gd name="T12" fmla="*/ 8 w 122"/>
                <a:gd name="T13" fmla="*/ 26 h 143"/>
                <a:gd name="T14" fmla="*/ 8 w 122"/>
                <a:gd name="T15" fmla="*/ 0 h 143"/>
                <a:gd name="T16" fmla="*/ 122 w 122"/>
                <a:gd name="T17" fmla="*/ 0 h 143"/>
                <a:gd name="T18" fmla="*/ 122 w 122"/>
                <a:gd name="T19" fmla="*/ 12 h 143"/>
                <a:gd name="T20" fmla="*/ 46 w 122"/>
                <a:gd name="T21" fmla="*/ 11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43">
                  <a:moveTo>
                    <a:pt x="46" y="117"/>
                  </a:moveTo>
                  <a:lnTo>
                    <a:pt x="122" y="117"/>
                  </a:lnTo>
                  <a:lnTo>
                    <a:pt x="122" y="143"/>
                  </a:lnTo>
                  <a:lnTo>
                    <a:pt x="0" y="143"/>
                  </a:lnTo>
                  <a:lnTo>
                    <a:pt x="0" y="132"/>
                  </a:lnTo>
                  <a:lnTo>
                    <a:pt x="77" y="26"/>
                  </a:lnTo>
                  <a:lnTo>
                    <a:pt x="8" y="26"/>
                  </a:lnTo>
                  <a:lnTo>
                    <a:pt x="8" y="0"/>
                  </a:lnTo>
                  <a:lnTo>
                    <a:pt x="122" y="0"/>
                  </a:lnTo>
                  <a:lnTo>
                    <a:pt x="122" y="12"/>
                  </a:lnTo>
                  <a:lnTo>
                    <a:pt x="46"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Freeform 41"/>
            <p:cNvSpPr>
              <a:spLocks noEditPoints="1"/>
            </p:cNvSpPr>
            <p:nvPr userDrawn="1"/>
          </p:nvSpPr>
          <p:spPr bwMode="auto">
            <a:xfrm>
              <a:off x="3057525" y="1960563"/>
              <a:ext cx="63500" cy="338138"/>
            </a:xfrm>
            <a:custGeom>
              <a:avLst/>
              <a:gdLst>
                <a:gd name="T0" fmla="*/ 39 w 39"/>
                <a:gd name="T1" fmla="*/ 19 h 209"/>
                <a:gd name="T2" fmla="*/ 33 w 39"/>
                <a:gd name="T3" fmla="*/ 32 h 209"/>
                <a:gd name="T4" fmla="*/ 19 w 39"/>
                <a:gd name="T5" fmla="*/ 37 h 209"/>
                <a:gd name="T6" fmla="*/ 5 w 39"/>
                <a:gd name="T7" fmla="*/ 32 h 209"/>
                <a:gd name="T8" fmla="*/ 0 w 39"/>
                <a:gd name="T9" fmla="*/ 19 h 209"/>
                <a:gd name="T10" fmla="*/ 6 w 39"/>
                <a:gd name="T11" fmla="*/ 5 h 209"/>
                <a:gd name="T12" fmla="*/ 19 w 39"/>
                <a:gd name="T13" fmla="*/ 0 h 209"/>
                <a:gd name="T14" fmla="*/ 33 w 39"/>
                <a:gd name="T15" fmla="*/ 5 h 209"/>
                <a:gd name="T16" fmla="*/ 39 w 39"/>
                <a:gd name="T17" fmla="*/ 19 h 209"/>
                <a:gd name="T18" fmla="*/ 3 w 39"/>
                <a:gd name="T19" fmla="*/ 209 h 209"/>
                <a:gd name="T20" fmla="*/ 3 w 39"/>
                <a:gd name="T21" fmla="*/ 68 h 209"/>
                <a:gd name="T22" fmla="*/ 35 w 39"/>
                <a:gd name="T23" fmla="*/ 68 h 209"/>
                <a:gd name="T24" fmla="*/ 35 w 39"/>
                <a:gd name="T25" fmla="*/ 209 h 209"/>
                <a:gd name="T26" fmla="*/ 3 w 39"/>
                <a:gd name="T2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09">
                  <a:moveTo>
                    <a:pt x="39" y="19"/>
                  </a:moveTo>
                  <a:cubicBezTo>
                    <a:pt x="39" y="24"/>
                    <a:pt x="37" y="28"/>
                    <a:pt x="33" y="32"/>
                  </a:cubicBezTo>
                  <a:cubicBezTo>
                    <a:pt x="29" y="35"/>
                    <a:pt x="25" y="37"/>
                    <a:pt x="19" y="37"/>
                  </a:cubicBezTo>
                  <a:cubicBezTo>
                    <a:pt x="14" y="37"/>
                    <a:pt x="9" y="35"/>
                    <a:pt x="5" y="32"/>
                  </a:cubicBezTo>
                  <a:cubicBezTo>
                    <a:pt x="2" y="28"/>
                    <a:pt x="0" y="24"/>
                    <a:pt x="0" y="19"/>
                  </a:cubicBezTo>
                  <a:cubicBezTo>
                    <a:pt x="0" y="13"/>
                    <a:pt x="2" y="9"/>
                    <a:pt x="6" y="5"/>
                  </a:cubicBezTo>
                  <a:cubicBezTo>
                    <a:pt x="9" y="2"/>
                    <a:pt x="14" y="0"/>
                    <a:pt x="19" y="0"/>
                  </a:cubicBezTo>
                  <a:cubicBezTo>
                    <a:pt x="25" y="0"/>
                    <a:pt x="29" y="2"/>
                    <a:pt x="33" y="5"/>
                  </a:cubicBezTo>
                  <a:cubicBezTo>
                    <a:pt x="37" y="9"/>
                    <a:pt x="39" y="14"/>
                    <a:pt x="39" y="19"/>
                  </a:cubicBezTo>
                  <a:close/>
                  <a:moveTo>
                    <a:pt x="3" y="209"/>
                  </a:moveTo>
                  <a:cubicBezTo>
                    <a:pt x="3" y="68"/>
                    <a:pt x="3" y="68"/>
                    <a:pt x="3" y="68"/>
                  </a:cubicBezTo>
                  <a:cubicBezTo>
                    <a:pt x="35" y="68"/>
                    <a:pt x="35" y="68"/>
                    <a:pt x="35" y="68"/>
                  </a:cubicBezTo>
                  <a:cubicBezTo>
                    <a:pt x="35" y="209"/>
                    <a:pt x="35" y="209"/>
                    <a:pt x="35" y="209"/>
                  </a:cubicBezTo>
                  <a:lnTo>
                    <a:pt x="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Freeform 42"/>
            <p:cNvSpPr>
              <a:spLocks/>
            </p:cNvSpPr>
            <p:nvPr userDrawn="1"/>
          </p:nvSpPr>
          <p:spPr bwMode="auto">
            <a:xfrm>
              <a:off x="3182938" y="2066926"/>
              <a:ext cx="203200" cy="231775"/>
            </a:xfrm>
            <a:custGeom>
              <a:avLst/>
              <a:gdLst>
                <a:gd name="T0" fmla="*/ 93 w 125"/>
                <a:gd name="T1" fmla="*/ 144 h 144"/>
                <a:gd name="T2" fmla="*/ 93 w 125"/>
                <a:gd name="T3" fmla="*/ 65 h 144"/>
                <a:gd name="T4" fmla="*/ 86 w 125"/>
                <a:gd name="T5" fmla="*/ 36 h 144"/>
                <a:gd name="T6" fmla="*/ 65 w 125"/>
                <a:gd name="T7" fmla="*/ 26 h 144"/>
                <a:gd name="T8" fmla="*/ 41 w 125"/>
                <a:gd name="T9" fmla="*/ 37 h 144"/>
                <a:gd name="T10" fmla="*/ 32 w 125"/>
                <a:gd name="T11" fmla="*/ 64 h 144"/>
                <a:gd name="T12" fmla="*/ 32 w 125"/>
                <a:gd name="T13" fmla="*/ 144 h 144"/>
                <a:gd name="T14" fmla="*/ 0 w 125"/>
                <a:gd name="T15" fmla="*/ 144 h 144"/>
                <a:gd name="T16" fmla="*/ 0 w 125"/>
                <a:gd name="T17" fmla="*/ 3 h 144"/>
                <a:gd name="T18" fmla="*/ 32 w 125"/>
                <a:gd name="T19" fmla="*/ 3 h 144"/>
                <a:gd name="T20" fmla="*/ 32 w 125"/>
                <a:gd name="T21" fmla="*/ 26 h 144"/>
                <a:gd name="T22" fmla="*/ 32 w 125"/>
                <a:gd name="T23" fmla="*/ 26 h 144"/>
                <a:gd name="T24" fmla="*/ 78 w 125"/>
                <a:gd name="T25" fmla="*/ 0 h 144"/>
                <a:gd name="T26" fmla="*/ 112 w 125"/>
                <a:gd name="T27" fmla="*/ 14 h 144"/>
                <a:gd name="T28" fmla="*/ 125 w 125"/>
                <a:gd name="T29" fmla="*/ 58 h 144"/>
                <a:gd name="T30" fmla="*/ 125 w 125"/>
                <a:gd name="T31" fmla="*/ 144 h 144"/>
                <a:gd name="T32" fmla="*/ 93 w 125"/>
                <a:gd name="T3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4"/>
                  </a:moveTo>
                  <a:cubicBezTo>
                    <a:pt x="93" y="65"/>
                    <a:pt x="93" y="65"/>
                    <a:pt x="93" y="65"/>
                  </a:cubicBezTo>
                  <a:cubicBezTo>
                    <a:pt x="93" y="52"/>
                    <a:pt x="91" y="42"/>
                    <a:pt x="86" y="36"/>
                  </a:cubicBezTo>
                  <a:cubicBezTo>
                    <a:pt x="82" y="29"/>
                    <a:pt x="75" y="26"/>
                    <a:pt x="65" y="26"/>
                  </a:cubicBezTo>
                  <a:cubicBezTo>
                    <a:pt x="55" y="26"/>
                    <a:pt x="47" y="30"/>
                    <a:pt x="41" y="37"/>
                  </a:cubicBezTo>
                  <a:cubicBezTo>
                    <a:pt x="35" y="44"/>
                    <a:pt x="32" y="53"/>
                    <a:pt x="32" y="64"/>
                  </a:cubicBezTo>
                  <a:cubicBezTo>
                    <a:pt x="32" y="144"/>
                    <a:pt x="32" y="144"/>
                    <a:pt x="32" y="144"/>
                  </a:cubicBezTo>
                  <a:cubicBezTo>
                    <a:pt x="0" y="144"/>
                    <a:pt x="0" y="144"/>
                    <a:pt x="0" y="144"/>
                  </a:cubicBezTo>
                  <a:cubicBezTo>
                    <a:pt x="0" y="3"/>
                    <a:pt x="0" y="3"/>
                    <a:pt x="0" y="3"/>
                  </a:cubicBezTo>
                  <a:cubicBezTo>
                    <a:pt x="32" y="3"/>
                    <a:pt x="32" y="3"/>
                    <a:pt x="32" y="3"/>
                  </a:cubicBezTo>
                  <a:cubicBezTo>
                    <a:pt x="32" y="26"/>
                    <a:pt x="32" y="26"/>
                    <a:pt x="32" y="26"/>
                  </a:cubicBezTo>
                  <a:cubicBezTo>
                    <a:pt x="32" y="26"/>
                    <a:pt x="32" y="26"/>
                    <a:pt x="32" y="26"/>
                  </a:cubicBezTo>
                  <a:cubicBezTo>
                    <a:pt x="43" y="9"/>
                    <a:pt x="58" y="0"/>
                    <a:pt x="78" y="0"/>
                  </a:cubicBezTo>
                  <a:cubicBezTo>
                    <a:pt x="93" y="0"/>
                    <a:pt x="104" y="5"/>
                    <a:pt x="112" y="14"/>
                  </a:cubicBezTo>
                  <a:cubicBezTo>
                    <a:pt x="121" y="24"/>
                    <a:pt x="125" y="38"/>
                    <a:pt x="125" y="58"/>
                  </a:cubicBezTo>
                  <a:cubicBezTo>
                    <a:pt x="125" y="144"/>
                    <a:pt x="125" y="144"/>
                    <a:pt x="125" y="144"/>
                  </a:cubicBezTo>
                  <a:lnTo>
                    <a:pt x="93"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Freeform 43"/>
            <p:cNvSpPr>
              <a:spLocks noEditPoints="1"/>
            </p:cNvSpPr>
            <p:nvPr userDrawn="1"/>
          </p:nvSpPr>
          <p:spPr bwMode="auto">
            <a:xfrm>
              <a:off x="3433763" y="2066926"/>
              <a:ext cx="220663" cy="339725"/>
            </a:xfrm>
            <a:custGeom>
              <a:avLst/>
              <a:gdLst>
                <a:gd name="T0" fmla="*/ 137 w 137"/>
                <a:gd name="T1" fmla="*/ 131 h 210"/>
                <a:gd name="T2" fmla="*/ 116 w 137"/>
                <a:gd name="T3" fmla="*/ 190 h 210"/>
                <a:gd name="T4" fmla="*/ 57 w 137"/>
                <a:gd name="T5" fmla="*/ 210 h 210"/>
                <a:gd name="T6" fmla="*/ 32 w 137"/>
                <a:gd name="T7" fmla="*/ 207 h 210"/>
                <a:gd name="T8" fmla="*/ 11 w 137"/>
                <a:gd name="T9" fmla="*/ 201 h 210"/>
                <a:gd name="T10" fmla="*/ 11 w 137"/>
                <a:gd name="T11" fmla="*/ 171 h 210"/>
                <a:gd name="T12" fmla="*/ 35 w 137"/>
                <a:gd name="T13" fmla="*/ 182 h 210"/>
                <a:gd name="T14" fmla="*/ 57 w 137"/>
                <a:gd name="T15" fmla="*/ 184 h 210"/>
                <a:gd name="T16" fmla="*/ 92 w 137"/>
                <a:gd name="T17" fmla="*/ 172 h 210"/>
                <a:gd name="T18" fmla="*/ 105 w 137"/>
                <a:gd name="T19" fmla="*/ 135 h 210"/>
                <a:gd name="T20" fmla="*/ 105 w 137"/>
                <a:gd name="T21" fmla="*/ 122 h 210"/>
                <a:gd name="T22" fmla="*/ 104 w 137"/>
                <a:gd name="T23" fmla="*/ 122 h 210"/>
                <a:gd name="T24" fmla="*/ 86 w 137"/>
                <a:gd name="T25" fmla="*/ 141 h 210"/>
                <a:gd name="T26" fmla="*/ 58 w 137"/>
                <a:gd name="T27" fmla="*/ 147 h 210"/>
                <a:gd name="T28" fmla="*/ 16 w 137"/>
                <a:gd name="T29" fmla="*/ 129 h 210"/>
                <a:gd name="T30" fmla="*/ 0 w 137"/>
                <a:gd name="T31" fmla="*/ 78 h 210"/>
                <a:gd name="T32" fmla="*/ 17 w 137"/>
                <a:gd name="T33" fmla="*/ 21 h 210"/>
                <a:gd name="T34" fmla="*/ 64 w 137"/>
                <a:gd name="T35" fmla="*/ 0 h 210"/>
                <a:gd name="T36" fmla="*/ 104 w 137"/>
                <a:gd name="T37" fmla="*/ 21 h 210"/>
                <a:gd name="T38" fmla="*/ 105 w 137"/>
                <a:gd name="T39" fmla="*/ 21 h 210"/>
                <a:gd name="T40" fmla="*/ 105 w 137"/>
                <a:gd name="T41" fmla="*/ 3 h 210"/>
                <a:gd name="T42" fmla="*/ 137 w 137"/>
                <a:gd name="T43" fmla="*/ 3 h 210"/>
                <a:gd name="T44" fmla="*/ 137 w 137"/>
                <a:gd name="T45" fmla="*/ 131 h 210"/>
                <a:gd name="T46" fmla="*/ 105 w 137"/>
                <a:gd name="T47" fmla="*/ 62 h 210"/>
                <a:gd name="T48" fmla="*/ 95 w 137"/>
                <a:gd name="T49" fmla="*/ 36 h 210"/>
                <a:gd name="T50" fmla="*/ 71 w 137"/>
                <a:gd name="T51" fmla="*/ 26 h 210"/>
                <a:gd name="T52" fmla="*/ 43 w 137"/>
                <a:gd name="T53" fmla="*/ 39 h 210"/>
                <a:gd name="T54" fmla="*/ 33 w 137"/>
                <a:gd name="T55" fmla="*/ 77 h 210"/>
                <a:gd name="T56" fmla="*/ 43 w 137"/>
                <a:gd name="T57" fmla="*/ 109 h 210"/>
                <a:gd name="T58" fmla="*/ 68 w 137"/>
                <a:gd name="T59" fmla="*/ 121 h 210"/>
                <a:gd name="T60" fmla="*/ 95 w 137"/>
                <a:gd name="T61" fmla="*/ 109 h 210"/>
                <a:gd name="T62" fmla="*/ 105 w 137"/>
                <a:gd name="T63" fmla="*/ 78 h 210"/>
                <a:gd name="T64" fmla="*/ 105 w 137"/>
                <a:gd name="T65" fmla="*/ 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210">
                  <a:moveTo>
                    <a:pt x="137" y="131"/>
                  </a:moveTo>
                  <a:cubicBezTo>
                    <a:pt x="137" y="156"/>
                    <a:pt x="130" y="176"/>
                    <a:pt x="116" y="190"/>
                  </a:cubicBezTo>
                  <a:cubicBezTo>
                    <a:pt x="102" y="203"/>
                    <a:pt x="83" y="210"/>
                    <a:pt x="57" y="210"/>
                  </a:cubicBezTo>
                  <a:cubicBezTo>
                    <a:pt x="49" y="210"/>
                    <a:pt x="40" y="209"/>
                    <a:pt x="32" y="207"/>
                  </a:cubicBezTo>
                  <a:cubicBezTo>
                    <a:pt x="23" y="206"/>
                    <a:pt x="16" y="204"/>
                    <a:pt x="11" y="201"/>
                  </a:cubicBezTo>
                  <a:cubicBezTo>
                    <a:pt x="11" y="171"/>
                    <a:pt x="11" y="171"/>
                    <a:pt x="11" y="171"/>
                  </a:cubicBezTo>
                  <a:cubicBezTo>
                    <a:pt x="20" y="176"/>
                    <a:pt x="28" y="180"/>
                    <a:pt x="35" y="182"/>
                  </a:cubicBezTo>
                  <a:cubicBezTo>
                    <a:pt x="42" y="184"/>
                    <a:pt x="50" y="184"/>
                    <a:pt x="57" y="184"/>
                  </a:cubicBezTo>
                  <a:cubicBezTo>
                    <a:pt x="72" y="184"/>
                    <a:pt x="84" y="180"/>
                    <a:pt x="92" y="172"/>
                  </a:cubicBezTo>
                  <a:cubicBezTo>
                    <a:pt x="101" y="164"/>
                    <a:pt x="105" y="151"/>
                    <a:pt x="105" y="135"/>
                  </a:cubicBezTo>
                  <a:cubicBezTo>
                    <a:pt x="105" y="122"/>
                    <a:pt x="105" y="122"/>
                    <a:pt x="105" y="122"/>
                  </a:cubicBezTo>
                  <a:cubicBezTo>
                    <a:pt x="104" y="122"/>
                    <a:pt x="104" y="122"/>
                    <a:pt x="104" y="122"/>
                  </a:cubicBezTo>
                  <a:cubicBezTo>
                    <a:pt x="99" y="130"/>
                    <a:pt x="93" y="136"/>
                    <a:pt x="86" y="141"/>
                  </a:cubicBezTo>
                  <a:cubicBezTo>
                    <a:pt x="79" y="145"/>
                    <a:pt x="69" y="147"/>
                    <a:pt x="58" y="147"/>
                  </a:cubicBezTo>
                  <a:cubicBezTo>
                    <a:pt x="41" y="147"/>
                    <a:pt x="26" y="141"/>
                    <a:pt x="16" y="129"/>
                  </a:cubicBezTo>
                  <a:cubicBezTo>
                    <a:pt x="5" y="116"/>
                    <a:pt x="0" y="99"/>
                    <a:pt x="0" y="78"/>
                  </a:cubicBezTo>
                  <a:cubicBezTo>
                    <a:pt x="0" y="54"/>
                    <a:pt x="6" y="35"/>
                    <a:pt x="17" y="21"/>
                  </a:cubicBezTo>
                  <a:cubicBezTo>
                    <a:pt x="29" y="7"/>
                    <a:pt x="45" y="0"/>
                    <a:pt x="64" y="0"/>
                  </a:cubicBezTo>
                  <a:cubicBezTo>
                    <a:pt x="82" y="0"/>
                    <a:pt x="95" y="7"/>
                    <a:pt x="104" y="21"/>
                  </a:cubicBezTo>
                  <a:cubicBezTo>
                    <a:pt x="105" y="21"/>
                    <a:pt x="105" y="21"/>
                    <a:pt x="105" y="21"/>
                  </a:cubicBezTo>
                  <a:cubicBezTo>
                    <a:pt x="105" y="3"/>
                    <a:pt x="105" y="3"/>
                    <a:pt x="105" y="3"/>
                  </a:cubicBezTo>
                  <a:cubicBezTo>
                    <a:pt x="137" y="3"/>
                    <a:pt x="137" y="3"/>
                    <a:pt x="137" y="3"/>
                  </a:cubicBezTo>
                  <a:lnTo>
                    <a:pt x="137" y="131"/>
                  </a:lnTo>
                  <a:close/>
                  <a:moveTo>
                    <a:pt x="105" y="62"/>
                  </a:moveTo>
                  <a:cubicBezTo>
                    <a:pt x="105" y="52"/>
                    <a:pt x="102" y="43"/>
                    <a:pt x="95" y="36"/>
                  </a:cubicBezTo>
                  <a:cubicBezTo>
                    <a:pt x="89" y="29"/>
                    <a:pt x="80" y="26"/>
                    <a:pt x="71" y="26"/>
                  </a:cubicBezTo>
                  <a:cubicBezTo>
                    <a:pt x="59" y="26"/>
                    <a:pt x="49" y="30"/>
                    <a:pt x="43" y="39"/>
                  </a:cubicBezTo>
                  <a:cubicBezTo>
                    <a:pt x="36" y="48"/>
                    <a:pt x="33" y="60"/>
                    <a:pt x="33" y="77"/>
                  </a:cubicBezTo>
                  <a:cubicBezTo>
                    <a:pt x="33" y="91"/>
                    <a:pt x="36" y="101"/>
                    <a:pt x="43" y="109"/>
                  </a:cubicBezTo>
                  <a:cubicBezTo>
                    <a:pt x="49" y="117"/>
                    <a:pt x="58" y="121"/>
                    <a:pt x="68" y="121"/>
                  </a:cubicBezTo>
                  <a:cubicBezTo>
                    <a:pt x="79" y="121"/>
                    <a:pt x="88" y="117"/>
                    <a:pt x="95" y="109"/>
                  </a:cubicBezTo>
                  <a:cubicBezTo>
                    <a:pt x="102" y="101"/>
                    <a:pt x="105" y="91"/>
                    <a:pt x="105" y="78"/>
                  </a:cubicBezTo>
                  <a:lnTo>
                    <a:pt x="105"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Freeform 44"/>
            <p:cNvSpPr>
              <a:spLocks/>
            </p:cNvSpPr>
            <p:nvPr userDrawn="1"/>
          </p:nvSpPr>
          <p:spPr bwMode="auto">
            <a:xfrm>
              <a:off x="3795713" y="2058988"/>
              <a:ext cx="198438" cy="239713"/>
            </a:xfrm>
            <a:custGeom>
              <a:avLst/>
              <a:gdLst>
                <a:gd name="T0" fmla="*/ 73 w 123"/>
                <a:gd name="T1" fmla="*/ 95 h 149"/>
                <a:gd name="T2" fmla="*/ 73 w 123"/>
                <a:gd name="T3" fmla="*/ 149 h 149"/>
                <a:gd name="T4" fmla="*/ 48 w 123"/>
                <a:gd name="T5" fmla="*/ 149 h 149"/>
                <a:gd name="T6" fmla="*/ 48 w 123"/>
                <a:gd name="T7" fmla="*/ 95 h 149"/>
                <a:gd name="T8" fmla="*/ 0 w 123"/>
                <a:gd name="T9" fmla="*/ 0 h 149"/>
                <a:gd name="T10" fmla="*/ 28 w 123"/>
                <a:gd name="T11" fmla="*/ 0 h 149"/>
                <a:gd name="T12" fmla="*/ 58 w 123"/>
                <a:gd name="T13" fmla="*/ 62 h 149"/>
                <a:gd name="T14" fmla="*/ 60 w 123"/>
                <a:gd name="T15" fmla="*/ 67 h 149"/>
                <a:gd name="T16" fmla="*/ 62 w 123"/>
                <a:gd name="T17" fmla="*/ 72 h 149"/>
                <a:gd name="T18" fmla="*/ 62 w 123"/>
                <a:gd name="T19" fmla="*/ 72 h 149"/>
                <a:gd name="T20" fmla="*/ 65 w 123"/>
                <a:gd name="T21" fmla="*/ 62 h 149"/>
                <a:gd name="T22" fmla="*/ 96 w 123"/>
                <a:gd name="T23" fmla="*/ 0 h 149"/>
                <a:gd name="T24" fmla="*/ 123 w 123"/>
                <a:gd name="T25" fmla="*/ 0 h 149"/>
                <a:gd name="T26" fmla="*/ 73 w 123"/>
                <a:gd name="T27"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49">
                  <a:moveTo>
                    <a:pt x="73" y="95"/>
                  </a:moveTo>
                  <a:cubicBezTo>
                    <a:pt x="73" y="149"/>
                    <a:pt x="73" y="149"/>
                    <a:pt x="73" y="149"/>
                  </a:cubicBezTo>
                  <a:cubicBezTo>
                    <a:pt x="48" y="149"/>
                    <a:pt x="48" y="149"/>
                    <a:pt x="48" y="149"/>
                  </a:cubicBezTo>
                  <a:cubicBezTo>
                    <a:pt x="48" y="95"/>
                    <a:pt x="48" y="95"/>
                    <a:pt x="48" y="95"/>
                  </a:cubicBezTo>
                  <a:cubicBezTo>
                    <a:pt x="0" y="0"/>
                    <a:pt x="0" y="0"/>
                    <a:pt x="0" y="0"/>
                  </a:cubicBezTo>
                  <a:cubicBezTo>
                    <a:pt x="28" y="0"/>
                    <a:pt x="28" y="0"/>
                    <a:pt x="28" y="0"/>
                  </a:cubicBezTo>
                  <a:cubicBezTo>
                    <a:pt x="58" y="62"/>
                    <a:pt x="58" y="62"/>
                    <a:pt x="58" y="62"/>
                  </a:cubicBezTo>
                  <a:cubicBezTo>
                    <a:pt x="59" y="64"/>
                    <a:pt x="60" y="66"/>
                    <a:pt x="60" y="67"/>
                  </a:cubicBezTo>
                  <a:cubicBezTo>
                    <a:pt x="61" y="69"/>
                    <a:pt x="61" y="70"/>
                    <a:pt x="62" y="72"/>
                  </a:cubicBezTo>
                  <a:cubicBezTo>
                    <a:pt x="62" y="72"/>
                    <a:pt x="62" y="72"/>
                    <a:pt x="62" y="72"/>
                  </a:cubicBezTo>
                  <a:cubicBezTo>
                    <a:pt x="63" y="68"/>
                    <a:pt x="64" y="65"/>
                    <a:pt x="65" y="62"/>
                  </a:cubicBezTo>
                  <a:cubicBezTo>
                    <a:pt x="96" y="0"/>
                    <a:pt x="96" y="0"/>
                    <a:pt x="96" y="0"/>
                  </a:cubicBezTo>
                  <a:cubicBezTo>
                    <a:pt x="123" y="0"/>
                    <a:pt x="123" y="0"/>
                    <a:pt x="123" y="0"/>
                  </a:cubicBezTo>
                  <a:lnTo>
                    <a:pt x="73" y="95"/>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Freeform 45"/>
            <p:cNvSpPr>
              <a:spLocks noEditPoints="1"/>
            </p:cNvSpPr>
            <p:nvPr userDrawn="1"/>
          </p:nvSpPr>
          <p:spPr bwMode="auto">
            <a:xfrm>
              <a:off x="3967163" y="2122488"/>
              <a:ext cx="177800" cy="180975"/>
            </a:xfrm>
            <a:custGeom>
              <a:avLst/>
              <a:gdLst>
                <a:gd name="T0" fmla="*/ 110 w 110"/>
                <a:gd name="T1" fmla="*/ 55 h 112"/>
                <a:gd name="T2" fmla="*/ 95 w 110"/>
                <a:gd name="T3" fmla="*/ 96 h 112"/>
                <a:gd name="T4" fmla="*/ 54 w 110"/>
                <a:gd name="T5" fmla="*/ 112 h 112"/>
                <a:gd name="T6" fmla="*/ 15 w 110"/>
                <a:gd name="T7" fmla="*/ 97 h 112"/>
                <a:gd name="T8" fmla="*/ 0 w 110"/>
                <a:gd name="T9" fmla="*/ 57 h 112"/>
                <a:gd name="T10" fmla="*/ 15 w 110"/>
                <a:gd name="T11" fmla="*/ 15 h 112"/>
                <a:gd name="T12" fmla="*/ 56 w 110"/>
                <a:gd name="T13" fmla="*/ 0 h 112"/>
                <a:gd name="T14" fmla="*/ 96 w 110"/>
                <a:gd name="T15" fmla="*/ 14 h 112"/>
                <a:gd name="T16" fmla="*/ 110 w 110"/>
                <a:gd name="T17" fmla="*/ 55 h 112"/>
                <a:gd name="T18" fmla="*/ 85 w 110"/>
                <a:gd name="T19" fmla="*/ 55 h 112"/>
                <a:gd name="T20" fmla="*/ 77 w 110"/>
                <a:gd name="T21" fmla="*/ 29 h 112"/>
                <a:gd name="T22" fmla="*/ 55 w 110"/>
                <a:gd name="T23" fmla="*/ 19 h 112"/>
                <a:gd name="T24" fmla="*/ 33 w 110"/>
                <a:gd name="T25" fmla="*/ 29 h 112"/>
                <a:gd name="T26" fmla="*/ 25 w 110"/>
                <a:gd name="T27" fmla="*/ 56 h 112"/>
                <a:gd name="T28" fmla="*/ 33 w 110"/>
                <a:gd name="T29" fmla="*/ 82 h 112"/>
                <a:gd name="T30" fmla="*/ 55 w 110"/>
                <a:gd name="T31" fmla="*/ 92 h 112"/>
                <a:gd name="T32" fmla="*/ 77 w 110"/>
                <a:gd name="T33" fmla="*/ 83 h 112"/>
                <a:gd name="T34" fmla="*/ 85 w 110"/>
                <a:gd name="T35" fmla="*/ 5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112">
                  <a:moveTo>
                    <a:pt x="110" y="55"/>
                  </a:moveTo>
                  <a:cubicBezTo>
                    <a:pt x="110" y="72"/>
                    <a:pt x="105" y="86"/>
                    <a:pt x="95" y="96"/>
                  </a:cubicBezTo>
                  <a:cubicBezTo>
                    <a:pt x="85" y="106"/>
                    <a:pt x="71" y="112"/>
                    <a:pt x="54" y="112"/>
                  </a:cubicBezTo>
                  <a:cubicBezTo>
                    <a:pt x="37" y="112"/>
                    <a:pt x="24" y="107"/>
                    <a:pt x="15" y="97"/>
                  </a:cubicBezTo>
                  <a:cubicBezTo>
                    <a:pt x="5" y="87"/>
                    <a:pt x="0" y="74"/>
                    <a:pt x="0" y="57"/>
                  </a:cubicBezTo>
                  <a:cubicBezTo>
                    <a:pt x="0" y="39"/>
                    <a:pt x="5" y="25"/>
                    <a:pt x="15" y="15"/>
                  </a:cubicBezTo>
                  <a:cubicBezTo>
                    <a:pt x="25" y="5"/>
                    <a:pt x="39" y="0"/>
                    <a:pt x="56" y="0"/>
                  </a:cubicBezTo>
                  <a:cubicBezTo>
                    <a:pt x="73" y="0"/>
                    <a:pt x="86" y="5"/>
                    <a:pt x="96" y="14"/>
                  </a:cubicBezTo>
                  <a:cubicBezTo>
                    <a:pt x="105" y="24"/>
                    <a:pt x="110" y="38"/>
                    <a:pt x="110" y="55"/>
                  </a:cubicBezTo>
                  <a:close/>
                  <a:moveTo>
                    <a:pt x="85" y="55"/>
                  </a:moveTo>
                  <a:cubicBezTo>
                    <a:pt x="85" y="44"/>
                    <a:pt x="82" y="35"/>
                    <a:pt x="77" y="29"/>
                  </a:cubicBezTo>
                  <a:cubicBezTo>
                    <a:pt x="71" y="22"/>
                    <a:pt x="64" y="19"/>
                    <a:pt x="55" y="19"/>
                  </a:cubicBezTo>
                  <a:cubicBezTo>
                    <a:pt x="46" y="19"/>
                    <a:pt x="38" y="23"/>
                    <a:pt x="33" y="29"/>
                  </a:cubicBezTo>
                  <a:cubicBezTo>
                    <a:pt x="28" y="35"/>
                    <a:pt x="25" y="44"/>
                    <a:pt x="25" y="56"/>
                  </a:cubicBezTo>
                  <a:cubicBezTo>
                    <a:pt x="25" y="67"/>
                    <a:pt x="28" y="76"/>
                    <a:pt x="33" y="82"/>
                  </a:cubicBezTo>
                  <a:cubicBezTo>
                    <a:pt x="38" y="89"/>
                    <a:pt x="46" y="92"/>
                    <a:pt x="55" y="92"/>
                  </a:cubicBezTo>
                  <a:cubicBezTo>
                    <a:pt x="65" y="92"/>
                    <a:pt x="72" y="89"/>
                    <a:pt x="77" y="83"/>
                  </a:cubicBezTo>
                  <a:cubicBezTo>
                    <a:pt x="82" y="76"/>
                    <a:pt x="85" y="67"/>
                    <a:pt x="85" y="55"/>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Freeform 46"/>
            <p:cNvSpPr>
              <a:spLocks/>
            </p:cNvSpPr>
            <p:nvPr userDrawn="1"/>
          </p:nvSpPr>
          <p:spPr bwMode="auto">
            <a:xfrm>
              <a:off x="4181475" y="2125663"/>
              <a:ext cx="153988" cy="177800"/>
            </a:xfrm>
            <a:custGeom>
              <a:avLst/>
              <a:gdLst>
                <a:gd name="T0" fmla="*/ 71 w 95"/>
                <a:gd name="T1" fmla="*/ 107 h 110"/>
                <a:gd name="T2" fmla="*/ 71 w 95"/>
                <a:gd name="T3" fmla="*/ 91 h 110"/>
                <a:gd name="T4" fmla="*/ 70 w 95"/>
                <a:gd name="T5" fmla="*/ 91 h 110"/>
                <a:gd name="T6" fmla="*/ 57 w 95"/>
                <a:gd name="T7" fmla="*/ 105 h 110"/>
                <a:gd name="T8" fmla="*/ 38 w 95"/>
                <a:gd name="T9" fmla="*/ 110 h 110"/>
                <a:gd name="T10" fmla="*/ 10 w 95"/>
                <a:gd name="T11" fmla="*/ 98 h 110"/>
                <a:gd name="T12" fmla="*/ 0 w 95"/>
                <a:gd name="T13" fmla="*/ 65 h 110"/>
                <a:gd name="T14" fmla="*/ 0 w 95"/>
                <a:gd name="T15" fmla="*/ 0 h 110"/>
                <a:gd name="T16" fmla="*/ 24 w 95"/>
                <a:gd name="T17" fmla="*/ 0 h 110"/>
                <a:gd name="T18" fmla="*/ 24 w 95"/>
                <a:gd name="T19" fmla="*/ 62 h 110"/>
                <a:gd name="T20" fmla="*/ 46 w 95"/>
                <a:gd name="T21" fmla="*/ 90 h 110"/>
                <a:gd name="T22" fmla="*/ 64 w 95"/>
                <a:gd name="T23" fmla="*/ 82 h 110"/>
                <a:gd name="T24" fmla="*/ 71 w 95"/>
                <a:gd name="T25" fmla="*/ 62 h 110"/>
                <a:gd name="T26" fmla="*/ 71 w 95"/>
                <a:gd name="T27" fmla="*/ 0 h 110"/>
                <a:gd name="T28" fmla="*/ 95 w 95"/>
                <a:gd name="T29" fmla="*/ 0 h 110"/>
                <a:gd name="T30" fmla="*/ 95 w 95"/>
                <a:gd name="T31" fmla="*/ 107 h 110"/>
                <a:gd name="T32" fmla="*/ 71 w 95"/>
                <a:gd name="T33"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10">
                  <a:moveTo>
                    <a:pt x="71" y="107"/>
                  </a:moveTo>
                  <a:cubicBezTo>
                    <a:pt x="71" y="91"/>
                    <a:pt x="71" y="91"/>
                    <a:pt x="71" y="91"/>
                  </a:cubicBezTo>
                  <a:cubicBezTo>
                    <a:pt x="70" y="91"/>
                    <a:pt x="70" y="91"/>
                    <a:pt x="70" y="91"/>
                  </a:cubicBezTo>
                  <a:cubicBezTo>
                    <a:pt x="67" y="97"/>
                    <a:pt x="62" y="101"/>
                    <a:pt x="57" y="105"/>
                  </a:cubicBezTo>
                  <a:cubicBezTo>
                    <a:pt x="51" y="108"/>
                    <a:pt x="45" y="110"/>
                    <a:pt x="38" y="110"/>
                  </a:cubicBezTo>
                  <a:cubicBezTo>
                    <a:pt x="26" y="110"/>
                    <a:pt x="16" y="106"/>
                    <a:pt x="10" y="98"/>
                  </a:cubicBezTo>
                  <a:cubicBezTo>
                    <a:pt x="3" y="91"/>
                    <a:pt x="0" y="80"/>
                    <a:pt x="0" y="65"/>
                  </a:cubicBezTo>
                  <a:cubicBezTo>
                    <a:pt x="0" y="0"/>
                    <a:pt x="0" y="0"/>
                    <a:pt x="0" y="0"/>
                  </a:cubicBezTo>
                  <a:cubicBezTo>
                    <a:pt x="24" y="0"/>
                    <a:pt x="24" y="0"/>
                    <a:pt x="24" y="0"/>
                  </a:cubicBezTo>
                  <a:cubicBezTo>
                    <a:pt x="24" y="62"/>
                    <a:pt x="24" y="62"/>
                    <a:pt x="24" y="62"/>
                  </a:cubicBezTo>
                  <a:cubicBezTo>
                    <a:pt x="24" y="81"/>
                    <a:pt x="32" y="90"/>
                    <a:pt x="46" y="90"/>
                  </a:cubicBezTo>
                  <a:cubicBezTo>
                    <a:pt x="54" y="90"/>
                    <a:pt x="59" y="87"/>
                    <a:pt x="64" y="82"/>
                  </a:cubicBezTo>
                  <a:cubicBezTo>
                    <a:pt x="68" y="77"/>
                    <a:pt x="71" y="70"/>
                    <a:pt x="71" y="62"/>
                  </a:cubicBezTo>
                  <a:cubicBezTo>
                    <a:pt x="71" y="0"/>
                    <a:pt x="71" y="0"/>
                    <a:pt x="71" y="0"/>
                  </a:cubicBezTo>
                  <a:cubicBezTo>
                    <a:pt x="95" y="0"/>
                    <a:pt x="95" y="0"/>
                    <a:pt x="95" y="0"/>
                  </a:cubicBezTo>
                  <a:cubicBezTo>
                    <a:pt x="95" y="107"/>
                    <a:pt x="95" y="107"/>
                    <a:pt x="95" y="107"/>
                  </a:cubicBezTo>
                  <a:lnTo>
                    <a:pt x="71" y="10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Freeform 47"/>
            <p:cNvSpPr>
              <a:spLocks/>
            </p:cNvSpPr>
            <p:nvPr userDrawn="1"/>
          </p:nvSpPr>
          <p:spPr bwMode="auto">
            <a:xfrm>
              <a:off x="4379913" y="2122488"/>
              <a:ext cx="100013" cy="176213"/>
            </a:xfrm>
            <a:custGeom>
              <a:avLst/>
              <a:gdLst>
                <a:gd name="T0" fmla="*/ 62 w 62"/>
                <a:gd name="T1" fmla="*/ 26 h 109"/>
                <a:gd name="T2" fmla="*/ 55 w 62"/>
                <a:gd name="T3" fmla="*/ 23 h 109"/>
                <a:gd name="T4" fmla="*/ 48 w 62"/>
                <a:gd name="T5" fmla="*/ 22 h 109"/>
                <a:gd name="T6" fmla="*/ 31 w 62"/>
                <a:gd name="T7" fmla="*/ 31 h 109"/>
                <a:gd name="T8" fmla="*/ 24 w 62"/>
                <a:gd name="T9" fmla="*/ 54 h 109"/>
                <a:gd name="T10" fmla="*/ 24 w 62"/>
                <a:gd name="T11" fmla="*/ 109 h 109"/>
                <a:gd name="T12" fmla="*/ 0 w 62"/>
                <a:gd name="T13" fmla="*/ 109 h 109"/>
                <a:gd name="T14" fmla="*/ 0 w 62"/>
                <a:gd name="T15" fmla="*/ 2 h 109"/>
                <a:gd name="T16" fmla="*/ 24 w 62"/>
                <a:gd name="T17" fmla="*/ 2 h 109"/>
                <a:gd name="T18" fmla="*/ 24 w 62"/>
                <a:gd name="T19" fmla="*/ 23 h 109"/>
                <a:gd name="T20" fmla="*/ 25 w 62"/>
                <a:gd name="T21" fmla="*/ 23 h 109"/>
                <a:gd name="T22" fmla="*/ 35 w 62"/>
                <a:gd name="T23" fmla="*/ 6 h 109"/>
                <a:gd name="T24" fmla="*/ 52 w 62"/>
                <a:gd name="T25" fmla="*/ 0 h 109"/>
                <a:gd name="T26" fmla="*/ 62 w 62"/>
                <a:gd name="T27" fmla="*/ 2 h 109"/>
                <a:gd name="T28" fmla="*/ 62 w 62"/>
                <a:gd name="T29"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09">
                  <a:moveTo>
                    <a:pt x="62" y="26"/>
                  </a:moveTo>
                  <a:cubicBezTo>
                    <a:pt x="60" y="25"/>
                    <a:pt x="58" y="24"/>
                    <a:pt x="55" y="23"/>
                  </a:cubicBezTo>
                  <a:cubicBezTo>
                    <a:pt x="53" y="22"/>
                    <a:pt x="50" y="22"/>
                    <a:pt x="48" y="22"/>
                  </a:cubicBezTo>
                  <a:cubicBezTo>
                    <a:pt x="41" y="22"/>
                    <a:pt x="35" y="25"/>
                    <a:pt x="31" y="31"/>
                  </a:cubicBezTo>
                  <a:cubicBezTo>
                    <a:pt x="26" y="37"/>
                    <a:pt x="24" y="45"/>
                    <a:pt x="24" y="54"/>
                  </a:cubicBezTo>
                  <a:cubicBezTo>
                    <a:pt x="24" y="109"/>
                    <a:pt x="24" y="109"/>
                    <a:pt x="24" y="109"/>
                  </a:cubicBezTo>
                  <a:cubicBezTo>
                    <a:pt x="0" y="109"/>
                    <a:pt x="0" y="109"/>
                    <a:pt x="0" y="109"/>
                  </a:cubicBezTo>
                  <a:cubicBezTo>
                    <a:pt x="0" y="2"/>
                    <a:pt x="0" y="2"/>
                    <a:pt x="0" y="2"/>
                  </a:cubicBezTo>
                  <a:cubicBezTo>
                    <a:pt x="24" y="2"/>
                    <a:pt x="24" y="2"/>
                    <a:pt x="24" y="2"/>
                  </a:cubicBezTo>
                  <a:cubicBezTo>
                    <a:pt x="24" y="23"/>
                    <a:pt x="24" y="23"/>
                    <a:pt x="24" y="23"/>
                  </a:cubicBezTo>
                  <a:cubicBezTo>
                    <a:pt x="25" y="23"/>
                    <a:pt x="25" y="23"/>
                    <a:pt x="25" y="23"/>
                  </a:cubicBezTo>
                  <a:cubicBezTo>
                    <a:pt x="27" y="16"/>
                    <a:pt x="31" y="10"/>
                    <a:pt x="35" y="6"/>
                  </a:cubicBezTo>
                  <a:cubicBezTo>
                    <a:pt x="40" y="2"/>
                    <a:pt x="46" y="0"/>
                    <a:pt x="52" y="0"/>
                  </a:cubicBezTo>
                  <a:cubicBezTo>
                    <a:pt x="56" y="0"/>
                    <a:pt x="59" y="1"/>
                    <a:pt x="62" y="2"/>
                  </a:cubicBezTo>
                  <a:lnTo>
                    <a:pt x="62" y="26"/>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118" name="Group 117"/>
          <p:cNvGrpSpPr/>
          <p:nvPr userDrawn="1"/>
        </p:nvGrpSpPr>
        <p:grpSpPr>
          <a:xfrm>
            <a:off x="1404553" y="2845307"/>
            <a:ext cx="3219971" cy="336207"/>
            <a:chOff x="1500188" y="2508251"/>
            <a:chExt cx="3284538" cy="342900"/>
          </a:xfrm>
        </p:grpSpPr>
        <p:sp>
          <p:nvSpPr>
            <p:cNvPr id="119" name="Freeform 48"/>
            <p:cNvSpPr>
              <a:spLocks noEditPoints="1"/>
            </p:cNvSpPr>
            <p:nvPr userDrawn="1"/>
          </p:nvSpPr>
          <p:spPr bwMode="auto">
            <a:xfrm>
              <a:off x="1500188" y="2527301"/>
              <a:ext cx="268288" cy="317500"/>
            </a:xfrm>
            <a:custGeom>
              <a:avLst/>
              <a:gdLst>
                <a:gd name="T0" fmla="*/ 166 w 166"/>
                <a:gd name="T1" fmla="*/ 96 h 196"/>
                <a:gd name="T2" fmla="*/ 153 w 166"/>
                <a:gd name="T3" fmla="*/ 149 h 196"/>
                <a:gd name="T4" fmla="*/ 115 w 166"/>
                <a:gd name="T5" fmla="*/ 184 h 196"/>
                <a:gd name="T6" fmla="*/ 59 w 166"/>
                <a:gd name="T7" fmla="*/ 196 h 196"/>
                <a:gd name="T8" fmla="*/ 0 w 166"/>
                <a:gd name="T9" fmla="*/ 196 h 196"/>
                <a:gd name="T10" fmla="*/ 0 w 166"/>
                <a:gd name="T11" fmla="*/ 0 h 196"/>
                <a:gd name="T12" fmla="*/ 61 w 166"/>
                <a:gd name="T13" fmla="*/ 0 h 196"/>
                <a:gd name="T14" fmla="*/ 140 w 166"/>
                <a:gd name="T15" fmla="*/ 24 h 196"/>
                <a:gd name="T16" fmla="*/ 166 w 166"/>
                <a:gd name="T17" fmla="*/ 96 h 196"/>
                <a:gd name="T18" fmla="*/ 131 w 166"/>
                <a:gd name="T19" fmla="*/ 96 h 196"/>
                <a:gd name="T20" fmla="*/ 113 w 166"/>
                <a:gd name="T21" fmla="*/ 45 h 196"/>
                <a:gd name="T22" fmla="*/ 59 w 166"/>
                <a:gd name="T23" fmla="*/ 28 h 196"/>
                <a:gd name="T24" fmla="*/ 32 w 166"/>
                <a:gd name="T25" fmla="*/ 28 h 196"/>
                <a:gd name="T26" fmla="*/ 32 w 166"/>
                <a:gd name="T27" fmla="*/ 168 h 196"/>
                <a:gd name="T28" fmla="*/ 59 w 166"/>
                <a:gd name="T29" fmla="*/ 168 h 196"/>
                <a:gd name="T30" fmla="*/ 112 w 166"/>
                <a:gd name="T31" fmla="*/ 149 h 196"/>
                <a:gd name="T32" fmla="*/ 131 w 166"/>
                <a:gd name="T33" fmla="*/ 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96">
                  <a:moveTo>
                    <a:pt x="166" y="96"/>
                  </a:moveTo>
                  <a:cubicBezTo>
                    <a:pt x="166" y="116"/>
                    <a:pt x="162" y="133"/>
                    <a:pt x="153" y="149"/>
                  </a:cubicBezTo>
                  <a:cubicBezTo>
                    <a:pt x="144" y="164"/>
                    <a:pt x="132" y="176"/>
                    <a:pt x="115" y="184"/>
                  </a:cubicBezTo>
                  <a:cubicBezTo>
                    <a:pt x="99" y="192"/>
                    <a:pt x="80" y="196"/>
                    <a:pt x="59" y="196"/>
                  </a:cubicBezTo>
                  <a:cubicBezTo>
                    <a:pt x="0" y="196"/>
                    <a:pt x="0" y="196"/>
                    <a:pt x="0" y="196"/>
                  </a:cubicBezTo>
                  <a:cubicBezTo>
                    <a:pt x="0" y="0"/>
                    <a:pt x="0" y="0"/>
                    <a:pt x="0" y="0"/>
                  </a:cubicBezTo>
                  <a:cubicBezTo>
                    <a:pt x="61" y="0"/>
                    <a:pt x="61" y="0"/>
                    <a:pt x="61" y="0"/>
                  </a:cubicBezTo>
                  <a:cubicBezTo>
                    <a:pt x="96" y="0"/>
                    <a:pt x="122" y="8"/>
                    <a:pt x="140" y="24"/>
                  </a:cubicBezTo>
                  <a:cubicBezTo>
                    <a:pt x="157" y="40"/>
                    <a:pt x="166" y="64"/>
                    <a:pt x="166" y="96"/>
                  </a:cubicBezTo>
                  <a:close/>
                  <a:moveTo>
                    <a:pt x="131" y="96"/>
                  </a:moveTo>
                  <a:cubicBezTo>
                    <a:pt x="131" y="74"/>
                    <a:pt x="125" y="57"/>
                    <a:pt x="113" y="45"/>
                  </a:cubicBezTo>
                  <a:cubicBezTo>
                    <a:pt x="100" y="34"/>
                    <a:pt x="82" y="28"/>
                    <a:pt x="59" y="28"/>
                  </a:cubicBezTo>
                  <a:cubicBezTo>
                    <a:pt x="32" y="28"/>
                    <a:pt x="32" y="28"/>
                    <a:pt x="32" y="28"/>
                  </a:cubicBezTo>
                  <a:cubicBezTo>
                    <a:pt x="32" y="168"/>
                    <a:pt x="32" y="168"/>
                    <a:pt x="32" y="168"/>
                  </a:cubicBezTo>
                  <a:cubicBezTo>
                    <a:pt x="59" y="168"/>
                    <a:pt x="59" y="168"/>
                    <a:pt x="59" y="168"/>
                  </a:cubicBezTo>
                  <a:cubicBezTo>
                    <a:pt x="82" y="168"/>
                    <a:pt x="100" y="162"/>
                    <a:pt x="112" y="149"/>
                  </a:cubicBezTo>
                  <a:cubicBezTo>
                    <a:pt x="125" y="136"/>
                    <a:pt x="131" y="119"/>
                    <a:pt x="131" y="96"/>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Freeform 49"/>
            <p:cNvSpPr>
              <a:spLocks noEditPoints="1"/>
            </p:cNvSpPr>
            <p:nvPr userDrawn="1"/>
          </p:nvSpPr>
          <p:spPr bwMode="auto">
            <a:xfrm>
              <a:off x="1801813" y="2611438"/>
              <a:ext cx="192088" cy="239713"/>
            </a:xfrm>
            <a:custGeom>
              <a:avLst/>
              <a:gdLst>
                <a:gd name="T0" fmla="*/ 87 w 118"/>
                <a:gd name="T1" fmla="*/ 144 h 148"/>
                <a:gd name="T2" fmla="*/ 87 w 118"/>
                <a:gd name="T3" fmla="*/ 125 h 148"/>
                <a:gd name="T4" fmla="*/ 86 w 118"/>
                <a:gd name="T5" fmla="*/ 125 h 148"/>
                <a:gd name="T6" fmla="*/ 45 w 118"/>
                <a:gd name="T7" fmla="*/ 148 h 148"/>
                <a:gd name="T8" fmla="*/ 12 w 118"/>
                <a:gd name="T9" fmla="*/ 137 h 148"/>
                <a:gd name="T10" fmla="*/ 0 w 118"/>
                <a:gd name="T11" fmla="*/ 106 h 148"/>
                <a:gd name="T12" fmla="*/ 12 w 118"/>
                <a:gd name="T13" fmla="*/ 74 h 148"/>
                <a:gd name="T14" fmla="*/ 46 w 118"/>
                <a:gd name="T15" fmla="*/ 60 h 148"/>
                <a:gd name="T16" fmla="*/ 87 w 118"/>
                <a:gd name="T17" fmla="*/ 54 h 148"/>
                <a:gd name="T18" fmla="*/ 60 w 118"/>
                <a:gd name="T19" fmla="*/ 25 h 148"/>
                <a:gd name="T20" fmla="*/ 35 w 118"/>
                <a:gd name="T21" fmla="*/ 30 h 148"/>
                <a:gd name="T22" fmla="*/ 14 w 118"/>
                <a:gd name="T23" fmla="*/ 41 h 148"/>
                <a:gd name="T24" fmla="*/ 14 w 118"/>
                <a:gd name="T25" fmla="*/ 13 h 148"/>
                <a:gd name="T26" fmla="*/ 36 w 118"/>
                <a:gd name="T27" fmla="*/ 4 h 148"/>
                <a:gd name="T28" fmla="*/ 64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7 w 118"/>
                <a:gd name="T51" fmla="*/ 80 h 148"/>
                <a:gd name="T52" fmla="*/ 37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5" y="148"/>
                  </a:cubicBezTo>
                  <a:cubicBezTo>
                    <a:pt x="31" y="148"/>
                    <a:pt x="20" y="144"/>
                    <a:pt x="12" y="137"/>
                  </a:cubicBezTo>
                  <a:cubicBezTo>
                    <a:pt x="4" y="129"/>
                    <a:pt x="0" y="119"/>
                    <a:pt x="0" y="106"/>
                  </a:cubicBezTo>
                  <a:cubicBezTo>
                    <a:pt x="0" y="93"/>
                    <a:pt x="4" y="82"/>
                    <a:pt x="12"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4" y="41"/>
                  </a:cubicBezTo>
                  <a:cubicBezTo>
                    <a:pt x="14" y="13"/>
                    <a:pt x="14" y="13"/>
                    <a:pt x="14" y="13"/>
                  </a:cubicBezTo>
                  <a:cubicBezTo>
                    <a:pt x="19" y="10"/>
                    <a:pt x="26" y="7"/>
                    <a:pt x="36" y="4"/>
                  </a:cubicBezTo>
                  <a:cubicBezTo>
                    <a:pt x="46" y="2"/>
                    <a:pt x="56" y="0"/>
                    <a:pt x="64"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8" y="123"/>
                    <a:pt x="54" y="123"/>
                  </a:cubicBezTo>
                  <a:cubicBezTo>
                    <a:pt x="64" y="123"/>
                    <a:pt x="72" y="120"/>
                    <a:pt x="78" y="113"/>
                  </a:cubicBezTo>
                  <a:cubicBezTo>
                    <a:pt x="84" y="107"/>
                    <a:pt x="87" y="99"/>
                    <a:pt x="87" y="89"/>
                  </a:cubicBezTo>
                  <a:cubicBezTo>
                    <a:pt x="87" y="76"/>
                    <a:pt x="87" y="76"/>
                    <a:pt x="87" y="76"/>
                  </a:cubicBezTo>
                  <a:cubicBezTo>
                    <a:pt x="57" y="80"/>
                    <a:pt x="57" y="80"/>
                    <a:pt x="57" y="80"/>
                  </a:cubicBezTo>
                  <a:cubicBezTo>
                    <a:pt x="47" y="81"/>
                    <a:pt x="40" y="84"/>
                    <a:pt x="37"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Freeform 50"/>
            <p:cNvSpPr>
              <a:spLocks/>
            </p:cNvSpPr>
            <p:nvPr userDrawn="1"/>
          </p:nvSpPr>
          <p:spPr bwMode="auto">
            <a:xfrm>
              <a:off x="2019300" y="2549526"/>
              <a:ext cx="144463" cy="301625"/>
            </a:xfrm>
            <a:custGeom>
              <a:avLst/>
              <a:gdLst>
                <a:gd name="T0" fmla="*/ 89 w 89"/>
                <a:gd name="T1" fmla="*/ 181 h 186"/>
                <a:gd name="T2" fmla="*/ 79 w 89"/>
                <a:gd name="T3" fmla="*/ 184 h 186"/>
                <a:gd name="T4" fmla="*/ 64 w 89"/>
                <a:gd name="T5" fmla="*/ 186 h 186"/>
                <a:gd name="T6" fmla="*/ 23 w 89"/>
                <a:gd name="T7" fmla="*/ 141 h 186"/>
                <a:gd name="T8" fmla="*/ 23 w 89"/>
                <a:gd name="T9" fmla="*/ 67 h 186"/>
                <a:gd name="T10" fmla="*/ 0 w 89"/>
                <a:gd name="T11" fmla="*/ 67 h 186"/>
                <a:gd name="T12" fmla="*/ 0 w 89"/>
                <a:gd name="T13" fmla="*/ 42 h 186"/>
                <a:gd name="T14" fmla="*/ 23 w 89"/>
                <a:gd name="T15" fmla="*/ 42 h 186"/>
                <a:gd name="T16" fmla="*/ 23 w 89"/>
                <a:gd name="T17" fmla="*/ 9 h 186"/>
                <a:gd name="T18" fmla="*/ 55 w 89"/>
                <a:gd name="T19" fmla="*/ 0 h 186"/>
                <a:gd name="T20" fmla="*/ 55 w 89"/>
                <a:gd name="T21" fmla="*/ 42 h 186"/>
                <a:gd name="T22" fmla="*/ 89 w 89"/>
                <a:gd name="T23" fmla="*/ 42 h 186"/>
                <a:gd name="T24" fmla="*/ 89 w 89"/>
                <a:gd name="T25" fmla="*/ 67 h 186"/>
                <a:gd name="T26" fmla="*/ 55 w 89"/>
                <a:gd name="T27" fmla="*/ 67 h 186"/>
                <a:gd name="T28" fmla="*/ 55 w 89"/>
                <a:gd name="T29" fmla="*/ 135 h 186"/>
                <a:gd name="T30" fmla="*/ 60 w 89"/>
                <a:gd name="T31" fmla="*/ 154 h 186"/>
                <a:gd name="T32" fmla="*/ 75 w 89"/>
                <a:gd name="T33" fmla="*/ 160 h 186"/>
                <a:gd name="T34" fmla="*/ 82 w 89"/>
                <a:gd name="T35" fmla="*/ 159 h 186"/>
                <a:gd name="T36" fmla="*/ 89 w 89"/>
                <a:gd name="T37" fmla="*/ 156 h 186"/>
                <a:gd name="T38" fmla="*/ 89 w 89"/>
                <a:gd name="T39" fmla="*/ 1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186">
                  <a:moveTo>
                    <a:pt x="89" y="181"/>
                  </a:moveTo>
                  <a:cubicBezTo>
                    <a:pt x="87" y="182"/>
                    <a:pt x="83" y="183"/>
                    <a:pt x="79" y="184"/>
                  </a:cubicBezTo>
                  <a:cubicBezTo>
                    <a:pt x="74" y="185"/>
                    <a:pt x="69" y="186"/>
                    <a:pt x="64" y="186"/>
                  </a:cubicBezTo>
                  <a:cubicBezTo>
                    <a:pt x="37" y="186"/>
                    <a:pt x="23" y="171"/>
                    <a:pt x="23" y="141"/>
                  </a:cubicBezTo>
                  <a:cubicBezTo>
                    <a:pt x="23" y="67"/>
                    <a:pt x="23" y="67"/>
                    <a:pt x="23" y="67"/>
                  </a:cubicBezTo>
                  <a:cubicBezTo>
                    <a:pt x="0" y="67"/>
                    <a:pt x="0" y="67"/>
                    <a:pt x="0" y="67"/>
                  </a:cubicBezTo>
                  <a:cubicBezTo>
                    <a:pt x="0" y="42"/>
                    <a:pt x="0" y="42"/>
                    <a:pt x="0" y="42"/>
                  </a:cubicBezTo>
                  <a:cubicBezTo>
                    <a:pt x="23" y="42"/>
                    <a:pt x="23" y="42"/>
                    <a:pt x="23" y="42"/>
                  </a:cubicBezTo>
                  <a:cubicBezTo>
                    <a:pt x="23" y="9"/>
                    <a:pt x="23" y="9"/>
                    <a:pt x="23" y="9"/>
                  </a:cubicBezTo>
                  <a:cubicBezTo>
                    <a:pt x="55" y="0"/>
                    <a:pt x="55" y="0"/>
                    <a:pt x="55" y="0"/>
                  </a:cubicBezTo>
                  <a:cubicBezTo>
                    <a:pt x="55" y="42"/>
                    <a:pt x="55" y="42"/>
                    <a:pt x="55" y="42"/>
                  </a:cubicBezTo>
                  <a:cubicBezTo>
                    <a:pt x="89" y="42"/>
                    <a:pt x="89" y="42"/>
                    <a:pt x="89" y="42"/>
                  </a:cubicBezTo>
                  <a:cubicBezTo>
                    <a:pt x="89" y="67"/>
                    <a:pt x="89" y="67"/>
                    <a:pt x="89" y="67"/>
                  </a:cubicBezTo>
                  <a:cubicBezTo>
                    <a:pt x="55" y="67"/>
                    <a:pt x="55" y="67"/>
                    <a:pt x="55" y="67"/>
                  </a:cubicBezTo>
                  <a:cubicBezTo>
                    <a:pt x="55" y="135"/>
                    <a:pt x="55" y="135"/>
                    <a:pt x="55" y="135"/>
                  </a:cubicBezTo>
                  <a:cubicBezTo>
                    <a:pt x="55" y="144"/>
                    <a:pt x="56" y="151"/>
                    <a:pt x="60" y="154"/>
                  </a:cubicBezTo>
                  <a:cubicBezTo>
                    <a:pt x="63" y="158"/>
                    <a:pt x="68" y="160"/>
                    <a:pt x="75" y="160"/>
                  </a:cubicBezTo>
                  <a:cubicBezTo>
                    <a:pt x="77" y="160"/>
                    <a:pt x="79" y="160"/>
                    <a:pt x="82" y="159"/>
                  </a:cubicBezTo>
                  <a:cubicBezTo>
                    <a:pt x="85" y="158"/>
                    <a:pt x="87" y="157"/>
                    <a:pt x="89" y="156"/>
                  </a:cubicBezTo>
                  <a:lnTo>
                    <a:pt x="89" y="181"/>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2" name="Freeform 51"/>
            <p:cNvSpPr>
              <a:spLocks noEditPoints="1"/>
            </p:cNvSpPr>
            <p:nvPr userDrawn="1"/>
          </p:nvSpPr>
          <p:spPr bwMode="auto">
            <a:xfrm>
              <a:off x="2190750" y="2611438"/>
              <a:ext cx="190500" cy="239713"/>
            </a:xfrm>
            <a:custGeom>
              <a:avLst/>
              <a:gdLst>
                <a:gd name="T0" fmla="*/ 87 w 118"/>
                <a:gd name="T1" fmla="*/ 144 h 148"/>
                <a:gd name="T2" fmla="*/ 87 w 118"/>
                <a:gd name="T3" fmla="*/ 125 h 148"/>
                <a:gd name="T4" fmla="*/ 86 w 118"/>
                <a:gd name="T5" fmla="*/ 125 h 148"/>
                <a:gd name="T6" fmla="*/ 44 w 118"/>
                <a:gd name="T7" fmla="*/ 148 h 148"/>
                <a:gd name="T8" fmla="*/ 12 w 118"/>
                <a:gd name="T9" fmla="*/ 137 h 148"/>
                <a:gd name="T10" fmla="*/ 0 w 118"/>
                <a:gd name="T11" fmla="*/ 106 h 148"/>
                <a:gd name="T12" fmla="*/ 11 w 118"/>
                <a:gd name="T13" fmla="*/ 74 h 148"/>
                <a:gd name="T14" fmla="*/ 46 w 118"/>
                <a:gd name="T15" fmla="*/ 60 h 148"/>
                <a:gd name="T16" fmla="*/ 87 w 118"/>
                <a:gd name="T17" fmla="*/ 54 h 148"/>
                <a:gd name="T18" fmla="*/ 60 w 118"/>
                <a:gd name="T19" fmla="*/ 25 h 148"/>
                <a:gd name="T20" fmla="*/ 35 w 118"/>
                <a:gd name="T21" fmla="*/ 30 h 148"/>
                <a:gd name="T22" fmla="*/ 14 w 118"/>
                <a:gd name="T23" fmla="*/ 41 h 148"/>
                <a:gd name="T24" fmla="*/ 14 w 118"/>
                <a:gd name="T25" fmla="*/ 13 h 148"/>
                <a:gd name="T26" fmla="*/ 36 w 118"/>
                <a:gd name="T27" fmla="*/ 4 h 148"/>
                <a:gd name="T28" fmla="*/ 64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7 w 118"/>
                <a:gd name="T51" fmla="*/ 80 h 148"/>
                <a:gd name="T52" fmla="*/ 37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4" y="148"/>
                  </a:cubicBezTo>
                  <a:cubicBezTo>
                    <a:pt x="31" y="148"/>
                    <a:pt x="20" y="144"/>
                    <a:pt x="12" y="137"/>
                  </a:cubicBezTo>
                  <a:cubicBezTo>
                    <a:pt x="4" y="129"/>
                    <a:pt x="0" y="119"/>
                    <a:pt x="0" y="106"/>
                  </a:cubicBezTo>
                  <a:cubicBezTo>
                    <a:pt x="0" y="93"/>
                    <a:pt x="4" y="82"/>
                    <a:pt x="11"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4" y="41"/>
                  </a:cubicBezTo>
                  <a:cubicBezTo>
                    <a:pt x="14" y="13"/>
                    <a:pt x="14" y="13"/>
                    <a:pt x="14" y="13"/>
                  </a:cubicBezTo>
                  <a:cubicBezTo>
                    <a:pt x="19" y="10"/>
                    <a:pt x="26" y="7"/>
                    <a:pt x="36" y="4"/>
                  </a:cubicBezTo>
                  <a:cubicBezTo>
                    <a:pt x="46" y="2"/>
                    <a:pt x="55" y="0"/>
                    <a:pt x="64"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8" y="123"/>
                    <a:pt x="54" y="123"/>
                  </a:cubicBezTo>
                  <a:cubicBezTo>
                    <a:pt x="64" y="123"/>
                    <a:pt x="72" y="120"/>
                    <a:pt x="78" y="113"/>
                  </a:cubicBezTo>
                  <a:cubicBezTo>
                    <a:pt x="84" y="107"/>
                    <a:pt x="87" y="99"/>
                    <a:pt x="87" y="89"/>
                  </a:cubicBezTo>
                  <a:cubicBezTo>
                    <a:pt x="87" y="76"/>
                    <a:pt x="87" y="76"/>
                    <a:pt x="87" y="76"/>
                  </a:cubicBezTo>
                  <a:cubicBezTo>
                    <a:pt x="57" y="80"/>
                    <a:pt x="57" y="80"/>
                    <a:pt x="57" y="80"/>
                  </a:cubicBezTo>
                  <a:cubicBezTo>
                    <a:pt x="47" y="81"/>
                    <a:pt x="40" y="84"/>
                    <a:pt x="37"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Freeform 52"/>
            <p:cNvSpPr>
              <a:spLocks/>
            </p:cNvSpPr>
            <p:nvPr userDrawn="1"/>
          </p:nvSpPr>
          <p:spPr bwMode="auto">
            <a:xfrm>
              <a:off x="2514600" y="2527301"/>
              <a:ext cx="436563" cy="317500"/>
            </a:xfrm>
            <a:custGeom>
              <a:avLst/>
              <a:gdLst>
                <a:gd name="T0" fmla="*/ 215 w 269"/>
                <a:gd name="T1" fmla="*/ 196 h 196"/>
                <a:gd name="T2" fmla="*/ 176 w 269"/>
                <a:gd name="T3" fmla="*/ 196 h 196"/>
                <a:gd name="T4" fmla="*/ 139 w 269"/>
                <a:gd name="T5" fmla="*/ 59 h 196"/>
                <a:gd name="T6" fmla="*/ 136 w 269"/>
                <a:gd name="T7" fmla="*/ 38 h 196"/>
                <a:gd name="T8" fmla="*/ 135 w 269"/>
                <a:gd name="T9" fmla="*/ 38 h 196"/>
                <a:gd name="T10" fmla="*/ 134 w 269"/>
                <a:gd name="T11" fmla="*/ 50 h 196"/>
                <a:gd name="T12" fmla="*/ 132 w 269"/>
                <a:gd name="T13" fmla="*/ 59 h 196"/>
                <a:gd name="T14" fmla="*/ 95 w 269"/>
                <a:gd name="T15" fmla="*/ 196 h 196"/>
                <a:gd name="T16" fmla="*/ 56 w 269"/>
                <a:gd name="T17" fmla="*/ 196 h 196"/>
                <a:gd name="T18" fmla="*/ 0 w 269"/>
                <a:gd name="T19" fmla="*/ 0 h 196"/>
                <a:gd name="T20" fmla="*/ 36 w 269"/>
                <a:gd name="T21" fmla="*/ 0 h 196"/>
                <a:gd name="T22" fmla="*/ 73 w 269"/>
                <a:gd name="T23" fmla="*/ 142 h 196"/>
                <a:gd name="T24" fmla="*/ 76 w 269"/>
                <a:gd name="T25" fmla="*/ 164 h 196"/>
                <a:gd name="T26" fmla="*/ 76 w 269"/>
                <a:gd name="T27" fmla="*/ 164 h 196"/>
                <a:gd name="T28" fmla="*/ 80 w 269"/>
                <a:gd name="T29" fmla="*/ 142 h 196"/>
                <a:gd name="T30" fmla="*/ 120 w 269"/>
                <a:gd name="T31" fmla="*/ 0 h 196"/>
                <a:gd name="T32" fmla="*/ 155 w 269"/>
                <a:gd name="T33" fmla="*/ 0 h 196"/>
                <a:gd name="T34" fmla="*/ 192 w 269"/>
                <a:gd name="T35" fmla="*/ 144 h 196"/>
                <a:gd name="T36" fmla="*/ 195 w 269"/>
                <a:gd name="T37" fmla="*/ 163 h 196"/>
                <a:gd name="T38" fmla="*/ 196 w 269"/>
                <a:gd name="T39" fmla="*/ 163 h 196"/>
                <a:gd name="T40" fmla="*/ 199 w 269"/>
                <a:gd name="T41" fmla="*/ 143 h 196"/>
                <a:gd name="T42" fmla="*/ 234 w 269"/>
                <a:gd name="T43" fmla="*/ 0 h 196"/>
                <a:gd name="T44" fmla="*/ 269 w 269"/>
                <a:gd name="T45" fmla="*/ 0 h 196"/>
                <a:gd name="T46" fmla="*/ 215 w 269"/>
                <a:gd name="T4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196">
                  <a:moveTo>
                    <a:pt x="215" y="196"/>
                  </a:moveTo>
                  <a:cubicBezTo>
                    <a:pt x="176" y="196"/>
                    <a:pt x="176" y="196"/>
                    <a:pt x="176" y="196"/>
                  </a:cubicBezTo>
                  <a:cubicBezTo>
                    <a:pt x="139" y="59"/>
                    <a:pt x="139" y="59"/>
                    <a:pt x="139" y="59"/>
                  </a:cubicBezTo>
                  <a:cubicBezTo>
                    <a:pt x="137" y="53"/>
                    <a:pt x="136" y="46"/>
                    <a:pt x="136" y="38"/>
                  </a:cubicBezTo>
                  <a:cubicBezTo>
                    <a:pt x="135" y="38"/>
                    <a:pt x="135" y="38"/>
                    <a:pt x="135" y="38"/>
                  </a:cubicBezTo>
                  <a:cubicBezTo>
                    <a:pt x="135" y="42"/>
                    <a:pt x="134" y="45"/>
                    <a:pt x="134" y="50"/>
                  </a:cubicBezTo>
                  <a:cubicBezTo>
                    <a:pt x="133" y="55"/>
                    <a:pt x="132" y="58"/>
                    <a:pt x="132" y="59"/>
                  </a:cubicBezTo>
                  <a:cubicBezTo>
                    <a:pt x="95" y="196"/>
                    <a:pt x="95" y="196"/>
                    <a:pt x="95" y="196"/>
                  </a:cubicBezTo>
                  <a:cubicBezTo>
                    <a:pt x="56" y="196"/>
                    <a:pt x="56" y="196"/>
                    <a:pt x="56" y="196"/>
                  </a:cubicBezTo>
                  <a:cubicBezTo>
                    <a:pt x="0" y="0"/>
                    <a:pt x="0" y="0"/>
                    <a:pt x="0" y="0"/>
                  </a:cubicBezTo>
                  <a:cubicBezTo>
                    <a:pt x="36" y="0"/>
                    <a:pt x="36" y="0"/>
                    <a:pt x="36" y="0"/>
                  </a:cubicBezTo>
                  <a:cubicBezTo>
                    <a:pt x="73" y="142"/>
                    <a:pt x="73" y="142"/>
                    <a:pt x="73" y="142"/>
                  </a:cubicBezTo>
                  <a:cubicBezTo>
                    <a:pt x="74" y="146"/>
                    <a:pt x="75" y="153"/>
                    <a:pt x="76" y="164"/>
                  </a:cubicBezTo>
                  <a:cubicBezTo>
                    <a:pt x="76" y="164"/>
                    <a:pt x="76" y="164"/>
                    <a:pt x="76" y="164"/>
                  </a:cubicBezTo>
                  <a:cubicBezTo>
                    <a:pt x="77" y="158"/>
                    <a:pt x="78" y="151"/>
                    <a:pt x="80" y="142"/>
                  </a:cubicBezTo>
                  <a:cubicBezTo>
                    <a:pt x="120" y="0"/>
                    <a:pt x="120" y="0"/>
                    <a:pt x="120" y="0"/>
                  </a:cubicBezTo>
                  <a:cubicBezTo>
                    <a:pt x="155" y="0"/>
                    <a:pt x="155" y="0"/>
                    <a:pt x="155" y="0"/>
                  </a:cubicBezTo>
                  <a:cubicBezTo>
                    <a:pt x="192" y="144"/>
                    <a:pt x="192" y="144"/>
                    <a:pt x="192" y="144"/>
                  </a:cubicBezTo>
                  <a:cubicBezTo>
                    <a:pt x="194" y="148"/>
                    <a:pt x="195" y="155"/>
                    <a:pt x="195" y="163"/>
                  </a:cubicBezTo>
                  <a:cubicBezTo>
                    <a:pt x="196" y="163"/>
                    <a:pt x="196" y="163"/>
                    <a:pt x="196" y="163"/>
                  </a:cubicBezTo>
                  <a:cubicBezTo>
                    <a:pt x="196" y="157"/>
                    <a:pt x="197" y="150"/>
                    <a:pt x="199" y="143"/>
                  </a:cubicBezTo>
                  <a:cubicBezTo>
                    <a:pt x="234" y="0"/>
                    <a:pt x="234" y="0"/>
                    <a:pt x="234" y="0"/>
                  </a:cubicBezTo>
                  <a:cubicBezTo>
                    <a:pt x="269" y="0"/>
                    <a:pt x="269" y="0"/>
                    <a:pt x="269" y="0"/>
                  </a:cubicBezTo>
                  <a:lnTo>
                    <a:pt x="215" y="196"/>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Freeform 53"/>
            <p:cNvSpPr>
              <a:spLocks noEditPoints="1"/>
            </p:cNvSpPr>
            <p:nvPr userDrawn="1"/>
          </p:nvSpPr>
          <p:spPr bwMode="auto">
            <a:xfrm>
              <a:off x="2955925" y="2611438"/>
              <a:ext cx="190500" cy="239713"/>
            </a:xfrm>
            <a:custGeom>
              <a:avLst/>
              <a:gdLst>
                <a:gd name="T0" fmla="*/ 87 w 118"/>
                <a:gd name="T1" fmla="*/ 144 h 148"/>
                <a:gd name="T2" fmla="*/ 87 w 118"/>
                <a:gd name="T3" fmla="*/ 125 h 148"/>
                <a:gd name="T4" fmla="*/ 86 w 118"/>
                <a:gd name="T5" fmla="*/ 125 h 148"/>
                <a:gd name="T6" fmla="*/ 44 w 118"/>
                <a:gd name="T7" fmla="*/ 148 h 148"/>
                <a:gd name="T8" fmla="*/ 12 w 118"/>
                <a:gd name="T9" fmla="*/ 137 h 148"/>
                <a:gd name="T10" fmla="*/ 0 w 118"/>
                <a:gd name="T11" fmla="*/ 106 h 148"/>
                <a:gd name="T12" fmla="*/ 11 w 118"/>
                <a:gd name="T13" fmla="*/ 74 h 148"/>
                <a:gd name="T14" fmla="*/ 46 w 118"/>
                <a:gd name="T15" fmla="*/ 60 h 148"/>
                <a:gd name="T16" fmla="*/ 87 w 118"/>
                <a:gd name="T17" fmla="*/ 54 h 148"/>
                <a:gd name="T18" fmla="*/ 60 w 118"/>
                <a:gd name="T19" fmla="*/ 25 h 148"/>
                <a:gd name="T20" fmla="*/ 35 w 118"/>
                <a:gd name="T21" fmla="*/ 30 h 148"/>
                <a:gd name="T22" fmla="*/ 13 w 118"/>
                <a:gd name="T23" fmla="*/ 41 h 148"/>
                <a:gd name="T24" fmla="*/ 13 w 118"/>
                <a:gd name="T25" fmla="*/ 13 h 148"/>
                <a:gd name="T26" fmla="*/ 36 w 118"/>
                <a:gd name="T27" fmla="*/ 4 h 148"/>
                <a:gd name="T28" fmla="*/ 63 w 118"/>
                <a:gd name="T29" fmla="*/ 0 h 148"/>
                <a:gd name="T30" fmla="*/ 104 w 118"/>
                <a:gd name="T31" fmla="*/ 14 h 148"/>
                <a:gd name="T32" fmla="*/ 118 w 118"/>
                <a:gd name="T33" fmla="*/ 55 h 148"/>
                <a:gd name="T34" fmla="*/ 118 w 118"/>
                <a:gd name="T35" fmla="*/ 144 h 148"/>
                <a:gd name="T36" fmla="*/ 87 w 118"/>
                <a:gd name="T37" fmla="*/ 144 h 148"/>
                <a:gd name="T38" fmla="*/ 31 w 118"/>
                <a:gd name="T39" fmla="*/ 103 h 148"/>
                <a:gd name="T40" fmla="*/ 38 w 118"/>
                <a:gd name="T41" fmla="*/ 117 h 148"/>
                <a:gd name="T42" fmla="*/ 54 w 118"/>
                <a:gd name="T43" fmla="*/ 123 h 148"/>
                <a:gd name="T44" fmla="*/ 78 w 118"/>
                <a:gd name="T45" fmla="*/ 113 h 148"/>
                <a:gd name="T46" fmla="*/ 87 w 118"/>
                <a:gd name="T47" fmla="*/ 89 h 148"/>
                <a:gd name="T48" fmla="*/ 87 w 118"/>
                <a:gd name="T49" fmla="*/ 76 h 148"/>
                <a:gd name="T50" fmla="*/ 56 w 118"/>
                <a:gd name="T51" fmla="*/ 80 h 148"/>
                <a:gd name="T52" fmla="*/ 36 w 118"/>
                <a:gd name="T53" fmla="*/ 87 h 148"/>
                <a:gd name="T54" fmla="*/ 31 w 118"/>
                <a:gd name="T55" fmla="*/ 10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48">
                  <a:moveTo>
                    <a:pt x="87" y="144"/>
                  </a:moveTo>
                  <a:cubicBezTo>
                    <a:pt x="87" y="125"/>
                    <a:pt x="87" y="125"/>
                    <a:pt x="87" y="125"/>
                  </a:cubicBezTo>
                  <a:cubicBezTo>
                    <a:pt x="86" y="125"/>
                    <a:pt x="86" y="125"/>
                    <a:pt x="86" y="125"/>
                  </a:cubicBezTo>
                  <a:cubicBezTo>
                    <a:pt x="76" y="140"/>
                    <a:pt x="62" y="148"/>
                    <a:pt x="44" y="148"/>
                  </a:cubicBezTo>
                  <a:cubicBezTo>
                    <a:pt x="31" y="148"/>
                    <a:pt x="20" y="144"/>
                    <a:pt x="12" y="137"/>
                  </a:cubicBezTo>
                  <a:cubicBezTo>
                    <a:pt x="4" y="129"/>
                    <a:pt x="0" y="119"/>
                    <a:pt x="0" y="106"/>
                  </a:cubicBezTo>
                  <a:cubicBezTo>
                    <a:pt x="0" y="93"/>
                    <a:pt x="4" y="82"/>
                    <a:pt x="11" y="74"/>
                  </a:cubicBezTo>
                  <a:cubicBezTo>
                    <a:pt x="19" y="66"/>
                    <a:pt x="31" y="62"/>
                    <a:pt x="46" y="60"/>
                  </a:cubicBezTo>
                  <a:cubicBezTo>
                    <a:pt x="87" y="54"/>
                    <a:pt x="87" y="54"/>
                    <a:pt x="87" y="54"/>
                  </a:cubicBezTo>
                  <a:cubicBezTo>
                    <a:pt x="87" y="35"/>
                    <a:pt x="78" y="25"/>
                    <a:pt x="60" y="25"/>
                  </a:cubicBezTo>
                  <a:cubicBezTo>
                    <a:pt x="52" y="25"/>
                    <a:pt x="43" y="27"/>
                    <a:pt x="35" y="30"/>
                  </a:cubicBezTo>
                  <a:cubicBezTo>
                    <a:pt x="27" y="32"/>
                    <a:pt x="20" y="36"/>
                    <a:pt x="13" y="41"/>
                  </a:cubicBezTo>
                  <a:cubicBezTo>
                    <a:pt x="13" y="13"/>
                    <a:pt x="13" y="13"/>
                    <a:pt x="13" y="13"/>
                  </a:cubicBezTo>
                  <a:cubicBezTo>
                    <a:pt x="19" y="10"/>
                    <a:pt x="26" y="7"/>
                    <a:pt x="36" y="4"/>
                  </a:cubicBezTo>
                  <a:cubicBezTo>
                    <a:pt x="46" y="2"/>
                    <a:pt x="55" y="0"/>
                    <a:pt x="63" y="0"/>
                  </a:cubicBezTo>
                  <a:cubicBezTo>
                    <a:pt x="82" y="0"/>
                    <a:pt x="95" y="5"/>
                    <a:pt x="104" y="14"/>
                  </a:cubicBezTo>
                  <a:cubicBezTo>
                    <a:pt x="113" y="24"/>
                    <a:pt x="118" y="37"/>
                    <a:pt x="118" y="55"/>
                  </a:cubicBezTo>
                  <a:cubicBezTo>
                    <a:pt x="118" y="144"/>
                    <a:pt x="118" y="144"/>
                    <a:pt x="118" y="144"/>
                  </a:cubicBezTo>
                  <a:lnTo>
                    <a:pt x="87" y="144"/>
                  </a:lnTo>
                  <a:close/>
                  <a:moveTo>
                    <a:pt x="31" y="103"/>
                  </a:moveTo>
                  <a:cubicBezTo>
                    <a:pt x="31" y="109"/>
                    <a:pt x="33" y="114"/>
                    <a:pt x="38" y="117"/>
                  </a:cubicBezTo>
                  <a:cubicBezTo>
                    <a:pt x="42" y="121"/>
                    <a:pt x="47" y="123"/>
                    <a:pt x="54" y="123"/>
                  </a:cubicBezTo>
                  <a:cubicBezTo>
                    <a:pt x="64" y="123"/>
                    <a:pt x="71" y="120"/>
                    <a:pt x="78" y="113"/>
                  </a:cubicBezTo>
                  <a:cubicBezTo>
                    <a:pt x="84" y="107"/>
                    <a:pt x="87" y="99"/>
                    <a:pt x="87" y="89"/>
                  </a:cubicBezTo>
                  <a:cubicBezTo>
                    <a:pt x="87" y="76"/>
                    <a:pt x="87" y="76"/>
                    <a:pt x="87" y="76"/>
                  </a:cubicBezTo>
                  <a:cubicBezTo>
                    <a:pt x="56" y="80"/>
                    <a:pt x="56" y="80"/>
                    <a:pt x="56" y="80"/>
                  </a:cubicBezTo>
                  <a:cubicBezTo>
                    <a:pt x="47" y="81"/>
                    <a:pt x="40" y="84"/>
                    <a:pt x="36" y="87"/>
                  </a:cubicBezTo>
                  <a:cubicBezTo>
                    <a:pt x="33" y="91"/>
                    <a:pt x="31" y="96"/>
                    <a:pt x="31" y="103"/>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54"/>
            <p:cNvSpPr>
              <a:spLocks/>
            </p:cNvSpPr>
            <p:nvPr userDrawn="1"/>
          </p:nvSpPr>
          <p:spPr bwMode="auto">
            <a:xfrm>
              <a:off x="3205163" y="2613026"/>
              <a:ext cx="130175" cy="231775"/>
            </a:xfrm>
            <a:custGeom>
              <a:avLst/>
              <a:gdLst>
                <a:gd name="T0" fmla="*/ 81 w 81"/>
                <a:gd name="T1" fmla="*/ 34 h 143"/>
                <a:gd name="T2" fmla="*/ 73 w 81"/>
                <a:gd name="T3" fmla="*/ 30 h 143"/>
                <a:gd name="T4" fmla="*/ 63 w 81"/>
                <a:gd name="T5" fmla="*/ 29 h 143"/>
                <a:gd name="T6" fmla="*/ 40 w 81"/>
                <a:gd name="T7" fmla="*/ 41 h 143"/>
                <a:gd name="T8" fmla="*/ 32 w 81"/>
                <a:gd name="T9" fmla="*/ 72 h 143"/>
                <a:gd name="T10" fmla="*/ 32 w 81"/>
                <a:gd name="T11" fmla="*/ 143 h 143"/>
                <a:gd name="T12" fmla="*/ 0 w 81"/>
                <a:gd name="T13" fmla="*/ 143 h 143"/>
                <a:gd name="T14" fmla="*/ 0 w 81"/>
                <a:gd name="T15" fmla="*/ 3 h 143"/>
                <a:gd name="T16" fmla="*/ 32 w 81"/>
                <a:gd name="T17" fmla="*/ 3 h 143"/>
                <a:gd name="T18" fmla="*/ 32 w 81"/>
                <a:gd name="T19" fmla="*/ 30 h 143"/>
                <a:gd name="T20" fmla="*/ 32 w 81"/>
                <a:gd name="T21" fmla="*/ 30 h 143"/>
                <a:gd name="T22" fmla="*/ 47 w 81"/>
                <a:gd name="T23" fmla="*/ 8 h 143"/>
                <a:gd name="T24" fmla="*/ 68 w 81"/>
                <a:gd name="T25" fmla="*/ 0 h 143"/>
                <a:gd name="T26" fmla="*/ 81 w 81"/>
                <a:gd name="T27" fmla="*/ 2 h 143"/>
                <a:gd name="T28" fmla="*/ 81 w 81"/>
                <a:gd name="T29"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43">
                  <a:moveTo>
                    <a:pt x="81" y="34"/>
                  </a:moveTo>
                  <a:cubicBezTo>
                    <a:pt x="79" y="33"/>
                    <a:pt x="77" y="31"/>
                    <a:pt x="73" y="30"/>
                  </a:cubicBezTo>
                  <a:cubicBezTo>
                    <a:pt x="69" y="29"/>
                    <a:pt x="66" y="29"/>
                    <a:pt x="63" y="29"/>
                  </a:cubicBezTo>
                  <a:cubicBezTo>
                    <a:pt x="53" y="29"/>
                    <a:pt x="46" y="33"/>
                    <a:pt x="40" y="41"/>
                  </a:cubicBezTo>
                  <a:cubicBezTo>
                    <a:pt x="35" y="49"/>
                    <a:pt x="32" y="59"/>
                    <a:pt x="32" y="72"/>
                  </a:cubicBezTo>
                  <a:cubicBezTo>
                    <a:pt x="32" y="143"/>
                    <a:pt x="32" y="143"/>
                    <a:pt x="32" y="143"/>
                  </a:cubicBezTo>
                  <a:cubicBezTo>
                    <a:pt x="0" y="143"/>
                    <a:pt x="0" y="143"/>
                    <a:pt x="0" y="143"/>
                  </a:cubicBezTo>
                  <a:cubicBezTo>
                    <a:pt x="0" y="3"/>
                    <a:pt x="0" y="3"/>
                    <a:pt x="0" y="3"/>
                  </a:cubicBezTo>
                  <a:cubicBezTo>
                    <a:pt x="32" y="3"/>
                    <a:pt x="32" y="3"/>
                    <a:pt x="32" y="3"/>
                  </a:cubicBezTo>
                  <a:cubicBezTo>
                    <a:pt x="32" y="30"/>
                    <a:pt x="32" y="30"/>
                    <a:pt x="32" y="30"/>
                  </a:cubicBezTo>
                  <a:cubicBezTo>
                    <a:pt x="32" y="30"/>
                    <a:pt x="32" y="30"/>
                    <a:pt x="32" y="30"/>
                  </a:cubicBezTo>
                  <a:cubicBezTo>
                    <a:pt x="35" y="21"/>
                    <a:pt x="40" y="13"/>
                    <a:pt x="47" y="8"/>
                  </a:cubicBezTo>
                  <a:cubicBezTo>
                    <a:pt x="53" y="3"/>
                    <a:pt x="60" y="0"/>
                    <a:pt x="68" y="0"/>
                  </a:cubicBezTo>
                  <a:cubicBezTo>
                    <a:pt x="74" y="0"/>
                    <a:pt x="78" y="1"/>
                    <a:pt x="81" y="2"/>
                  </a:cubicBezTo>
                  <a:lnTo>
                    <a:pt x="81" y="34"/>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Freeform 55"/>
            <p:cNvSpPr>
              <a:spLocks noEditPoints="1"/>
            </p:cNvSpPr>
            <p:nvPr userDrawn="1"/>
          </p:nvSpPr>
          <p:spPr bwMode="auto">
            <a:xfrm>
              <a:off x="3348038" y="2611438"/>
              <a:ext cx="207963" cy="239713"/>
            </a:xfrm>
            <a:custGeom>
              <a:avLst/>
              <a:gdLst>
                <a:gd name="T0" fmla="*/ 32 w 128"/>
                <a:gd name="T1" fmla="*/ 83 h 148"/>
                <a:gd name="T2" fmla="*/ 44 w 128"/>
                <a:gd name="T3" fmla="*/ 113 h 148"/>
                <a:gd name="T4" fmla="*/ 75 w 128"/>
                <a:gd name="T5" fmla="*/ 123 h 148"/>
                <a:gd name="T6" fmla="*/ 97 w 128"/>
                <a:gd name="T7" fmla="*/ 119 h 148"/>
                <a:gd name="T8" fmla="*/ 117 w 128"/>
                <a:gd name="T9" fmla="*/ 109 h 148"/>
                <a:gd name="T10" fmla="*/ 117 w 128"/>
                <a:gd name="T11" fmla="*/ 136 h 148"/>
                <a:gd name="T12" fmla="*/ 95 w 128"/>
                <a:gd name="T13" fmla="*/ 145 h 148"/>
                <a:gd name="T14" fmla="*/ 67 w 128"/>
                <a:gd name="T15" fmla="*/ 148 h 148"/>
                <a:gd name="T16" fmla="*/ 17 w 128"/>
                <a:gd name="T17" fmla="*/ 129 h 148"/>
                <a:gd name="T18" fmla="*/ 0 w 128"/>
                <a:gd name="T19" fmla="*/ 76 h 148"/>
                <a:gd name="T20" fmla="*/ 8 w 128"/>
                <a:gd name="T21" fmla="*/ 36 h 148"/>
                <a:gd name="T22" fmla="*/ 33 w 128"/>
                <a:gd name="T23" fmla="*/ 10 h 148"/>
                <a:gd name="T24" fmla="*/ 67 w 128"/>
                <a:gd name="T25" fmla="*/ 0 h 148"/>
                <a:gd name="T26" fmla="*/ 112 w 128"/>
                <a:gd name="T27" fmla="*/ 18 h 148"/>
                <a:gd name="T28" fmla="*/ 128 w 128"/>
                <a:gd name="T29" fmla="*/ 68 h 148"/>
                <a:gd name="T30" fmla="*/ 128 w 128"/>
                <a:gd name="T31" fmla="*/ 83 h 148"/>
                <a:gd name="T32" fmla="*/ 32 w 128"/>
                <a:gd name="T33" fmla="*/ 83 h 148"/>
                <a:gd name="T34" fmla="*/ 96 w 128"/>
                <a:gd name="T35" fmla="*/ 60 h 148"/>
                <a:gd name="T36" fmla="*/ 89 w 128"/>
                <a:gd name="T37" fmla="*/ 34 h 148"/>
                <a:gd name="T38" fmla="*/ 67 w 128"/>
                <a:gd name="T39" fmla="*/ 25 h 148"/>
                <a:gd name="T40" fmla="*/ 44 w 128"/>
                <a:gd name="T41" fmla="*/ 35 h 148"/>
                <a:gd name="T42" fmla="*/ 32 w 128"/>
                <a:gd name="T43" fmla="*/ 60 h 148"/>
                <a:gd name="T44" fmla="*/ 96 w 128"/>
                <a:gd name="T45" fmla="*/ 6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48">
                  <a:moveTo>
                    <a:pt x="32" y="83"/>
                  </a:moveTo>
                  <a:cubicBezTo>
                    <a:pt x="33" y="96"/>
                    <a:pt x="37" y="106"/>
                    <a:pt x="44" y="113"/>
                  </a:cubicBezTo>
                  <a:cubicBezTo>
                    <a:pt x="51" y="119"/>
                    <a:pt x="61" y="123"/>
                    <a:pt x="75" y="123"/>
                  </a:cubicBezTo>
                  <a:cubicBezTo>
                    <a:pt x="82" y="123"/>
                    <a:pt x="90" y="122"/>
                    <a:pt x="97" y="119"/>
                  </a:cubicBezTo>
                  <a:cubicBezTo>
                    <a:pt x="105" y="116"/>
                    <a:pt x="111" y="113"/>
                    <a:pt x="117" y="109"/>
                  </a:cubicBezTo>
                  <a:cubicBezTo>
                    <a:pt x="117" y="136"/>
                    <a:pt x="117" y="136"/>
                    <a:pt x="117" y="136"/>
                  </a:cubicBezTo>
                  <a:cubicBezTo>
                    <a:pt x="111" y="140"/>
                    <a:pt x="104" y="142"/>
                    <a:pt x="95" y="145"/>
                  </a:cubicBezTo>
                  <a:cubicBezTo>
                    <a:pt x="86" y="147"/>
                    <a:pt x="77" y="148"/>
                    <a:pt x="67" y="148"/>
                  </a:cubicBezTo>
                  <a:cubicBezTo>
                    <a:pt x="45" y="148"/>
                    <a:pt x="29" y="142"/>
                    <a:pt x="17" y="129"/>
                  </a:cubicBezTo>
                  <a:cubicBezTo>
                    <a:pt x="6" y="116"/>
                    <a:pt x="0" y="98"/>
                    <a:pt x="0" y="76"/>
                  </a:cubicBezTo>
                  <a:cubicBezTo>
                    <a:pt x="0" y="61"/>
                    <a:pt x="3" y="47"/>
                    <a:pt x="8" y="36"/>
                  </a:cubicBezTo>
                  <a:cubicBezTo>
                    <a:pt x="14" y="25"/>
                    <a:pt x="22" y="16"/>
                    <a:pt x="33" y="10"/>
                  </a:cubicBezTo>
                  <a:cubicBezTo>
                    <a:pt x="43" y="4"/>
                    <a:pt x="54" y="0"/>
                    <a:pt x="67" y="0"/>
                  </a:cubicBezTo>
                  <a:cubicBezTo>
                    <a:pt x="86" y="0"/>
                    <a:pt x="101" y="6"/>
                    <a:pt x="112" y="18"/>
                  </a:cubicBezTo>
                  <a:cubicBezTo>
                    <a:pt x="123" y="30"/>
                    <a:pt x="128" y="47"/>
                    <a:pt x="128" y="68"/>
                  </a:cubicBezTo>
                  <a:cubicBezTo>
                    <a:pt x="128" y="83"/>
                    <a:pt x="128" y="83"/>
                    <a:pt x="128" y="83"/>
                  </a:cubicBezTo>
                  <a:lnTo>
                    <a:pt x="32" y="83"/>
                  </a:lnTo>
                  <a:close/>
                  <a:moveTo>
                    <a:pt x="96" y="60"/>
                  </a:moveTo>
                  <a:cubicBezTo>
                    <a:pt x="96" y="48"/>
                    <a:pt x="94" y="40"/>
                    <a:pt x="89" y="34"/>
                  </a:cubicBezTo>
                  <a:cubicBezTo>
                    <a:pt x="83" y="28"/>
                    <a:pt x="76" y="25"/>
                    <a:pt x="67" y="25"/>
                  </a:cubicBezTo>
                  <a:cubicBezTo>
                    <a:pt x="58" y="25"/>
                    <a:pt x="50" y="28"/>
                    <a:pt x="44" y="35"/>
                  </a:cubicBezTo>
                  <a:cubicBezTo>
                    <a:pt x="38" y="41"/>
                    <a:pt x="34" y="49"/>
                    <a:pt x="32" y="60"/>
                  </a:cubicBezTo>
                  <a:lnTo>
                    <a:pt x="96" y="6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7" name="Freeform 56"/>
            <p:cNvSpPr>
              <a:spLocks/>
            </p:cNvSpPr>
            <p:nvPr userDrawn="1"/>
          </p:nvSpPr>
          <p:spPr bwMode="auto">
            <a:xfrm>
              <a:off x="3605213" y="2508251"/>
              <a:ext cx="201613" cy="336550"/>
            </a:xfrm>
            <a:custGeom>
              <a:avLst/>
              <a:gdLst>
                <a:gd name="T0" fmla="*/ 93 w 125"/>
                <a:gd name="T1" fmla="*/ 208 h 208"/>
                <a:gd name="T2" fmla="*/ 93 w 125"/>
                <a:gd name="T3" fmla="*/ 129 h 208"/>
                <a:gd name="T4" fmla="*/ 86 w 125"/>
                <a:gd name="T5" fmla="*/ 100 h 208"/>
                <a:gd name="T6" fmla="*/ 65 w 125"/>
                <a:gd name="T7" fmla="*/ 90 h 208"/>
                <a:gd name="T8" fmla="*/ 41 w 125"/>
                <a:gd name="T9" fmla="*/ 101 h 208"/>
                <a:gd name="T10" fmla="*/ 32 w 125"/>
                <a:gd name="T11" fmla="*/ 128 h 208"/>
                <a:gd name="T12" fmla="*/ 32 w 125"/>
                <a:gd name="T13" fmla="*/ 208 h 208"/>
                <a:gd name="T14" fmla="*/ 0 w 125"/>
                <a:gd name="T15" fmla="*/ 208 h 208"/>
                <a:gd name="T16" fmla="*/ 0 w 125"/>
                <a:gd name="T17" fmla="*/ 0 h 208"/>
                <a:gd name="T18" fmla="*/ 32 w 125"/>
                <a:gd name="T19" fmla="*/ 0 h 208"/>
                <a:gd name="T20" fmla="*/ 32 w 125"/>
                <a:gd name="T21" fmla="*/ 90 h 208"/>
                <a:gd name="T22" fmla="*/ 33 w 125"/>
                <a:gd name="T23" fmla="*/ 90 h 208"/>
                <a:gd name="T24" fmla="*/ 77 w 125"/>
                <a:gd name="T25" fmla="*/ 64 h 208"/>
                <a:gd name="T26" fmla="*/ 113 w 125"/>
                <a:gd name="T27" fmla="*/ 79 h 208"/>
                <a:gd name="T28" fmla="*/ 125 w 125"/>
                <a:gd name="T29" fmla="*/ 122 h 208"/>
                <a:gd name="T30" fmla="*/ 125 w 125"/>
                <a:gd name="T31" fmla="*/ 208 h 208"/>
                <a:gd name="T32" fmla="*/ 93 w 125"/>
                <a:gd name="T3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208">
                  <a:moveTo>
                    <a:pt x="93" y="208"/>
                  </a:moveTo>
                  <a:cubicBezTo>
                    <a:pt x="93" y="129"/>
                    <a:pt x="93" y="129"/>
                    <a:pt x="93" y="129"/>
                  </a:cubicBezTo>
                  <a:cubicBezTo>
                    <a:pt x="93" y="116"/>
                    <a:pt x="91" y="107"/>
                    <a:pt x="86" y="100"/>
                  </a:cubicBezTo>
                  <a:cubicBezTo>
                    <a:pt x="82" y="94"/>
                    <a:pt x="75" y="90"/>
                    <a:pt x="65" y="90"/>
                  </a:cubicBezTo>
                  <a:cubicBezTo>
                    <a:pt x="56" y="90"/>
                    <a:pt x="48" y="94"/>
                    <a:pt x="41" y="101"/>
                  </a:cubicBezTo>
                  <a:cubicBezTo>
                    <a:pt x="35" y="108"/>
                    <a:pt x="32" y="117"/>
                    <a:pt x="32" y="128"/>
                  </a:cubicBezTo>
                  <a:cubicBezTo>
                    <a:pt x="32" y="208"/>
                    <a:pt x="32" y="208"/>
                    <a:pt x="32" y="208"/>
                  </a:cubicBezTo>
                  <a:cubicBezTo>
                    <a:pt x="0" y="208"/>
                    <a:pt x="0" y="208"/>
                    <a:pt x="0" y="208"/>
                  </a:cubicBezTo>
                  <a:cubicBezTo>
                    <a:pt x="0" y="0"/>
                    <a:pt x="0" y="0"/>
                    <a:pt x="0" y="0"/>
                  </a:cubicBezTo>
                  <a:cubicBezTo>
                    <a:pt x="32" y="0"/>
                    <a:pt x="32" y="0"/>
                    <a:pt x="32" y="0"/>
                  </a:cubicBezTo>
                  <a:cubicBezTo>
                    <a:pt x="32" y="90"/>
                    <a:pt x="32" y="90"/>
                    <a:pt x="32" y="90"/>
                  </a:cubicBezTo>
                  <a:cubicBezTo>
                    <a:pt x="33" y="90"/>
                    <a:pt x="33" y="90"/>
                    <a:pt x="33" y="90"/>
                  </a:cubicBezTo>
                  <a:cubicBezTo>
                    <a:pt x="43" y="73"/>
                    <a:pt x="58" y="64"/>
                    <a:pt x="77" y="64"/>
                  </a:cubicBezTo>
                  <a:cubicBezTo>
                    <a:pt x="93" y="64"/>
                    <a:pt x="105" y="69"/>
                    <a:pt x="113" y="79"/>
                  </a:cubicBezTo>
                  <a:cubicBezTo>
                    <a:pt x="121" y="89"/>
                    <a:pt x="125" y="103"/>
                    <a:pt x="125" y="122"/>
                  </a:cubicBezTo>
                  <a:cubicBezTo>
                    <a:pt x="125" y="208"/>
                    <a:pt x="125" y="208"/>
                    <a:pt x="125" y="208"/>
                  </a:cubicBezTo>
                  <a:lnTo>
                    <a:pt x="93" y="208"/>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57"/>
            <p:cNvSpPr>
              <a:spLocks noEditPoints="1"/>
            </p:cNvSpPr>
            <p:nvPr userDrawn="1"/>
          </p:nvSpPr>
          <p:spPr bwMode="auto">
            <a:xfrm>
              <a:off x="3854450" y="2611438"/>
              <a:ext cx="234950" cy="239713"/>
            </a:xfrm>
            <a:custGeom>
              <a:avLst/>
              <a:gdLst>
                <a:gd name="T0" fmla="*/ 145 w 145"/>
                <a:gd name="T1" fmla="*/ 73 h 148"/>
                <a:gd name="T2" fmla="*/ 125 w 145"/>
                <a:gd name="T3" fmla="*/ 127 h 148"/>
                <a:gd name="T4" fmla="*/ 71 w 145"/>
                <a:gd name="T5" fmla="*/ 148 h 148"/>
                <a:gd name="T6" fmla="*/ 19 w 145"/>
                <a:gd name="T7" fmla="*/ 128 h 148"/>
                <a:gd name="T8" fmla="*/ 0 w 145"/>
                <a:gd name="T9" fmla="*/ 76 h 148"/>
                <a:gd name="T10" fmla="*/ 20 w 145"/>
                <a:gd name="T11" fmla="*/ 21 h 148"/>
                <a:gd name="T12" fmla="*/ 75 w 145"/>
                <a:gd name="T13" fmla="*/ 0 h 148"/>
                <a:gd name="T14" fmla="*/ 126 w 145"/>
                <a:gd name="T15" fmla="*/ 20 h 148"/>
                <a:gd name="T16" fmla="*/ 145 w 145"/>
                <a:gd name="T17" fmla="*/ 73 h 148"/>
                <a:gd name="T18" fmla="*/ 112 w 145"/>
                <a:gd name="T19" fmla="*/ 74 h 148"/>
                <a:gd name="T20" fmla="*/ 101 w 145"/>
                <a:gd name="T21" fmla="*/ 38 h 148"/>
                <a:gd name="T22" fmla="*/ 73 w 145"/>
                <a:gd name="T23" fmla="*/ 26 h 148"/>
                <a:gd name="T24" fmla="*/ 44 w 145"/>
                <a:gd name="T25" fmla="*/ 39 h 148"/>
                <a:gd name="T26" fmla="*/ 33 w 145"/>
                <a:gd name="T27" fmla="*/ 75 h 148"/>
                <a:gd name="T28" fmla="*/ 44 w 145"/>
                <a:gd name="T29" fmla="*/ 110 h 148"/>
                <a:gd name="T30" fmla="*/ 73 w 145"/>
                <a:gd name="T31" fmla="*/ 122 h 148"/>
                <a:gd name="T32" fmla="*/ 102 w 145"/>
                <a:gd name="T33" fmla="*/ 110 h 148"/>
                <a:gd name="T34" fmla="*/ 112 w 145"/>
                <a:gd name="T35"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8">
                  <a:moveTo>
                    <a:pt x="145" y="73"/>
                  </a:moveTo>
                  <a:cubicBezTo>
                    <a:pt x="145" y="96"/>
                    <a:pt x="138" y="114"/>
                    <a:pt x="125" y="127"/>
                  </a:cubicBezTo>
                  <a:cubicBezTo>
                    <a:pt x="112" y="141"/>
                    <a:pt x="94" y="148"/>
                    <a:pt x="71" y="148"/>
                  </a:cubicBezTo>
                  <a:cubicBezTo>
                    <a:pt x="50" y="148"/>
                    <a:pt x="32" y="141"/>
                    <a:pt x="19" y="128"/>
                  </a:cubicBezTo>
                  <a:cubicBezTo>
                    <a:pt x="7" y="116"/>
                    <a:pt x="0" y="98"/>
                    <a:pt x="0" y="76"/>
                  </a:cubicBezTo>
                  <a:cubicBezTo>
                    <a:pt x="0" y="52"/>
                    <a:pt x="7" y="34"/>
                    <a:pt x="20" y="21"/>
                  </a:cubicBezTo>
                  <a:cubicBezTo>
                    <a:pt x="33" y="7"/>
                    <a:pt x="51" y="0"/>
                    <a:pt x="75" y="0"/>
                  </a:cubicBezTo>
                  <a:cubicBezTo>
                    <a:pt x="97" y="0"/>
                    <a:pt x="114" y="7"/>
                    <a:pt x="126" y="20"/>
                  </a:cubicBezTo>
                  <a:cubicBezTo>
                    <a:pt x="139" y="33"/>
                    <a:pt x="145" y="50"/>
                    <a:pt x="145" y="73"/>
                  </a:cubicBezTo>
                  <a:close/>
                  <a:moveTo>
                    <a:pt x="112" y="74"/>
                  </a:moveTo>
                  <a:cubicBezTo>
                    <a:pt x="112" y="58"/>
                    <a:pt x="108" y="46"/>
                    <a:pt x="101" y="38"/>
                  </a:cubicBezTo>
                  <a:cubicBezTo>
                    <a:pt x="94" y="30"/>
                    <a:pt x="85" y="26"/>
                    <a:pt x="73" y="26"/>
                  </a:cubicBezTo>
                  <a:cubicBezTo>
                    <a:pt x="60" y="26"/>
                    <a:pt x="51" y="31"/>
                    <a:pt x="44" y="39"/>
                  </a:cubicBezTo>
                  <a:cubicBezTo>
                    <a:pt x="37" y="47"/>
                    <a:pt x="33" y="59"/>
                    <a:pt x="33" y="75"/>
                  </a:cubicBezTo>
                  <a:cubicBezTo>
                    <a:pt x="33" y="90"/>
                    <a:pt x="37" y="101"/>
                    <a:pt x="44" y="110"/>
                  </a:cubicBezTo>
                  <a:cubicBezTo>
                    <a:pt x="51" y="118"/>
                    <a:pt x="61" y="122"/>
                    <a:pt x="73" y="122"/>
                  </a:cubicBezTo>
                  <a:cubicBezTo>
                    <a:pt x="86" y="122"/>
                    <a:pt x="95" y="118"/>
                    <a:pt x="102" y="110"/>
                  </a:cubicBezTo>
                  <a:cubicBezTo>
                    <a:pt x="108" y="102"/>
                    <a:pt x="112" y="90"/>
                    <a:pt x="112" y="74"/>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58"/>
            <p:cNvSpPr>
              <a:spLocks/>
            </p:cNvSpPr>
            <p:nvPr userDrawn="1"/>
          </p:nvSpPr>
          <p:spPr bwMode="auto">
            <a:xfrm>
              <a:off x="4135438" y="2617788"/>
              <a:ext cx="203200" cy="233363"/>
            </a:xfrm>
            <a:custGeom>
              <a:avLst/>
              <a:gdLst>
                <a:gd name="T0" fmla="*/ 93 w 125"/>
                <a:gd name="T1" fmla="*/ 140 h 144"/>
                <a:gd name="T2" fmla="*/ 93 w 125"/>
                <a:gd name="T3" fmla="*/ 119 h 144"/>
                <a:gd name="T4" fmla="*/ 93 w 125"/>
                <a:gd name="T5" fmla="*/ 119 h 144"/>
                <a:gd name="T6" fmla="*/ 75 w 125"/>
                <a:gd name="T7" fmla="*/ 137 h 144"/>
                <a:gd name="T8" fmla="*/ 50 w 125"/>
                <a:gd name="T9" fmla="*/ 144 h 144"/>
                <a:gd name="T10" fmla="*/ 13 w 125"/>
                <a:gd name="T11" fmla="*/ 129 h 144"/>
                <a:gd name="T12" fmla="*/ 0 w 125"/>
                <a:gd name="T13" fmla="*/ 85 h 144"/>
                <a:gd name="T14" fmla="*/ 0 w 125"/>
                <a:gd name="T15" fmla="*/ 0 h 144"/>
                <a:gd name="T16" fmla="*/ 32 w 125"/>
                <a:gd name="T17" fmla="*/ 0 h 144"/>
                <a:gd name="T18" fmla="*/ 32 w 125"/>
                <a:gd name="T19" fmla="*/ 81 h 144"/>
                <a:gd name="T20" fmla="*/ 61 w 125"/>
                <a:gd name="T21" fmla="*/ 118 h 144"/>
                <a:gd name="T22" fmla="*/ 85 w 125"/>
                <a:gd name="T23" fmla="*/ 108 h 144"/>
                <a:gd name="T24" fmla="*/ 93 w 125"/>
                <a:gd name="T25" fmla="*/ 81 h 144"/>
                <a:gd name="T26" fmla="*/ 93 w 125"/>
                <a:gd name="T27" fmla="*/ 0 h 144"/>
                <a:gd name="T28" fmla="*/ 125 w 125"/>
                <a:gd name="T29" fmla="*/ 0 h 144"/>
                <a:gd name="T30" fmla="*/ 125 w 125"/>
                <a:gd name="T31" fmla="*/ 140 h 144"/>
                <a:gd name="T32" fmla="*/ 93 w 125"/>
                <a:gd name="T33" fmla="*/ 14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44">
                  <a:moveTo>
                    <a:pt x="93" y="140"/>
                  </a:moveTo>
                  <a:cubicBezTo>
                    <a:pt x="93" y="119"/>
                    <a:pt x="93" y="119"/>
                    <a:pt x="93" y="119"/>
                  </a:cubicBezTo>
                  <a:cubicBezTo>
                    <a:pt x="93" y="119"/>
                    <a:pt x="93" y="119"/>
                    <a:pt x="93" y="119"/>
                  </a:cubicBezTo>
                  <a:cubicBezTo>
                    <a:pt x="88" y="127"/>
                    <a:pt x="83" y="133"/>
                    <a:pt x="75" y="137"/>
                  </a:cubicBezTo>
                  <a:cubicBezTo>
                    <a:pt x="68" y="142"/>
                    <a:pt x="60" y="144"/>
                    <a:pt x="50" y="144"/>
                  </a:cubicBezTo>
                  <a:cubicBezTo>
                    <a:pt x="34" y="144"/>
                    <a:pt x="21" y="139"/>
                    <a:pt x="13" y="129"/>
                  </a:cubicBezTo>
                  <a:cubicBezTo>
                    <a:pt x="4" y="119"/>
                    <a:pt x="0" y="105"/>
                    <a:pt x="0" y="85"/>
                  </a:cubicBezTo>
                  <a:cubicBezTo>
                    <a:pt x="0" y="0"/>
                    <a:pt x="0" y="0"/>
                    <a:pt x="0" y="0"/>
                  </a:cubicBezTo>
                  <a:cubicBezTo>
                    <a:pt x="32" y="0"/>
                    <a:pt x="32" y="0"/>
                    <a:pt x="32" y="0"/>
                  </a:cubicBezTo>
                  <a:cubicBezTo>
                    <a:pt x="32" y="81"/>
                    <a:pt x="32" y="81"/>
                    <a:pt x="32" y="81"/>
                  </a:cubicBezTo>
                  <a:cubicBezTo>
                    <a:pt x="32" y="106"/>
                    <a:pt x="42" y="118"/>
                    <a:pt x="61" y="118"/>
                  </a:cubicBezTo>
                  <a:cubicBezTo>
                    <a:pt x="71" y="118"/>
                    <a:pt x="79" y="115"/>
                    <a:pt x="85" y="108"/>
                  </a:cubicBezTo>
                  <a:cubicBezTo>
                    <a:pt x="90" y="101"/>
                    <a:pt x="93" y="92"/>
                    <a:pt x="93" y="81"/>
                  </a:cubicBezTo>
                  <a:cubicBezTo>
                    <a:pt x="93" y="0"/>
                    <a:pt x="93" y="0"/>
                    <a:pt x="93" y="0"/>
                  </a:cubicBezTo>
                  <a:cubicBezTo>
                    <a:pt x="125" y="0"/>
                    <a:pt x="125" y="0"/>
                    <a:pt x="125" y="0"/>
                  </a:cubicBezTo>
                  <a:cubicBezTo>
                    <a:pt x="125" y="140"/>
                    <a:pt x="125" y="140"/>
                    <a:pt x="125" y="140"/>
                  </a:cubicBezTo>
                  <a:lnTo>
                    <a:pt x="93" y="14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Freeform 59"/>
            <p:cNvSpPr>
              <a:spLocks/>
            </p:cNvSpPr>
            <p:nvPr userDrawn="1"/>
          </p:nvSpPr>
          <p:spPr bwMode="auto">
            <a:xfrm>
              <a:off x="4392613" y="2611438"/>
              <a:ext cx="150813" cy="239713"/>
            </a:xfrm>
            <a:custGeom>
              <a:avLst/>
              <a:gdLst>
                <a:gd name="T0" fmla="*/ 93 w 93"/>
                <a:gd name="T1" fmla="*/ 104 h 148"/>
                <a:gd name="T2" fmla="*/ 78 w 93"/>
                <a:gd name="T3" fmla="*/ 136 h 148"/>
                <a:gd name="T4" fmla="*/ 37 w 93"/>
                <a:gd name="T5" fmla="*/ 148 h 148"/>
                <a:gd name="T6" fmla="*/ 18 w 93"/>
                <a:gd name="T7" fmla="*/ 146 h 148"/>
                <a:gd name="T8" fmla="*/ 0 w 93"/>
                <a:gd name="T9" fmla="*/ 140 h 148"/>
                <a:gd name="T10" fmla="*/ 0 w 93"/>
                <a:gd name="T11" fmla="*/ 110 h 148"/>
                <a:gd name="T12" fmla="*/ 19 w 93"/>
                <a:gd name="T13" fmla="*/ 120 h 148"/>
                <a:gd name="T14" fmla="*/ 38 w 93"/>
                <a:gd name="T15" fmla="*/ 123 h 148"/>
                <a:gd name="T16" fmla="*/ 61 w 93"/>
                <a:gd name="T17" fmla="*/ 108 h 148"/>
                <a:gd name="T18" fmla="*/ 59 w 93"/>
                <a:gd name="T19" fmla="*/ 99 h 148"/>
                <a:gd name="T20" fmla="*/ 51 w 93"/>
                <a:gd name="T21" fmla="*/ 93 h 148"/>
                <a:gd name="T22" fmla="*/ 34 w 93"/>
                <a:gd name="T23" fmla="*/ 85 h 148"/>
                <a:gd name="T24" fmla="*/ 13 w 93"/>
                <a:gd name="T25" fmla="*/ 73 h 148"/>
                <a:gd name="T26" fmla="*/ 3 w 93"/>
                <a:gd name="T27" fmla="*/ 61 h 148"/>
                <a:gd name="T28" fmla="*/ 0 w 93"/>
                <a:gd name="T29" fmla="*/ 43 h 148"/>
                <a:gd name="T30" fmla="*/ 15 w 93"/>
                <a:gd name="T31" fmla="*/ 12 h 148"/>
                <a:gd name="T32" fmla="*/ 54 w 93"/>
                <a:gd name="T33" fmla="*/ 0 h 148"/>
                <a:gd name="T34" fmla="*/ 70 w 93"/>
                <a:gd name="T35" fmla="*/ 2 h 148"/>
                <a:gd name="T36" fmla="*/ 85 w 93"/>
                <a:gd name="T37" fmla="*/ 6 h 148"/>
                <a:gd name="T38" fmla="*/ 85 w 93"/>
                <a:gd name="T39" fmla="*/ 35 h 148"/>
                <a:gd name="T40" fmla="*/ 70 w 93"/>
                <a:gd name="T41" fmla="*/ 28 h 148"/>
                <a:gd name="T42" fmla="*/ 53 w 93"/>
                <a:gd name="T43" fmla="*/ 25 h 148"/>
                <a:gd name="T44" fmla="*/ 38 w 93"/>
                <a:gd name="T45" fmla="*/ 30 h 148"/>
                <a:gd name="T46" fmla="*/ 32 w 93"/>
                <a:gd name="T47" fmla="*/ 40 h 148"/>
                <a:gd name="T48" fmla="*/ 37 w 93"/>
                <a:gd name="T49" fmla="*/ 52 h 148"/>
                <a:gd name="T50" fmla="*/ 57 w 93"/>
                <a:gd name="T51" fmla="*/ 63 h 148"/>
                <a:gd name="T52" fmla="*/ 85 w 93"/>
                <a:gd name="T53" fmla="*/ 80 h 148"/>
                <a:gd name="T54" fmla="*/ 93 w 93"/>
                <a:gd name="T55" fmla="*/ 10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48">
                  <a:moveTo>
                    <a:pt x="93" y="104"/>
                  </a:moveTo>
                  <a:cubicBezTo>
                    <a:pt x="93" y="117"/>
                    <a:pt x="88" y="128"/>
                    <a:pt x="78" y="136"/>
                  </a:cubicBezTo>
                  <a:cubicBezTo>
                    <a:pt x="68" y="144"/>
                    <a:pt x="54" y="148"/>
                    <a:pt x="37" y="148"/>
                  </a:cubicBezTo>
                  <a:cubicBezTo>
                    <a:pt x="31" y="148"/>
                    <a:pt x="25" y="147"/>
                    <a:pt x="18" y="146"/>
                  </a:cubicBezTo>
                  <a:cubicBezTo>
                    <a:pt x="11" y="144"/>
                    <a:pt x="5" y="142"/>
                    <a:pt x="0" y="140"/>
                  </a:cubicBezTo>
                  <a:cubicBezTo>
                    <a:pt x="0" y="110"/>
                    <a:pt x="0" y="110"/>
                    <a:pt x="0" y="110"/>
                  </a:cubicBezTo>
                  <a:cubicBezTo>
                    <a:pt x="6" y="114"/>
                    <a:pt x="12" y="117"/>
                    <a:pt x="19" y="120"/>
                  </a:cubicBezTo>
                  <a:cubicBezTo>
                    <a:pt x="26" y="122"/>
                    <a:pt x="33" y="123"/>
                    <a:pt x="38" y="123"/>
                  </a:cubicBezTo>
                  <a:cubicBezTo>
                    <a:pt x="53" y="123"/>
                    <a:pt x="61" y="118"/>
                    <a:pt x="61" y="108"/>
                  </a:cubicBezTo>
                  <a:cubicBezTo>
                    <a:pt x="61" y="104"/>
                    <a:pt x="60" y="102"/>
                    <a:pt x="59" y="99"/>
                  </a:cubicBezTo>
                  <a:cubicBezTo>
                    <a:pt x="57" y="97"/>
                    <a:pt x="55" y="95"/>
                    <a:pt x="51" y="93"/>
                  </a:cubicBezTo>
                  <a:cubicBezTo>
                    <a:pt x="47" y="91"/>
                    <a:pt x="41" y="88"/>
                    <a:pt x="34" y="85"/>
                  </a:cubicBezTo>
                  <a:cubicBezTo>
                    <a:pt x="24" y="81"/>
                    <a:pt x="18" y="77"/>
                    <a:pt x="13" y="73"/>
                  </a:cubicBezTo>
                  <a:cubicBezTo>
                    <a:pt x="9" y="70"/>
                    <a:pt x="5" y="65"/>
                    <a:pt x="3" y="61"/>
                  </a:cubicBezTo>
                  <a:cubicBezTo>
                    <a:pt x="1" y="56"/>
                    <a:pt x="0" y="50"/>
                    <a:pt x="0" y="43"/>
                  </a:cubicBezTo>
                  <a:cubicBezTo>
                    <a:pt x="0" y="31"/>
                    <a:pt x="5" y="20"/>
                    <a:pt x="15" y="12"/>
                  </a:cubicBezTo>
                  <a:cubicBezTo>
                    <a:pt x="25" y="4"/>
                    <a:pt x="38" y="0"/>
                    <a:pt x="54" y="0"/>
                  </a:cubicBezTo>
                  <a:cubicBezTo>
                    <a:pt x="59" y="0"/>
                    <a:pt x="64" y="1"/>
                    <a:pt x="70" y="2"/>
                  </a:cubicBezTo>
                  <a:cubicBezTo>
                    <a:pt x="77" y="3"/>
                    <a:pt x="82" y="5"/>
                    <a:pt x="85" y="6"/>
                  </a:cubicBezTo>
                  <a:cubicBezTo>
                    <a:pt x="85" y="35"/>
                    <a:pt x="85" y="35"/>
                    <a:pt x="85" y="35"/>
                  </a:cubicBezTo>
                  <a:cubicBezTo>
                    <a:pt x="81" y="32"/>
                    <a:pt x="76" y="30"/>
                    <a:pt x="70" y="28"/>
                  </a:cubicBezTo>
                  <a:cubicBezTo>
                    <a:pt x="64" y="26"/>
                    <a:pt x="58" y="25"/>
                    <a:pt x="53" y="25"/>
                  </a:cubicBezTo>
                  <a:cubicBezTo>
                    <a:pt x="46" y="25"/>
                    <a:pt x="41" y="27"/>
                    <a:pt x="38" y="30"/>
                  </a:cubicBezTo>
                  <a:cubicBezTo>
                    <a:pt x="34" y="32"/>
                    <a:pt x="32" y="36"/>
                    <a:pt x="32" y="40"/>
                  </a:cubicBezTo>
                  <a:cubicBezTo>
                    <a:pt x="32" y="45"/>
                    <a:pt x="34" y="49"/>
                    <a:pt x="37" y="52"/>
                  </a:cubicBezTo>
                  <a:cubicBezTo>
                    <a:pt x="39" y="55"/>
                    <a:pt x="46" y="58"/>
                    <a:pt x="57" y="63"/>
                  </a:cubicBezTo>
                  <a:cubicBezTo>
                    <a:pt x="70" y="68"/>
                    <a:pt x="79" y="74"/>
                    <a:pt x="85" y="80"/>
                  </a:cubicBezTo>
                  <a:cubicBezTo>
                    <a:pt x="90" y="87"/>
                    <a:pt x="93" y="95"/>
                    <a:pt x="93" y="104"/>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1" name="Freeform 60"/>
            <p:cNvSpPr>
              <a:spLocks noEditPoints="1"/>
            </p:cNvSpPr>
            <p:nvPr userDrawn="1"/>
          </p:nvSpPr>
          <p:spPr bwMode="auto">
            <a:xfrm>
              <a:off x="4576763" y="2611438"/>
              <a:ext cx="207963" cy="239713"/>
            </a:xfrm>
            <a:custGeom>
              <a:avLst/>
              <a:gdLst>
                <a:gd name="T0" fmla="*/ 33 w 129"/>
                <a:gd name="T1" fmla="*/ 83 h 148"/>
                <a:gd name="T2" fmla="*/ 44 w 129"/>
                <a:gd name="T3" fmla="*/ 113 h 148"/>
                <a:gd name="T4" fmla="*/ 75 w 129"/>
                <a:gd name="T5" fmla="*/ 123 h 148"/>
                <a:gd name="T6" fmla="*/ 98 w 129"/>
                <a:gd name="T7" fmla="*/ 119 h 148"/>
                <a:gd name="T8" fmla="*/ 117 w 129"/>
                <a:gd name="T9" fmla="*/ 109 h 148"/>
                <a:gd name="T10" fmla="*/ 117 w 129"/>
                <a:gd name="T11" fmla="*/ 136 h 148"/>
                <a:gd name="T12" fmla="*/ 96 w 129"/>
                <a:gd name="T13" fmla="*/ 145 h 148"/>
                <a:gd name="T14" fmla="*/ 67 w 129"/>
                <a:gd name="T15" fmla="*/ 148 h 148"/>
                <a:gd name="T16" fmla="*/ 18 w 129"/>
                <a:gd name="T17" fmla="*/ 129 h 148"/>
                <a:gd name="T18" fmla="*/ 0 w 129"/>
                <a:gd name="T19" fmla="*/ 76 h 148"/>
                <a:gd name="T20" fmla="*/ 9 w 129"/>
                <a:gd name="T21" fmla="*/ 36 h 148"/>
                <a:gd name="T22" fmla="*/ 33 w 129"/>
                <a:gd name="T23" fmla="*/ 10 h 148"/>
                <a:gd name="T24" fmla="*/ 67 w 129"/>
                <a:gd name="T25" fmla="*/ 0 h 148"/>
                <a:gd name="T26" fmla="*/ 112 w 129"/>
                <a:gd name="T27" fmla="*/ 18 h 148"/>
                <a:gd name="T28" fmla="*/ 129 w 129"/>
                <a:gd name="T29" fmla="*/ 68 h 148"/>
                <a:gd name="T30" fmla="*/ 129 w 129"/>
                <a:gd name="T31" fmla="*/ 83 h 148"/>
                <a:gd name="T32" fmla="*/ 33 w 129"/>
                <a:gd name="T33" fmla="*/ 83 h 148"/>
                <a:gd name="T34" fmla="*/ 97 w 129"/>
                <a:gd name="T35" fmla="*/ 60 h 148"/>
                <a:gd name="T36" fmla="*/ 89 w 129"/>
                <a:gd name="T37" fmla="*/ 34 h 148"/>
                <a:gd name="T38" fmla="*/ 67 w 129"/>
                <a:gd name="T39" fmla="*/ 25 h 148"/>
                <a:gd name="T40" fmla="*/ 45 w 129"/>
                <a:gd name="T41" fmla="*/ 35 h 148"/>
                <a:gd name="T42" fmla="*/ 33 w 129"/>
                <a:gd name="T43" fmla="*/ 60 h 148"/>
                <a:gd name="T44" fmla="*/ 97 w 129"/>
                <a:gd name="T45" fmla="*/ 6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48">
                  <a:moveTo>
                    <a:pt x="33" y="83"/>
                  </a:moveTo>
                  <a:cubicBezTo>
                    <a:pt x="33" y="96"/>
                    <a:pt x="37" y="106"/>
                    <a:pt x="44" y="113"/>
                  </a:cubicBezTo>
                  <a:cubicBezTo>
                    <a:pt x="52" y="119"/>
                    <a:pt x="62" y="123"/>
                    <a:pt x="75" y="123"/>
                  </a:cubicBezTo>
                  <a:cubicBezTo>
                    <a:pt x="83" y="123"/>
                    <a:pt x="91" y="122"/>
                    <a:pt x="98" y="119"/>
                  </a:cubicBezTo>
                  <a:cubicBezTo>
                    <a:pt x="105" y="116"/>
                    <a:pt x="112" y="113"/>
                    <a:pt x="117" y="109"/>
                  </a:cubicBezTo>
                  <a:cubicBezTo>
                    <a:pt x="117" y="136"/>
                    <a:pt x="117" y="136"/>
                    <a:pt x="117" y="136"/>
                  </a:cubicBezTo>
                  <a:cubicBezTo>
                    <a:pt x="112" y="140"/>
                    <a:pt x="105" y="142"/>
                    <a:pt x="96" y="145"/>
                  </a:cubicBezTo>
                  <a:cubicBezTo>
                    <a:pt x="87" y="147"/>
                    <a:pt x="77" y="148"/>
                    <a:pt x="67" y="148"/>
                  </a:cubicBezTo>
                  <a:cubicBezTo>
                    <a:pt x="46" y="148"/>
                    <a:pt x="30" y="142"/>
                    <a:pt x="18" y="129"/>
                  </a:cubicBezTo>
                  <a:cubicBezTo>
                    <a:pt x="6" y="116"/>
                    <a:pt x="0" y="98"/>
                    <a:pt x="0" y="76"/>
                  </a:cubicBezTo>
                  <a:cubicBezTo>
                    <a:pt x="0" y="61"/>
                    <a:pt x="3" y="47"/>
                    <a:pt x="9" y="36"/>
                  </a:cubicBezTo>
                  <a:cubicBezTo>
                    <a:pt x="15" y="25"/>
                    <a:pt x="23" y="16"/>
                    <a:pt x="33" y="10"/>
                  </a:cubicBezTo>
                  <a:cubicBezTo>
                    <a:pt x="43" y="4"/>
                    <a:pt x="55" y="0"/>
                    <a:pt x="67" y="0"/>
                  </a:cubicBezTo>
                  <a:cubicBezTo>
                    <a:pt x="87" y="0"/>
                    <a:pt x="102" y="6"/>
                    <a:pt x="112" y="18"/>
                  </a:cubicBezTo>
                  <a:cubicBezTo>
                    <a:pt x="123" y="30"/>
                    <a:pt x="129" y="47"/>
                    <a:pt x="129" y="68"/>
                  </a:cubicBezTo>
                  <a:cubicBezTo>
                    <a:pt x="129" y="83"/>
                    <a:pt x="129" y="83"/>
                    <a:pt x="129" y="83"/>
                  </a:cubicBezTo>
                  <a:lnTo>
                    <a:pt x="33" y="83"/>
                  </a:lnTo>
                  <a:close/>
                  <a:moveTo>
                    <a:pt x="97" y="60"/>
                  </a:moveTo>
                  <a:cubicBezTo>
                    <a:pt x="97" y="48"/>
                    <a:pt x="94" y="40"/>
                    <a:pt x="89" y="34"/>
                  </a:cubicBezTo>
                  <a:cubicBezTo>
                    <a:pt x="84" y="28"/>
                    <a:pt x="77" y="25"/>
                    <a:pt x="67" y="25"/>
                  </a:cubicBezTo>
                  <a:cubicBezTo>
                    <a:pt x="59" y="25"/>
                    <a:pt x="51" y="28"/>
                    <a:pt x="45" y="35"/>
                  </a:cubicBezTo>
                  <a:cubicBezTo>
                    <a:pt x="38" y="41"/>
                    <a:pt x="34" y="49"/>
                    <a:pt x="33" y="60"/>
                  </a:cubicBezTo>
                  <a:lnTo>
                    <a:pt x="97" y="6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132" name="Group 131"/>
          <p:cNvGrpSpPr/>
          <p:nvPr userDrawn="1"/>
        </p:nvGrpSpPr>
        <p:grpSpPr>
          <a:xfrm>
            <a:off x="4540484" y="888770"/>
            <a:ext cx="4776264" cy="4702229"/>
            <a:chOff x="3657600" y="-6505575"/>
            <a:chExt cx="4872038" cy="4795838"/>
          </a:xfrm>
        </p:grpSpPr>
        <p:sp>
          <p:nvSpPr>
            <p:cNvPr id="133" name="Freeform 78"/>
            <p:cNvSpPr>
              <a:spLocks/>
            </p:cNvSpPr>
            <p:nvPr userDrawn="1"/>
          </p:nvSpPr>
          <p:spPr bwMode="auto">
            <a:xfrm>
              <a:off x="6442075" y="-3392488"/>
              <a:ext cx="1101725" cy="520700"/>
            </a:xfrm>
            <a:custGeom>
              <a:avLst/>
              <a:gdLst>
                <a:gd name="T0" fmla="*/ 0 w 694"/>
                <a:gd name="T1" fmla="*/ 256 h 328"/>
                <a:gd name="T2" fmla="*/ 125 w 694"/>
                <a:gd name="T3" fmla="*/ 328 h 328"/>
                <a:gd name="T4" fmla="*/ 694 w 694"/>
                <a:gd name="T5" fmla="*/ 0 h 328"/>
                <a:gd name="T6" fmla="*/ 694 w 694"/>
                <a:gd name="T7" fmla="*/ 0 h 328"/>
                <a:gd name="T8" fmla="*/ 125 w 694"/>
                <a:gd name="T9" fmla="*/ 328 h 328"/>
                <a:gd name="T10" fmla="*/ 0 w 694"/>
                <a:gd name="T11" fmla="*/ 256 h 328"/>
              </a:gdLst>
              <a:ahLst/>
              <a:cxnLst>
                <a:cxn ang="0">
                  <a:pos x="T0" y="T1"/>
                </a:cxn>
                <a:cxn ang="0">
                  <a:pos x="T2" y="T3"/>
                </a:cxn>
                <a:cxn ang="0">
                  <a:pos x="T4" y="T5"/>
                </a:cxn>
                <a:cxn ang="0">
                  <a:pos x="T6" y="T7"/>
                </a:cxn>
                <a:cxn ang="0">
                  <a:pos x="T8" y="T9"/>
                </a:cxn>
                <a:cxn ang="0">
                  <a:pos x="T10" y="T11"/>
                </a:cxn>
              </a:cxnLst>
              <a:rect l="0" t="0" r="r" b="b"/>
              <a:pathLst>
                <a:path w="694" h="328">
                  <a:moveTo>
                    <a:pt x="0" y="256"/>
                  </a:moveTo>
                  <a:lnTo>
                    <a:pt x="125" y="328"/>
                  </a:lnTo>
                  <a:lnTo>
                    <a:pt x="694" y="0"/>
                  </a:lnTo>
                  <a:lnTo>
                    <a:pt x="694" y="0"/>
                  </a:lnTo>
                  <a:lnTo>
                    <a:pt x="125" y="328"/>
                  </a:lnTo>
                  <a:lnTo>
                    <a:pt x="0" y="256"/>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4" name="Freeform 87"/>
            <p:cNvSpPr>
              <a:spLocks/>
            </p:cNvSpPr>
            <p:nvPr userDrawn="1"/>
          </p:nvSpPr>
          <p:spPr bwMode="auto">
            <a:xfrm>
              <a:off x="5737225" y="-5473700"/>
              <a:ext cx="903288" cy="1560513"/>
            </a:xfrm>
            <a:custGeom>
              <a:avLst/>
              <a:gdLst>
                <a:gd name="T0" fmla="*/ 569 w 569"/>
                <a:gd name="T1" fmla="*/ 983 h 983"/>
                <a:gd name="T2" fmla="*/ 0 w 569"/>
                <a:gd name="T3" fmla="*/ 655 h 983"/>
                <a:gd name="T4" fmla="*/ 0 w 569"/>
                <a:gd name="T5" fmla="*/ 0 h 983"/>
                <a:gd name="T6" fmla="*/ 569 w 569"/>
                <a:gd name="T7" fmla="*/ 329 h 983"/>
                <a:gd name="T8" fmla="*/ 569 w 569"/>
                <a:gd name="T9" fmla="*/ 983 h 983"/>
              </a:gdLst>
              <a:ahLst/>
              <a:cxnLst>
                <a:cxn ang="0">
                  <a:pos x="T0" y="T1"/>
                </a:cxn>
                <a:cxn ang="0">
                  <a:pos x="T2" y="T3"/>
                </a:cxn>
                <a:cxn ang="0">
                  <a:pos x="T4" y="T5"/>
                </a:cxn>
                <a:cxn ang="0">
                  <a:pos x="T6" y="T7"/>
                </a:cxn>
                <a:cxn ang="0">
                  <a:pos x="T8" y="T9"/>
                </a:cxn>
              </a:cxnLst>
              <a:rect l="0" t="0" r="r" b="b"/>
              <a:pathLst>
                <a:path w="569" h="983">
                  <a:moveTo>
                    <a:pt x="569" y="983"/>
                  </a:moveTo>
                  <a:lnTo>
                    <a:pt x="0" y="655"/>
                  </a:lnTo>
                  <a:lnTo>
                    <a:pt x="0" y="0"/>
                  </a:lnTo>
                  <a:lnTo>
                    <a:pt x="569" y="329"/>
                  </a:lnTo>
                  <a:lnTo>
                    <a:pt x="569" y="983"/>
                  </a:lnTo>
                  <a:close/>
                </a:path>
              </a:pathLst>
            </a:custGeom>
            <a:solidFill>
              <a:srgbClr val="CECECE"/>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5" name="Freeform 88"/>
            <p:cNvSpPr>
              <a:spLocks/>
            </p:cNvSpPr>
            <p:nvPr userDrawn="1"/>
          </p:nvSpPr>
          <p:spPr bwMode="auto">
            <a:xfrm>
              <a:off x="5299075" y="-4183063"/>
              <a:ext cx="790575" cy="1233488"/>
            </a:xfrm>
            <a:custGeom>
              <a:avLst/>
              <a:gdLst>
                <a:gd name="T0" fmla="*/ 271 w 489"/>
                <a:gd name="T1" fmla="*/ 157 h 763"/>
                <a:gd name="T2" fmla="*/ 0 w 489"/>
                <a:gd name="T3" fmla="*/ 0 h 763"/>
                <a:gd name="T4" fmla="*/ 0 w 489"/>
                <a:gd name="T5" fmla="*/ 641 h 763"/>
                <a:gd name="T6" fmla="*/ 102 w 489"/>
                <a:gd name="T7" fmla="*/ 629 h 763"/>
                <a:gd name="T8" fmla="*/ 423 w 489"/>
                <a:gd name="T9" fmla="*/ 763 h 763"/>
                <a:gd name="T10" fmla="*/ 489 w 489"/>
                <a:gd name="T11" fmla="*/ 615 h 763"/>
                <a:gd name="T12" fmla="*/ 271 w 489"/>
                <a:gd name="T13" fmla="*/ 489 h 763"/>
                <a:gd name="T14" fmla="*/ 271 w 489"/>
                <a:gd name="T15" fmla="*/ 157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763">
                  <a:moveTo>
                    <a:pt x="271" y="157"/>
                  </a:moveTo>
                  <a:cubicBezTo>
                    <a:pt x="0" y="0"/>
                    <a:pt x="0" y="0"/>
                    <a:pt x="0" y="0"/>
                  </a:cubicBezTo>
                  <a:cubicBezTo>
                    <a:pt x="0" y="641"/>
                    <a:pt x="0" y="641"/>
                    <a:pt x="0" y="641"/>
                  </a:cubicBezTo>
                  <a:cubicBezTo>
                    <a:pt x="33" y="633"/>
                    <a:pt x="67" y="629"/>
                    <a:pt x="102" y="629"/>
                  </a:cubicBezTo>
                  <a:cubicBezTo>
                    <a:pt x="229" y="629"/>
                    <a:pt x="341" y="681"/>
                    <a:pt x="423" y="763"/>
                  </a:cubicBezTo>
                  <a:cubicBezTo>
                    <a:pt x="439" y="711"/>
                    <a:pt x="461" y="661"/>
                    <a:pt x="489" y="615"/>
                  </a:cubicBezTo>
                  <a:cubicBezTo>
                    <a:pt x="271" y="489"/>
                    <a:pt x="271" y="489"/>
                    <a:pt x="271" y="489"/>
                  </a:cubicBezTo>
                  <a:lnTo>
                    <a:pt x="271" y="157"/>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6" name="Freeform 97"/>
            <p:cNvSpPr>
              <a:spLocks/>
            </p:cNvSpPr>
            <p:nvPr userDrawn="1"/>
          </p:nvSpPr>
          <p:spPr bwMode="auto">
            <a:xfrm>
              <a:off x="5956300" y="-3586163"/>
              <a:ext cx="57150" cy="228600"/>
            </a:xfrm>
            <a:custGeom>
              <a:avLst/>
              <a:gdLst>
                <a:gd name="T0" fmla="*/ 0 w 36"/>
                <a:gd name="T1" fmla="*/ 144 h 144"/>
                <a:gd name="T2" fmla="*/ 36 w 36"/>
                <a:gd name="T3" fmla="*/ 122 h 144"/>
                <a:gd name="T4" fmla="*/ 36 w 36"/>
                <a:gd name="T5" fmla="*/ 21 h 144"/>
                <a:gd name="T6" fmla="*/ 0 w 36"/>
                <a:gd name="T7" fmla="*/ 0 h 144"/>
                <a:gd name="T8" fmla="*/ 0 w 36"/>
                <a:gd name="T9" fmla="*/ 144 h 144"/>
              </a:gdLst>
              <a:ahLst/>
              <a:cxnLst>
                <a:cxn ang="0">
                  <a:pos x="T0" y="T1"/>
                </a:cxn>
                <a:cxn ang="0">
                  <a:pos x="T2" y="T3"/>
                </a:cxn>
                <a:cxn ang="0">
                  <a:pos x="T4" y="T5"/>
                </a:cxn>
                <a:cxn ang="0">
                  <a:pos x="T6" y="T7"/>
                </a:cxn>
                <a:cxn ang="0">
                  <a:pos x="T8" y="T9"/>
                </a:cxn>
              </a:cxnLst>
              <a:rect l="0" t="0" r="r" b="b"/>
              <a:pathLst>
                <a:path w="36" h="144">
                  <a:moveTo>
                    <a:pt x="0" y="144"/>
                  </a:moveTo>
                  <a:lnTo>
                    <a:pt x="36" y="122"/>
                  </a:lnTo>
                  <a:lnTo>
                    <a:pt x="36" y="21"/>
                  </a:lnTo>
                  <a:lnTo>
                    <a:pt x="0" y="0"/>
                  </a:lnTo>
                  <a:lnTo>
                    <a:pt x="0" y="144"/>
                  </a:lnTo>
                  <a:close/>
                </a:path>
              </a:pathLst>
            </a:custGeom>
            <a:solidFill>
              <a:srgbClr val="91A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7" name="Freeform 98"/>
            <p:cNvSpPr>
              <a:spLocks/>
            </p:cNvSpPr>
            <p:nvPr userDrawn="1"/>
          </p:nvSpPr>
          <p:spPr bwMode="auto">
            <a:xfrm>
              <a:off x="5930900" y="-3598863"/>
              <a:ext cx="25400" cy="255588"/>
            </a:xfrm>
            <a:custGeom>
              <a:avLst/>
              <a:gdLst>
                <a:gd name="T0" fmla="*/ 0 w 16"/>
                <a:gd name="T1" fmla="*/ 161 h 161"/>
                <a:gd name="T2" fmla="*/ 16 w 16"/>
                <a:gd name="T3" fmla="*/ 152 h 161"/>
                <a:gd name="T4" fmla="*/ 16 w 16"/>
                <a:gd name="T5" fmla="*/ 8 h 161"/>
                <a:gd name="T6" fmla="*/ 0 w 16"/>
                <a:gd name="T7" fmla="*/ 0 h 161"/>
                <a:gd name="T8" fmla="*/ 0 w 16"/>
                <a:gd name="T9" fmla="*/ 161 h 161"/>
              </a:gdLst>
              <a:ahLst/>
              <a:cxnLst>
                <a:cxn ang="0">
                  <a:pos x="T0" y="T1"/>
                </a:cxn>
                <a:cxn ang="0">
                  <a:pos x="T2" y="T3"/>
                </a:cxn>
                <a:cxn ang="0">
                  <a:pos x="T4" y="T5"/>
                </a:cxn>
                <a:cxn ang="0">
                  <a:pos x="T6" y="T7"/>
                </a:cxn>
                <a:cxn ang="0">
                  <a:pos x="T8" y="T9"/>
                </a:cxn>
              </a:cxnLst>
              <a:rect l="0" t="0" r="r" b="b"/>
              <a:pathLst>
                <a:path w="16" h="161">
                  <a:moveTo>
                    <a:pt x="0" y="161"/>
                  </a:moveTo>
                  <a:lnTo>
                    <a:pt x="16" y="152"/>
                  </a:lnTo>
                  <a:lnTo>
                    <a:pt x="16" y="8"/>
                  </a:lnTo>
                  <a:lnTo>
                    <a:pt x="0" y="0"/>
                  </a:lnTo>
                  <a:lnTo>
                    <a:pt x="0" y="161"/>
                  </a:lnTo>
                  <a:close/>
                </a:path>
              </a:pathLst>
            </a:custGeom>
            <a:solidFill>
              <a:srgbClr val="004B1C"/>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8" name="Freeform 99"/>
            <p:cNvSpPr>
              <a:spLocks/>
            </p:cNvSpPr>
            <p:nvPr userDrawn="1"/>
          </p:nvSpPr>
          <p:spPr bwMode="auto">
            <a:xfrm>
              <a:off x="5881688" y="-3629025"/>
              <a:ext cx="49213" cy="314325"/>
            </a:xfrm>
            <a:custGeom>
              <a:avLst/>
              <a:gdLst>
                <a:gd name="T0" fmla="*/ 0 w 31"/>
                <a:gd name="T1" fmla="*/ 198 h 198"/>
                <a:gd name="T2" fmla="*/ 31 w 31"/>
                <a:gd name="T3" fmla="*/ 180 h 198"/>
                <a:gd name="T4" fmla="*/ 31 w 31"/>
                <a:gd name="T5" fmla="*/ 19 h 198"/>
                <a:gd name="T6" fmla="*/ 0 w 31"/>
                <a:gd name="T7" fmla="*/ 0 h 198"/>
                <a:gd name="T8" fmla="*/ 0 w 31"/>
                <a:gd name="T9" fmla="*/ 198 h 198"/>
              </a:gdLst>
              <a:ahLst/>
              <a:cxnLst>
                <a:cxn ang="0">
                  <a:pos x="T0" y="T1"/>
                </a:cxn>
                <a:cxn ang="0">
                  <a:pos x="T2" y="T3"/>
                </a:cxn>
                <a:cxn ang="0">
                  <a:pos x="T4" y="T5"/>
                </a:cxn>
                <a:cxn ang="0">
                  <a:pos x="T6" y="T7"/>
                </a:cxn>
                <a:cxn ang="0">
                  <a:pos x="T8" y="T9"/>
                </a:cxn>
              </a:cxnLst>
              <a:rect l="0" t="0" r="r" b="b"/>
              <a:pathLst>
                <a:path w="31" h="198">
                  <a:moveTo>
                    <a:pt x="0" y="198"/>
                  </a:moveTo>
                  <a:lnTo>
                    <a:pt x="31" y="180"/>
                  </a:lnTo>
                  <a:lnTo>
                    <a:pt x="31" y="19"/>
                  </a:lnTo>
                  <a:lnTo>
                    <a:pt x="0" y="0"/>
                  </a:lnTo>
                  <a:lnTo>
                    <a:pt x="0" y="198"/>
                  </a:lnTo>
                  <a:close/>
                </a:path>
              </a:pathLst>
            </a:custGeom>
            <a:solidFill>
              <a:srgbClr val="BAD80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39" name="Freeform 100"/>
            <p:cNvSpPr>
              <a:spLocks/>
            </p:cNvSpPr>
            <p:nvPr userDrawn="1"/>
          </p:nvSpPr>
          <p:spPr bwMode="auto">
            <a:xfrm>
              <a:off x="5737225" y="-3632200"/>
              <a:ext cx="144463" cy="320675"/>
            </a:xfrm>
            <a:custGeom>
              <a:avLst/>
              <a:gdLst>
                <a:gd name="T0" fmla="*/ 91 w 91"/>
                <a:gd name="T1" fmla="*/ 2 h 202"/>
                <a:gd name="T2" fmla="*/ 87 w 91"/>
                <a:gd name="T3" fmla="*/ 0 h 202"/>
                <a:gd name="T4" fmla="*/ 0 w 91"/>
                <a:gd name="T5" fmla="*/ 50 h 202"/>
                <a:gd name="T6" fmla="*/ 0 w 91"/>
                <a:gd name="T7" fmla="*/ 151 h 202"/>
                <a:gd name="T8" fmla="*/ 87 w 91"/>
                <a:gd name="T9" fmla="*/ 202 h 202"/>
                <a:gd name="T10" fmla="*/ 91 w 91"/>
                <a:gd name="T11" fmla="*/ 200 h 202"/>
                <a:gd name="T12" fmla="*/ 91 w 91"/>
                <a:gd name="T13" fmla="*/ 2 h 202"/>
              </a:gdLst>
              <a:ahLst/>
              <a:cxnLst>
                <a:cxn ang="0">
                  <a:pos x="T0" y="T1"/>
                </a:cxn>
                <a:cxn ang="0">
                  <a:pos x="T2" y="T3"/>
                </a:cxn>
                <a:cxn ang="0">
                  <a:pos x="T4" y="T5"/>
                </a:cxn>
                <a:cxn ang="0">
                  <a:pos x="T6" y="T7"/>
                </a:cxn>
                <a:cxn ang="0">
                  <a:pos x="T8" y="T9"/>
                </a:cxn>
                <a:cxn ang="0">
                  <a:pos x="T10" y="T11"/>
                </a:cxn>
                <a:cxn ang="0">
                  <a:pos x="T12" y="T13"/>
                </a:cxn>
              </a:cxnLst>
              <a:rect l="0" t="0" r="r" b="b"/>
              <a:pathLst>
                <a:path w="91" h="202">
                  <a:moveTo>
                    <a:pt x="91" y="2"/>
                  </a:moveTo>
                  <a:lnTo>
                    <a:pt x="87" y="0"/>
                  </a:lnTo>
                  <a:lnTo>
                    <a:pt x="0" y="50"/>
                  </a:lnTo>
                  <a:lnTo>
                    <a:pt x="0" y="151"/>
                  </a:lnTo>
                  <a:lnTo>
                    <a:pt x="87" y="202"/>
                  </a:lnTo>
                  <a:lnTo>
                    <a:pt x="91" y="200"/>
                  </a:lnTo>
                  <a:lnTo>
                    <a:pt x="91" y="2"/>
                  </a:lnTo>
                  <a:close/>
                </a:path>
              </a:pathLst>
            </a:custGeom>
            <a:solidFill>
              <a:srgbClr val="107C1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0" name="Freeform 129"/>
            <p:cNvSpPr>
              <a:spLocks/>
            </p:cNvSpPr>
            <p:nvPr userDrawn="1"/>
          </p:nvSpPr>
          <p:spPr bwMode="auto">
            <a:xfrm>
              <a:off x="6640513" y="-4192588"/>
              <a:ext cx="1343025" cy="1831975"/>
            </a:xfrm>
            <a:custGeom>
              <a:avLst/>
              <a:gdLst>
                <a:gd name="T0" fmla="*/ 0 w 846"/>
                <a:gd name="T1" fmla="*/ 1154 h 1154"/>
                <a:gd name="T2" fmla="*/ 846 w 846"/>
                <a:gd name="T3" fmla="*/ 660 h 1154"/>
                <a:gd name="T4" fmla="*/ 846 w 846"/>
                <a:gd name="T5" fmla="*/ 0 h 1154"/>
                <a:gd name="T6" fmla="*/ 0 w 846"/>
                <a:gd name="T7" fmla="*/ 494 h 1154"/>
                <a:gd name="T8" fmla="*/ 0 w 846"/>
                <a:gd name="T9" fmla="*/ 1154 h 1154"/>
              </a:gdLst>
              <a:ahLst/>
              <a:cxnLst>
                <a:cxn ang="0">
                  <a:pos x="T0" y="T1"/>
                </a:cxn>
                <a:cxn ang="0">
                  <a:pos x="T2" y="T3"/>
                </a:cxn>
                <a:cxn ang="0">
                  <a:pos x="T4" y="T5"/>
                </a:cxn>
                <a:cxn ang="0">
                  <a:pos x="T6" y="T7"/>
                </a:cxn>
                <a:cxn ang="0">
                  <a:pos x="T8" y="T9"/>
                </a:cxn>
              </a:cxnLst>
              <a:rect l="0" t="0" r="r" b="b"/>
              <a:pathLst>
                <a:path w="846" h="1154">
                  <a:moveTo>
                    <a:pt x="0" y="1154"/>
                  </a:moveTo>
                  <a:lnTo>
                    <a:pt x="846" y="660"/>
                  </a:lnTo>
                  <a:lnTo>
                    <a:pt x="846" y="0"/>
                  </a:lnTo>
                  <a:lnTo>
                    <a:pt x="0" y="494"/>
                  </a:lnTo>
                  <a:lnTo>
                    <a:pt x="0" y="1154"/>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1" name="Freeform 132"/>
            <p:cNvSpPr>
              <a:spLocks/>
            </p:cNvSpPr>
            <p:nvPr userDrawn="1"/>
          </p:nvSpPr>
          <p:spPr bwMode="auto">
            <a:xfrm>
              <a:off x="5299075" y="-3189288"/>
              <a:ext cx="1341438" cy="823913"/>
            </a:xfrm>
            <a:custGeom>
              <a:avLst/>
              <a:gdLst>
                <a:gd name="T0" fmla="*/ 829 w 829"/>
                <a:gd name="T1" fmla="*/ 196 h 509"/>
                <a:gd name="T2" fmla="*/ 829 w 829"/>
                <a:gd name="T3" fmla="*/ 196 h 509"/>
                <a:gd name="T4" fmla="*/ 489 w 829"/>
                <a:gd name="T5" fmla="*/ 0 h 509"/>
                <a:gd name="T6" fmla="*/ 423 w 829"/>
                <a:gd name="T7" fmla="*/ 148 h 509"/>
                <a:gd name="T8" fmla="*/ 102 w 829"/>
                <a:gd name="T9" fmla="*/ 14 h 509"/>
                <a:gd name="T10" fmla="*/ 0 w 829"/>
                <a:gd name="T11" fmla="*/ 26 h 509"/>
                <a:gd name="T12" fmla="*/ 0 w 829"/>
                <a:gd name="T13" fmla="*/ 31 h 509"/>
                <a:gd name="T14" fmla="*/ 829 w 829"/>
                <a:gd name="T15" fmla="*/ 509 h 509"/>
                <a:gd name="T16" fmla="*/ 829 w 829"/>
                <a:gd name="T17" fmla="*/ 509 h 509"/>
                <a:gd name="T18" fmla="*/ 829 w 829"/>
                <a:gd name="T19" fmla="*/ 19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9" h="509">
                  <a:moveTo>
                    <a:pt x="829" y="196"/>
                  </a:moveTo>
                  <a:cubicBezTo>
                    <a:pt x="829" y="196"/>
                    <a:pt x="829" y="196"/>
                    <a:pt x="829" y="196"/>
                  </a:cubicBezTo>
                  <a:cubicBezTo>
                    <a:pt x="489" y="0"/>
                    <a:pt x="489" y="0"/>
                    <a:pt x="489" y="0"/>
                  </a:cubicBezTo>
                  <a:cubicBezTo>
                    <a:pt x="461" y="46"/>
                    <a:pt x="439" y="96"/>
                    <a:pt x="423" y="148"/>
                  </a:cubicBezTo>
                  <a:cubicBezTo>
                    <a:pt x="341" y="66"/>
                    <a:pt x="229" y="14"/>
                    <a:pt x="102" y="14"/>
                  </a:cubicBezTo>
                  <a:cubicBezTo>
                    <a:pt x="67" y="14"/>
                    <a:pt x="33" y="18"/>
                    <a:pt x="0" y="26"/>
                  </a:cubicBezTo>
                  <a:cubicBezTo>
                    <a:pt x="0" y="31"/>
                    <a:pt x="0" y="31"/>
                    <a:pt x="0" y="31"/>
                  </a:cubicBezTo>
                  <a:cubicBezTo>
                    <a:pt x="829" y="509"/>
                    <a:pt x="829" y="509"/>
                    <a:pt x="829" y="509"/>
                  </a:cubicBezTo>
                  <a:cubicBezTo>
                    <a:pt x="829" y="509"/>
                    <a:pt x="829" y="509"/>
                    <a:pt x="829" y="509"/>
                  </a:cubicBezTo>
                  <a:lnTo>
                    <a:pt x="829" y="196"/>
                  </a:lnTo>
                  <a:close/>
                </a:path>
              </a:pathLst>
            </a:custGeom>
            <a:solidFill>
              <a:srgbClr val="A0E6FA"/>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2" name="Freeform 133"/>
            <p:cNvSpPr>
              <a:spLocks/>
            </p:cNvSpPr>
            <p:nvPr userDrawn="1"/>
          </p:nvSpPr>
          <p:spPr bwMode="auto">
            <a:xfrm>
              <a:off x="6199188" y="-5461000"/>
              <a:ext cx="885825" cy="509588"/>
            </a:xfrm>
            <a:custGeom>
              <a:avLst/>
              <a:gdLst>
                <a:gd name="T0" fmla="*/ 558 w 558"/>
                <a:gd name="T1" fmla="*/ 161 h 321"/>
                <a:gd name="T2" fmla="*/ 278 w 558"/>
                <a:gd name="T3" fmla="*/ 0 h 321"/>
                <a:gd name="T4" fmla="*/ 0 w 558"/>
                <a:gd name="T5" fmla="*/ 160 h 321"/>
                <a:gd name="T6" fmla="*/ 276 w 558"/>
                <a:gd name="T7" fmla="*/ 320 h 321"/>
                <a:gd name="T8" fmla="*/ 278 w 558"/>
                <a:gd name="T9" fmla="*/ 319 h 321"/>
                <a:gd name="T10" fmla="*/ 282 w 558"/>
                <a:gd name="T11" fmla="*/ 321 h 321"/>
                <a:gd name="T12" fmla="*/ 558 w 558"/>
                <a:gd name="T13" fmla="*/ 161 h 321"/>
              </a:gdLst>
              <a:ahLst/>
              <a:cxnLst>
                <a:cxn ang="0">
                  <a:pos x="T0" y="T1"/>
                </a:cxn>
                <a:cxn ang="0">
                  <a:pos x="T2" y="T3"/>
                </a:cxn>
                <a:cxn ang="0">
                  <a:pos x="T4" y="T5"/>
                </a:cxn>
                <a:cxn ang="0">
                  <a:pos x="T6" y="T7"/>
                </a:cxn>
                <a:cxn ang="0">
                  <a:pos x="T8" y="T9"/>
                </a:cxn>
                <a:cxn ang="0">
                  <a:pos x="T10" y="T11"/>
                </a:cxn>
                <a:cxn ang="0">
                  <a:pos x="T12" y="T13"/>
                </a:cxn>
              </a:cxnLst>
              <a:rect l="0" t="0" r="r" b="b"/>
              <a:pathLst>
                <a:path w="558" h="321">
                  <a:moveTo>
                    <a:pt x="558" y="161"/>
                  </a:moveTo>
                  <a:lnTo>
                    <a:pt x="278" y="0"/>
                  </a:lnTo>
                  <a:lnTo>
                    <a:pt x="0" y="160"/>
                  </a:lnTo>
                  <a:lnTo>
                    <a:pt x="276" y="320"/>
                  </a:lnTo>
                  <a:lnTo>
                    <a:pt x="278" y="319"/>
                  </a:lnTo>
                  <a:lnTo>
                    <a:pt x="282" y="321"/>
                  </a:lnTo>
                  <a:lnTo>
                    <a:pt x="558" y="161"/>
                  </a:lnTo>
                  <a:close/>
                </a:path>
              </a:pathLst>
            </a:custGeom>
            <a:solidFill>
              <a:srgbClr val="40CDF5"/>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3" name="Freeform 134"/>
            <p:cNvSpPr>
              <a:spLocks/>
            </p:cNvSpPr>
            <p:nvPr userDrawn="1"/>
          </p:nvSpPr>
          <p:spPr bwMode="auto">
            <a:xfrm>
              <a:off x="5299075" y="-6505575"/>
              <a:ext cx="2684463" cy="3097213"/>
            </a:xfrm>
            <a:custGeom>
              <a:avLst/>
              <a:gdLst>
                <a:gd name="T0" fmla="*/ 1691 w 1691"/>
                <a:gd name="T1" fmla="*/ 488 h 1951"/>
                <a:gd name="T2" fmla="*/ 845 w 1691"/>
                <a:gd name="T3" fmla="*/ 0 h 1951"/>
                <a:gd name="T4" fmla="*/ 0 w 1691"/>
                <a:gd name="T5" fmla="*/ 488 h 1951"/>
                <a:gd name="T6" fmla="*/ 0 w 1691"/>
                <a:gd name="T7" fmla="*/ 1463 h 1951"/>
                <a:gd name="T8" fmla="*/ 845 w 1691"/>
                <a:gd name="T9" fmla="*/ 1951 h 1951"/>
                <a:gd name="T10" fmla="*/ 845 w 1691"/>
                <a:gd name="T11" fmla="*/ 1951 h 1951"/>
                <a:gd name="T12" fmla="*/ 845 w 1691"/>
                <a:gd name="T13" fmla="*/ 1632 h 1951"/>
                <a:gd name="T14" fmla="*/ 845 w 1691"/>
                <a:gd name="T15" fmla="*/ 1632 h 1951"/>
                <a:gd name="T16" fmla="*/ 276 w 1691"/>
                <a:gd name="T17" fmla="*/ 1304 h 1951"/>
                <a:gd name="T18" fmla="*/ 276 w 1691"/>
                <a:gd name="T19" fmla="*/ 647 h 1951"/>
                <a:gd name="T20" fmla="*/ 845 w 1691"/>
                <a:gd name="T21" fmla="*/ 319 h 1951"/>
                <a:gd name="T22" fmla="*/ 1414 w 1691"/>
                <a:gd name="T23" fmla="*/ 647 h 1951"/>
                <a:gd name="T24" fmla="*/ 1414 w 1691"/>
                <a:gd name="T25" fmla="*/ 649 h 1951"/>
                <a:gd name="T26" fmla="*/ 845 w 1691"/>
                <a:gd name="T27" fmla="*/ 982 h 1951"/>
                <a:gd name="T28" fmla="*/ 845 w 1691"/>
                <a:gd name="T29" fmla="*/ 1632 h 1951"/>
                <a:gd name="T30" fmla="*/ 1691 w 1691"/>
                <a:gd name="T31" fmla="*/ 1137 h 1951"/>
                <a:gd name="T32" fmla="*/ 1691 w 1691"/>
                <a:gd name="T33" fmla="*/ 488 h 1951"/>
                <a:gd name="T34" fmla="*/ 1691 w 1691"/>
                <a:gd name="T35" fmla="*/ 488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1" h="1951">
                  <a:moveTo>
                    <a:pt x="1691" y="488"/>
                  </a:moveTo>
                  <a:lnTo>
                    <a:pt x="845" y="0"/>
                  </a:lnTo>
                  <a:lnTo>
                    <a:pt x="0" y="488"/>
                  </a:lnTo>
                  <a:lnTo>
                    <a:pt x="0" y="1463"/>
                  </a:lnTo>
                  <a:lnTo>
                    <a:pt x="845" y="1951"/>
                  </a:lnTo>
                  <a:lnTo>
                    <a:pt x="845" y="1951"/>
                  </a:lnTo>
                  <a:lnTo>
                    <a:pt x="845" y="1632"/>
                  </a:lnTo>
                  <a:lnTo>
                    <a:pt x="845" y="1632"/>
                  </a:lnTo>
                  <a:lnTo>
                    <a:pt x="276" y="1304"/>
                  </a:lnTo>
                  <a:lnTo>
                    <a:pt x="276" y="647"/>
                  </a:lnTo>
                  <a:lnTo>
                    <a:pt x="845" y="319"/>
                  </a:lnTo>
                  <a:lnTo>
                    <a:pt x="1414" y="647"/>
                  </a:lnTo>
                  <a:lnTo>
                    <a:pt x="1414" y="649"/>
                  </a:lnTo>
                  <a:lnTo>
                    <a:pt x="845" y="982"/>
                  </a:lnTo>
                  <a:lnTo>
                    <a:pt x="845" y="1632"/>
                  </a:lnTo>
                  <a:lnTo>
                    <a:pt x="1691" y="1137"/>
                  </a:lnTo>
                  <a:lnTo>
                    <a:pt x="1691" y="488"/>
                  </a:lnTo>
                  <a:lnTo>
                    <a:pt x="1691" y="488"/>
                  </a:lnTo>
                  <a:close/>
                </a:path>
              </a:pathLst>
            </a:custGeom>
            <a:solidFill>
              <a:srgbClr val="002050"/>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4" name="Freeform 135"/>
            <p:cNvSpPr>
              <a:spLocks/>
            </p:cNvSpPr>
            <p:nvPr userDrawn="1"/>
          </p:nvSpPr>
          <p:spPr bwMode="auto">
            <a:xfrm>
              <a:off x="6640513" y="-4712993"/>
              <a:ext cx="1343025" cy="1304630"/>
            </a:xfrm>
            <a:custGeom>
              <a:avLst/>
              <a:gdLst>
                <a:gd name="T0" fmla="*/ 0 w 846"/>
                <a:gd name="T1" fmla="*/ 814 h 814"/>
                <a:gd name="T2" fmla="*/ 0 w 846"/>
                <a:gd name="T3" fmla="*/ 814 h 814"/>
                <a:gd name="T4" fmla="*/ 846 w 846"/>
                <a:gd name="T5" fmla="*/ 326 h 814"/>
                <a:gd name="T6" fmla="*/ 846 w 846"/>
                <a:gd name="T7" fmla="*/ 0 h 814"/>
                <a:gd name="T8" fmla="*/ 0 w 846"/>
                <a:gd name="T9" fmla="*/ 495 h 814"/>
                <a:gd name="T10" fmla="*/ 0 w 846"/>
                <a:gd name="T11" fmla="*/ 814 h 814"/>
                <a:gd name="connsiteX0" fmla="*/ 0 w 10000"/>
                <a:gd name="connsiteY0" fmla="*/ 10096 h 10096"/>
                <a:gd name="connsiteX1" fmla="*/ 0 w 10000"/>
                <a:gd name="connsiteY1" fmla="*/ 10096 h 10096"/>
                <a:gd name="connsiteX2" fmla="*/ 10000 w 10000"/>
                <a:gd name="connsiteY2" fmla="*/ 4101 h 10096"/>
                <a:gd name="connsiteX3" fmla="*/ 10000 w 10000"/>
                <a:gd name="connsiteY3" fmla="*/ 0 h 10096"/>
                <a:gd name="connsiteX4" fmla="*/ 0 w 10000"/>
                <a:gd name="connsiteY4" fmla="*/ 6177 h 10096"/>
                <a:gd name="connsiteX5" fmla="*/ 0 w 10000"/>
                <a:gd name="connsiteY5" fmla="*/ 10096 h 1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96">
                  <a:moveTo>
                    <a:pt x="0" y="10096"/>
                  </a:moveTo>
                  <a:lnTo>
                    <a:pt x="0" y="10096"/>
                  </a:lnTo>
                  <a:lnTo>
                    <a:pt x="10000" y="4101"/>
                  </a:lnTo>
                  <a:lnTo>
                    <a:pt x="10000" y="0"/>
                  </a:lnTo>
                  <a:lnTo>
                    <a:pt x="0" y="6177"/>
                  </a:lnTo>
                  <a:lnTo>
                    <a:pt x="0" y="10096"/>
                  </a:lnTo>
                  <a:close/>
                </a:path>
              </a:pathLst>
            </a:custGeom>
            <a:solidFill>
              <a:srgbClr val="7B7B7B"/>
            </a:solidFill>
            <a:ln w="9525">
              <a:solidFill>
                <a:srgbClr val="7B7B7B"/>
              </a:solid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5" name="Freeform 144"/>
            <p:cNvSpPr>
              <a:spLocks/>
            </p:cNvSpPr>
            <p:nvPr userDrawn="1"/>
          </p:nvSpPr>
          <p:spPr bwMode="auto">
            <a:xfrm>
              <a:off x="6091238" y="-3529013"/>
              <a:ext cx="549275" cy="657225"/>
            </a:xfrm>
            <a:custGeom>
              <a:avLst/>
              <a:gdLst>
                <a:gd name="T0" fmla="*/ 339 w 339"/>
                <a:gd name="T1" fmla="*/ 407 h 407"/>
                <a:gd name="T2" fmla="*/ 339 w 339"/>
                <a:gd name="T3" fmla="*/ 75 h 407"/>
                <a:gd name="T4" fmla="*/ 339 w 339"/>
                <a:gd name="T5" fmla="*/ 75 h 407"/>
                <a:gd name="T6" fmla="*/ 210 w 339"/>
                <a:gd name="T7" fmla="*/ 0 h 407"/>
                <a:gd name="T8" fmla="*/ 0 w 339"/>
                <a:gd name="T9" fmla="*/ 212 h 407"/>
                <a:gd name="T10" fmla="*/ 339 w 339"/>
                <a:gd name="T11" fmla="*/ 407 h 407"/>
              </a:gdLst>
              <a:ahLst/>
              <a:cxnLst>
                <a:cxn ang="0">
                  <a:pos x="T0" y="T1"/>
                </a:cxn>
                <a:cxn ang="0">
                  <a:pos x="T2" y="T3"/>
                </a:cxn>
                <a:cxn ang="0">
                  <a:pos x="T4" y="T5"/>
                </a:cxn>
                <a:cxn ang="0">
                  <a:pos x="T6" y="T7"/>
                </a:cxn>
                <a:cxn ang="0">
                  <a:pos x="T8" y="T9"/>
                </a:cxn>
                <a:cxn ang="0">
                  <a:pos x="T10" y="T11"/>
                </a:cxn>
              </a:cxnLst>
              <a:rect l="0" t="0" r="r" b="b"/>
              <a:pathLst>
                <a:path w="339" h="407">
                  <a:moveTo>
                    <a:pt x="339" y="407"/>
                  </a:moveTo>
                  <a:cubicBezTo>
                    <a:pt x="339" y="75"/>
                    <a:pt x="339" y="75"/>
                    <a:pt x="339" y="75"/>
                  </a:cubicBezTo>
                  <a:cubicBezTo>
                    <a:pt x="339" y="75"/>
                    <a:pt x="339" y="75"/>
                    <a:pt x="339" y="75"/>
                  </a:cubicBezTo>
                  <a:cubicBezTo>
                    <a:pt x="210" y="0"/>
                    <a:pt x="210" y="0"/>
                    <a:pt x="210" y="0"/>
                  </a:cubicBezTo>
                  <a:cubicBezTo>
                    <a:pt x="111" y="61"/>
                    <a:pt x="18" y="187"/>
                    <a:pt x="0" y="212"/>
                  </a:cubicBezTo>
                  <a:cubicBezTo>
                    <a:pt x="339" y="407"/>
                    <a:pt x="339" y="407"/>
                    <a:pt x="339" y="4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6" name="Freeform 145"/>
            <p:cNvSpPr>
              <a:spLocks/>
            </p:cNvSpPr>
            <p:nvPr userDrawn="1"/>
          </p:nvSpPr>
          <p:spPr bwMode="auto">
            <a:xfrm>
              <a:off x="6083300" y="-3189288"/>
              <a:ext cx="7938" cy="11113"/>
            </a:xfrm>
            <a:custGeom>
              <a:avLst/>
              <a:gdLst>
                <a:gd name="T0" fmla="*/ 5 w 5"/>
                <a:gd name="T1" fmla="*/ 1 h 6"/>
                <a:gd name="T2" fmla="*/ 4 w 5"/>
                <a:gd name="T3" fmla="*/ 0 h 6"/>
                <a:gd name="T4" fmla="*/ 5 w 5"/>
                <a:gd name="T5" fmla="*/ 1 h 6"/>
              </a:gdLst>
              <a:ahLst/>
              <a:cxnLst>
                <a:cxn ang="0">
                  <a:pos x="T0" y="T1"/>
                </a:cxn>
                <a:cxn ang="0">
                  <a:pos x="T2" y="T3"/>
                </a:cxn>
                <a:cxn ang="0">
                  <a:pos x="T4" y="T5"/>
                </a:cxn>
              </a:cxnLst>
              <a:rect l="0" t="0" r="r" b="b"/>
              <a:pathLst>
                <a:path w="5" h="6">
                  <a:moveTo>
                    <a:pt x="5" y="1"/>
                  </a:moveTo>
                  <a:cubicBezTo>
                    <a:pt x="4" y="0"/>
                    <a:pt x="4" y="0"/>
                    <a:pt x="4" y="0"/>
                  </a:cubicBezTo>
                  <a:cubicBezTo>
                    <a:pt x="0" y="6"/>
                    <a:pt x="1" y="6"/>
                    <a:pt x="5" y="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1765"/>
            </a:p>
          </p:txBody>
        </p:sp>
        <p:sp>
          <p:nvSpPr>
            <p:cNvPr id="147" name="Freeform 146"/>
            <p:cNvSpPr>
              <a:spLocks/>
            </p:cNvSpPr>
            <p:nvPr userDrawn="1"/>
          </p:nvSpPr>
          <p:spPr bwMode="auto">
            <a:xfrm>
              <a:off x="3657600" y="-3146425"/>
              <a:ext cx="4872038" cy="1436688"/>
            </a:xfrm>
            <a:custGeom>
              <a:avLst/>
              <a:gdLst>
                <a:gd name="T0" fmla="*/ 2686 w 3008"/>
                <a:gd name="T1" fmla="*/ 249 h 888"/>
                <a:gd name="T2" fmla="*/ 2634 w 3008"/>
                <a:gd name="T3" fmla="*/ 249 h 888"/>
                <a:gd name="T4" fmla="*/ 2590 w 3008"/>
                <a:gd name="T5" fmla="*/ 49 h 888"/>
                <a:gd name="T6" fmla="*/ 1842 w 3008"/>
                <a:gd name="T7" fmla="*/ 486 h 888"/>
                <a:gd name="T8" fmla="*/ 1842 w 3008"/>
                <a:gd name="T9" fmla="*/ 483 h 888"/>
                <a:gd name="T10" fmla="*/ 1842 w 3008"/>
                <a:gd name="T11" fmla="*/ 483 h 888"/>
                <a:gd name="T12" fmla="*/ 1013 w 3008"/>
                <a:gd name="T13" fmla="*/ 5 h 888"/>
                <a:gd name="T14" fmla="*/ 1013 w 3008"/>
                <a:gd name="T15" fmla="*/ 0 h 888"/>
                <a:gd name="T16" fmla="*/ 1012 w 3008"/>
                <a:gd name="T17" fmla="*/ 0 h 888"/>
                <a:gd name="T18" fmla="*/ 666 w 3008"/>
                <a:gd name="T19" fmla="*/ 397 h 888"/>
                <a:gd name="T20" fmla="*/ 456 w 3008"/>
                <a:gd name="T21" fmla="*/ 494 h 888"/>
                <a:gd name="T22" fmla="*/ 254 w 3008"/>
                <a:gd name="T23" fmla="*/ 390 h 888"/>
                <a:gd name="T24" fmla="*/ 0 w 3008"/>
                <a:gd name="T25" fmla="*/ 635 h 888"/>
                <a:gd name="T26" fmla="*/ 254 w 3008"/>
                <a:gd name="T27" fmla="*/ 888 h 888"/>
                <a:gd name="T28" fmla="*/ 321 w 3008"/>
                <a:gd name="T29" fmla="*/ 888 h 888"/>
                <a:gd name="T30" fmla="*/ 1145 w 3008"/>
                <a:gd name="T31" fmla="*/ 888 h 888"/>
                <a:gd name="T32" fmla="*/ 1601 w 3008"/>
                <a:gd name="T33" fmla="*/ 888 h 888"/>
                <a:gd name="T34" fmla="*/ 2709 w 3008"/>
                <a:gd name="T35" fmla="*/ 888 h 888"/>
                <a:gd name="T36" fmla="*/ 3008 w 3008"/>
                <a:gd name="T37" fmla="*/ 568 h 888"/>
                <a:gd name="T38" fmla="*/ 2686 w 3008"/>
                <a:gd name="T39" fmla="*/ 24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08" h="888">
                  <a:moveTo>
                    <a:pt x="2686" y="249"/>
                  </a:moveTo>
                  <a:cubicBezTo>
                    <a:pt x="2671" y="249"/>
                    <a:pt x="2656" y="249"/>
                    <a:pt x="2634" y="249"/>
                  </a:cubicBezTo>
                  <a:cubicBezTo>
                    <a:pt x="2631" y="178"/>
                    <a:pt x="2615" y="111"/>
                    <a:pt x="2590" y="49"/>
                  </a:cubicBezTo>
                  <a:cubicBezTo>
                    <a:pt x="1842" y="486"/>
                    <a:pt x="1842" y="486"/>
                    <a:pt x="1842" y="486"/>
                  </a:cubicBezTo>
                  <a:cubicBezTo>
                    <a:pt x="1842" y="483"/>
                    <a:pt x="1842" y="483"/>
                    <a:pt x="1842" y="483"/>
                  </a:cubicBezTo>
                  <a:cubicBezTo>
                    <a:pt x="1842" y="483"/>
                    <a:pt x="1842" y="483"/>
                    <a:pt x="1842" y="483"/>
                  </a:cubicBezTo>
                  <a:cubicBezTo>
                    <a:pt x="1013" y="5"/>
                    <a:pt x="1013" y="5"/>
                    <a:pt x="1013" y="5"/>
                  </a:cubicBezTo>
                  <a:cubicBezTo>
                    <a:pt x="1013" y="0"/>
                    <a:pt x="1013" y="0"/>
                    <a:pt x="1013" y="0"/>
                  </a:cubicBezTo>
                  <a:cubicBezTo>
                    <a:pt x="1012" y="0"/>
                    <a:pt x="1012" y="0"/>
                    <a:pt x="1012" y="0"/>
                  </a:cubicBezTo>
                  <a:cubicBezTo>
                    <a:pt x="827" y="44"/>
                    <a:pt x="685" y="202"/>
                    <a:pt x="666" y="397"/>
                  </a:cubicBezTo>
                  <a:cubicBezTo>
                    <a:pt x="591" y="405"/>
                    <a:pt x="516" y="442"/>
                    <a:pt x="456" y="494"/>
                  </a:cubicBezTo>
                  <a:cubicBezTo>
                    <a:pt x="411" y="427"/>
                    <a:pt x="336" y="390"/>
                    <a:pt x="254" y="390"/>
                  </a:cubicBezTo>
                  <a:cubicBezTo>
                    <a:pt x="112" y="390"/>
                    <a:pt x="0" y="501"/>
                    <a:pt x="0" y="635"/>
                  </a:cubicBezTo>
                  <a:cubicBezTo>
                    <a:pt x="0" y="776"/>
                    <a:pt x="112" y="888"/>
                    <a:pt x="254" y="888"/>
                  </a:cubicBezTo>
                  <a:cubicBezTo>
                    <a:pt x="321" y="888"/>
                    <a:pt x="321" y="888"/>
                    <a:pt x="321" y="888"/>
                  </a:cubicBezTo>
                  <a:cubicBezTo>
                    <a:pt x="1145" y="888"/>
                    <a:pt x="1145" y="888"/>
                    <a:pt x="1145" y="888"/>
                  </a:cubicBezTo>
                  <a:cubicBezTo>
                    <a:pt x="1601" y="888"/>
                    <a:pt x="1601" y="888"/>
                    <a:pt x="1601" y="888"/>
                  </a:cubicBezTo>
                  <a:cubicBezTo>
                    <a:pt x="2709" y="888"/>
                    <a:pt x="2709" y="888"/>
                    <a:pt x="2709" y="888"/>
                  </a:cubicBezTo>
                  <a:cubicBezTo>
                    <a:pt x="2873" y="873"/>
                    <a:pt x="3008" y="739"/>
                    <a:pt x="3008" y="568"/>
                  </a:cubicBezTo>
                  <a:cubicBezTo>
                    <a:pt x="3008" y="390"/>
                    <a:pt x="2866" y="249"/>
                    <a:pt x="2686" y="249"/>
                  </a:cubicBezTo>
                  <a:close/>
                </a:path>
              </a:pathLst>
            </a:custGeom>
            <a:solidFill>
              <a:srgbClr val="FFFFF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65"/>
            </a:p>
          </p:txBody>
        </p:sp>
      </p:grpSp>
      <p:grpSp>
        <p:nvGrpSpPr>
          <p:cNvPr id="148" name="Group 147"/>
          <p:cNvGrpSpPr/>
          <p:nvPr userDrawn="1"/>
        </p:nvGrpSpPr>
        <p:grpSpPr>
          <a:xfrm>
            <a:off x="8070936" y="6101534"/>
            <a:ext cx="445100" cy="689535"/>
            <a:chOff x="7259638" y="4756151"/>
            <a:chExt cx="454025" cy="703262"/>
          </a:xfrm>
        </p:grpSpPr>
        <p:sp>
          <p:nvSpPr>
            <p:cNvPr id="149" name="Freeform 10"/>
            <p:cNvSpPr>
              <a:spLocks/>
            </p:cNvSpPr>
            <p:nvPr userDrawn="1"/>
          </p:nvSpPr>
          <p:spPr bwMode="auto">
            <a:xfrm>
              <a:off x="7410450" y="4933951"/>
              <a:ext cx="152400" cy="87313"/>
            </a:xfrm>
            <a:custGeom>
              <a:avLst/>
              <a:gdLst>
                <a:gd name="T0" fmla="*/ 96 w 96"/>
                <a:gd name="T1" fmla="*/ 27 h 55"/>
                <a:gd name="T2" fmla="*/ 47 w 96"/>
                <a:gd name="T3" fmla="*/ 0 h 55"/>
                <a:gd name="T4" fmla="*/ 0 w 96"/>
                <a:gd name="T5" fmla="*/ 27 h 55"/>
                <a:gd name="T6" fmla="*/ 48 w 96"/>
                <a:gd name="T7" fmla="*/ 55 h 55"/>
                <a:gd name="T8" fmla="*/ 96 w 96"/>
                <a:gd name="T9" fmla="*/ 27 h 55"/>
              </a:gdLst>
              <a:ahLst/>
              <a:cxnLst>
                <a:cxn ang="0">
                  <a:pos x="T0" y="T1"/>
                </a:cxn>
                <a:cxn ang="0">
                  <a:pos x="T2" y="T3"/>
                </a:cxn>
                <a:cxn ang="0">
                  <a:pos x="T4" y="T5"/>
                </a:cxn>
                <a:cxn ang="0">
                  <a:pos x="T6" y="T7"/>
                </a:cxn>
                <a:cxn ang="0">
                  <a:pos x="T8" y="T9"/>
                </a:cxn>
              </a:cxnLst>
              <a:rect l="0" t="0" r="r" b="b"/>
              <a:pathLst>
                <a:path w="96" h="55">
                  <a:moveTo>
                    <a:pt x="96" y="27"/>
                  </a:moveTo>
                  <a:lnTo>
                    <a:pt x="47" y="0"/>
                  </a:lnTo>
                  <a:lnTo>
                    <a:pt x="0" y="27"/>
                  </a:lnTo>
                  <a:lnTo>
                    <a:pt x="48" y="55"/>
                  </a:lnTo>
                  <a:lnTo>
                    <a:pt x="96"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Freeform 11"/>
            <p:cNvSpPr>
              <a:spLocks/>
            </p:cNvSpPr>
            <p:nvPr userDrawn="1"/>
          </p:nvSpPr>
          <p:spPr bwMode="auto">
            <a:xfrm>
              <a:off x="7486650" y="4887913"/>
              <a:ext cx="227013" cy="307975"/>
            </a:xfrm>
            <a:custGeom>
              <a:avLst/>
              <a:gdLst>
                <a:gd name="T0" fmla="*/ 0 w 143"/>
                <a:gd name="T1" fmla="*/ 194 h 194"/>
                <a:gd name="T2" fmla="*/ 143 w 143"/>
                <a:gd name="T3" fmla="*/ 110 h 194"/>
                <a:gd name="T4" fmla="*/ 143 w 143"/>
                <a:gd name="T5" fmla="*/ 0 h 194"/>
                <a:gd name="T6" fmla="*/ 0 w 143"/>
                <a:gd name="T7" fmla="*/ 84 h 194"/>
                <a:gd name="T8" fmla="*/ 0 w 143"/>
                <a:gd name="T9" fmla="*/ 194 h 194"/>
              </a:gdLst>
              <a:ahLst/>
              <a:cxnLst>
                <a:cxn ang="0">
                  <a:pos x="T0" y="T1"/>
                </a:cxn>
                <a:cxn ang="0">
                  <a:pos x="T2" y="T3"/>
                </a:cxn>
                <a:cxn ang="0">
                  <a:pos x="T4" y="T5"/>
                </a:cxn>
                <a:cxn ang="0">
                  <a:pos x="T6" y="T7"/>
                </a:cxn>
                <a:cxn ang="0">
                  <a:pos x="T8" y="T9"/>
                </a:cxn>
              </a:cxnLst>
              <a:rect l="0" t="0" r="r" b="b"/>
              <a:pathLst>
                <a:path w="143" h="194">
                  <a:moveTo>
                    <a:pt x="0" y="194"/>
                  </a:moveTo>
                  <a:lnTo>
                    <a:pt x="143" y="110"/>
                  </a:lnTo>
                  <a:lnTo>
                    <a:pt x="143" y="0"/>
                  </a:lnTo>
                  <a:lnTo>
                    <a:pt x="0" y="84"/>
                  </a:lnTo>
                  <a:lnTo>
                    <a:pt x="0" y="194"/>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Freeform 12"/>
            <p:cNvSpPr>
              <a:spLocks/>
            </p:cNvSpPr>
            <p:nvPr userDrawn="1"/>
          </p:nvSpPr>
          <p:spPr bwMode="auto">
            <a:xfrm>
              <a:off x="7332663" y="4930776"/>
              <a:ext cx="153988" cy="266700"/>
            </a:xfrm>
            <a:custGeom>
              <a:avLst/>
              <a:gdLst>
                <a:gd name="T0" fmla="*/ 97 w 97"/>
                <a:gd name="T1" fmla="*/ 168 h 168"/>
                <a:gd name="T2" fmla="*/ 0 w 97"/>
                <a:gd name="T3" fmla="*/ 112 h 168"/>
                <a:gd name="T4" fmla="*/ 0 w 97"/>
                <a:gd name="T5" fmla="*/ 0 h 168"/>
                <a:gd name="T6" fmla="*/ 97 w 97"/>
                <a:gd name="T7" fmla="*/ 57 h 168"/>
                <a:gd name="T8" fmla="*/ 97 w 97"/>
                <a:gd name="T9" fmla="*/ 168 h 168"/>
              </a:gdLst>
              <a:ahLst/>
              <a:cxnLst>
                <a:cxn ang="0">
                  <a:pos x="T0" y="T1"/>
                </a:cxn>
                <a:cxn ang="0">
                  <a:pos x="T2" y="T3"/>
                </a:cxn>
                <a:cxn ang="0">
                  <a:pos x="T4" y="T5"/>
                </a:cxn>
                <a:cxn ang="0">
                  <a:pos x="T6" y="T7"/>
                </a:cxn>
                <a:cxn ang="0">
                  <a:pos x="T8" y="T9"/>
                </a:cxn>
              </a:cxnLst>
              <a:rect l="0" t="0" r="r" b="b"/>
              <a:pathLst>
                <a:path w="97" h="168">
                  <a:moveTo>
                    <a:pt x="97" y="168"/>
                  </a:moveTo>
                  <a:lnTo>
                    <a:pt x="0" y="112"/>
                  </a:lnTo>
                  <a:lnTo>
                    <a:pt x="0" y="0"/>
                  </a:lnTo>
                  <a:lnTo>
                    <a:pt x="97" y="57"/>
                  </a:lnTo>
                  <a:lnTo>
                    <a:pt x="97" y="168"/>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Freeform 13"/>
            <p:cNvSpPr>
              <a:spLocks/>
            </p:cNvSpPr>
            <p:nvPr userDrawn="1"/>
          </p:nvSpPr>
          <p:spPr bwMode="auto">
            <a:xfrm>
              <a:off x="7259638" y="5149851"/>
              <a:ext cx="133350" cy="209550"/>
            </a:xfrm>
            <a:custGeom>
              <a:avLst/>
              <a:gdLst>
                <a:gd name="T0" fmla="*/ 45 w 82"/>
                <a:gd name="T1" fmla="*/ 27 h 130"/>
                <a:gd name="T2" fmla="*/ 0 w 82"/>
                <a:gd name="T3" fmla="*/ 0 h 130"/>
                <a:gd name="T4" fmla="*/ 0 w 82"/>
                <a:gd name="T5" fmla="*/ 109 h 130"/>
                <a:gd name="T6" fmla="*/ 17 w 82"/>
                <a:gd name="T7" fmla="*/ 107 h 130"/>
                <a:gd name="T8" fmla="*/ 71 w 82"/>
                <a:gd name="T9" fmla="*/ 130 h 130"/>
                <a:gd name="T10" fmla="*/ 82 w 82"/>
                <a:gd name="T11" fmla="*/ 105 h 130"/>
                <a:gd name="T12" fmla="*/ 45 w 82"/>
                <a:gd name="T13" fmla="*/ 83 h 130"/>
                <a:gd name="T14" fmla="*/ 45 w 82"/>
                <a:gd name="T15" fmla="*/ 27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0">
                  <a:moveTo>
                    <a:pt x="45" y="27"/>
                  </a:moveTo>
                  <a:cubicBezTo>
                    <a:pt x="0" y="0"/>
                    <a:pt x="0" y="0"/>
                    <a:pt x="0" y="0"/>
                  </a:cubicBezTo>
                  <a:cubicBezTo>
                    <a:pt x="0" y="109"/>
                    <a:pt x="0" y="109"/>
                    <a:pt x="0" y="109"/>
                  </a:cubicBezTo>
                  <a:cubicBezTo>
                    <a:pt x="5" y="108"/>
                    <a:pt x="11" y="107"/>
                    <a:pt x="17" y="107"/>
                  </a:cubicBezTo>
                  <a:cubicBezTo>
                    <a:pt x="38" y="107"/>
                    <a:pt x="57" y="116"/>
                    <a:pt x="71" y="130"/>
                  </a:cubicBezTo>
                  <a:cubicBezTo>
                    <a:pt x="74" y="121"/>
                    <a:pt x="78" y="112"/>
                    <a:pt x="82" y="105"/>
                  </a:cubicBezTo>
                  <a:cubicBezTo>
                    <a:pt x="45" y="83"/>
                    <a:pt x="45" y="83"/>
                    <a:pt x="45" y="83"/>
                  </a:cubicBezTo>
                  <a:lnTo>
                    <a:pt x="45" y="27"/>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14"/>
            <p:cNvSpPr>
              <a:spLocks/>
            </p:cNvSpPr>
            <p:nvPr userDrawn="1"/>
          </p:nvSpPr>
          <p:spPr bwMode="auto">
            <a:xfrm>
              <a:off x="7486650" y="5062538"/>
              <a:ext cx="227013" cy="217488"/>
            </a:xfrm>
            <a:custGeom>
              <a:avLst/>
              <a:gdLst>
                <a:gd name="T0" fmla="*/ 0 w 143"/>
                <a:gd name="T1" fmla="*/ 137 h 137"/>
                <a:gd name="T2" fmla="*/ 143 w 143"/>
                <a:gd name="T3" fmla="*/ 55 h 137"/>
                <a:gd name="T4" fmla="*/ 143 w 143"/>
                <a:gd name="T5" fmla="*/ 0 h 137"/>
                <a:gd name="T6" fmla="*/ 0 w 143"/>
                <a:gd name="T7" fmla="*/ 85 h 137"/>
                <a:gd name="T8" fmla="*/ 0 w 143"/>
                <a:gd name="T9" fmla="*/ 137 h 137"/>
              </a:gdLst>
              <a:ahLst/>
              <a:cxnLst>
                <a:cxn ang="0">
                  <a:pos x="T0" y="T1"/>
                </a:cxn>
                <a:cxn ang="0">
                  <a:pos x="T2" y="T3"/>
                </a:cxn>
                <a:cxn ang="0">
                  <a:pos x="T4" y="T5"/>
                </a:cxn>
                <a:cxn ang="0">
                  <a:pos x="T6" y="T7"/>
                </a:cxn>
                <a:cxn ang="0">
                  <a:pos x="T8" y="T9"/>
                </a:cxn>
              </a:cxnLst>
              <a:rect l="0" t="0" r="r" b="b"/>
              <a:pathLst>
                <a:path w="143" h="137">
                  <a:moveTo>
                    <a:pt x="0" y="137"/>
                  </a:moveTo>
                  <a:lnTo>
                    <a:pt x="143" y="55"/>
                  </a:lnTo>
                  <a:lnTo>
                    <a:pt x="143" y="0"/>
                  </a:lnTo>
                  <a:lnTo>
                    <a:pt x="0" y="85"/>
                  </a:lnTo>
                  <a:lnTo>
                    <a:pt x="0" y="137"/>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15"/>
            <p:cNvSpPr>
              <a:spLocks/>
            </p:cNvSpPr>
            <p:nvPr userDrawn="1"/>
          </p:nvSpPr>
          <p:spPr bwMode="auto">
            <a:xfrm>
              <a:off x="7486650" y="5148263"/>
              <a:ext cx="227013" cy="311150"/>
            </a:xfrm>
            <a:custGeom>
              <a:avLst/>
              <a:gdLst>
                <a:gd name="T0" fmla="*/ 0 w 143"/>
                <a:gd name="T1" fmla="*/ 196 h 196"/>
                <a:gd name="T2" fmla="*/ 143 w 143"/>
                <a:gd name="T3" fmla="*/ 112 h 196"/>
                <a:gd name="T4" fmla="*/ 143 w 143"/>
                <a:gd name="T5" fmla="*/ 0 h 196"/>
                <a:gd name="T6" fmla="*/ 0 w 143"/>
                <a:gd name="T7" fmla="*/ 83 h 196"/>
                <a:gd name="T8" fmla="*/ 0 w 143"/>
                <a:gd name="T9" fmla="*/ 196 h 196"/>
              </a:gdLst>
              <a:ahLst/>
              <a:cxnLst>
                <a:cxn ang="0">
                  <a:pos x="T0" y="T1"/>
                </a:cxn>
                <a:cxn ang="0">
                  <a:pos x="T2" y="T3"/>
                </a:cxn>
                <a:cxn ang="0">
                  <a:pos x="T4" y="T5"/>
                </a:cxn>
                <a:cxn ang="0">
                  <a:pos x="T6" y="T7"/>
                </a:cxn>
                <a:cxn ang="0">
                  <a:pos x="T8" y="T9"/>
                </a:cxn>
              </a:cxnLst>
              <a:rect l="0" t="0" r="r" b="b"/>
              <a:pathLst>
                <a:path w="143" h="196">
                  <a:moveTo>
                    <a:pt x="0" y="196"/>
                  </a:moveTo>
                  <a:lnTo>
                    <a:pt x="143" y="112"/>
                  </a:lnTo>
                  <a:lnTo>
                    <a:pt x="143" y="0"/>
                  </a:lnTo>
                  <a:lnTo>
                    <a:pt x="0" y="83"/>
                  </a:lnTo>
                  <a:lnTo>
                    <a:pt x="0" y="196"/>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16"/>
            <p:cNvSpPr>
              <a:spLocks/>
            </p:cNvSpPr>
            <p:nvPr userDrawn="1"/>
          </p:nvSpPr>
          <p:spPr bwMode="auto">
            <a:xfrm>
              <a:off x="7259638" y="5319713"/>
              <a:ext cx="227013" cy="139700"/>
            </a:xfrm>
            <a:custGeom>
              <a:avLst/>
              <a:gdLst>
                <a:gd name="T0" fmla="*/ 140 w 140"/>
                <a:gd name="T1" fmla="*/ 33 h 86"/>
                <a:gd name="T2" fmla="*/ 140 w 140"/>
                <a:gd name="T3" fmla="*/ 33 h 86"/>
                <a:gd name="T4" fmla="*/ 82 w 140"/>
                <a:gd name="T5" fmla="*/ 0 h 86"/>
                <a:gd name="T6" fmla="*/ 71 w 140"/>
                <a:gd name="T7" fmla="*/ 25 h 86"/>
                <a:gd name="T8" fmla="*/ 17 w 140"/>
                <a:gd name="T9" fmla="*/ 2 h 86"/>
                <a:gd name="T10" fmla="*/ 0 w 140"/>
                <a:gd name="T11" fmla="*/ 4 h 86"/>
                <a:gd name="T12" fmla="*/ 0 w 140"/>
                <a:gd name="T13" fmla="*/ 5 h 86"/>
                <a:gd name="T14" fmla="*/ 140 w 140"/>
                <a:gd name="T15" fmla="*/ 86 h 86"/>
                <a:gd name="T16" fmla="*/ 140 w 140"/>
                <a:gd name="T17" fmla="*/ 86 h 86"/>
                <a:gd name="T18" fmla="*/ 140 w 140"/>
                <a:gd name="T1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6">
                  <a:moveTo>
                    <a:pt x="140" y="33"/>
                  </a:moveTo>
                  <a:cubicBezTo>
                    <a:pt x="140" y="33"/>
                    <a:pt x="140" y="33"/>
                    <a:pt x="140" y="33"/>
                  </a:cubicBezTo>
                  <a:cubicBezTo>
                    <a:pt x="82" y="0"/>
                    <a:pt x="82" y="0"/>
                    <a:pt x="82" y="0"/>
                  </a:cubicBezTo>
                  <a:cubicBezTo>
                    <a:pt x="78" y="7"/>
                    <a:pt x="74" y="16"/>
                    <a:pt x="71" y="25"/>
                  </a:cubicBezTo>
                  <a:cubicBezTo>
                    <a:pt x="57" y="11"/>
                    <a:pt x="38" y="2"/>
                    <a:pt x="17" y="2"/>
                  </a:cubicBezTo>
                  <a:cubicBezTo>
                    <a:pt x="11" y="2"/>
                    <a:pt x="5" y="3"/>
                    <a:pt x="0" y="4"/>
                  </a:cubicBezTo>
                  <a:cubicBezTo>
                    <a:pt x="0" y="5"/>
                    <a:pt x="0" y="5"/>
                    <a:pt x="0" y="5"/>
                  </a:cubicBezTo>
                  <a:cubicBezTo>
                    <a:pt x="140" y="86"/>
                    <a:pt x="140" y="86"/>
                    <a:pt x="140" y="86"/>
                  </a:cubicBezTo>
                  <a:cubicBezTo>
                    <a:pt x="140" y="86"/>
                    <a:pt x="140" y="86"/>
                    <a:pt x="140" y="86"/>
                  </a:cubicBezTo>
                  <a:lnTo>
                    <a:pt x="140" y="33"/>
                  </a:lnTo>
                  <a:close/>
                </a:path>
              </a:pathLst>
            </a:custGeom>
            <a:solidFill>
              <a:srgbClr val="A0E6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Freeform 17"/>
            <p:cNvSpPr>
              <a:spLocks/>
            </p:cNvSpPr>
            <p:nvPr userDrawn="1"/>
          </p:nvSpPr>
          <p:spPr bwMode="auto">
            <a:xfrm>
              <a:off x="7259638" y="4756151"/>
              <a:ext cx="454025" cy="523875"/>
            </a:xfrm>
            <a:custGeom>
              <a:avLst/>
              <a:gdLst>
                <a:gd name="T0" fmla="*/ 143 w 286"/>
                <a:gd name="T1" fmla="*/ 277 h 330"/>
                <a:gd name="T2" fmla="*/ 143 w 286"/>
                <a:gd name="T3" fmla="*/ 277 h 330"/>
                <a:gd name="T4" fmla="*/ 46 w 286"/>
                <a:gd name="T5" fmla="*/ 222 h 330"/>
                <a:gd name="T6" fmla="*/ 46 w 286"/>
                <a:gd name="T7" fmla="*/ 110 h 330"/>
                <a:gd name="T8" fmla="*/ 143 w 286"/>
                <a:gd name="T9" fmla="*/ 54 h 330"/>
                <a:gd name="T10" fmla="*/ 239 w 286"/>
                <a:gd name="T11" fmla="*/ 110 h 330"/>
                <a:gd name="T12" fmla="*/ 239 w 286"/>
                <a:gd name="T13" fmla="*/ 110 h 330"/>
                <a:gd name="T14" fmla="*/ 286 w 286"/>
                <a:gd name="T15" fmla="*/ 83 h 330"/>
                <a:gd name="T16" fmla="*/ 143 w 286"/>
                <a:gd name="T17" fmla="*/ 0 h 330"/>
                <a:gd name="T18" fmla="*/ 0 w 286"/>
                <a:gd name="T19" fmla="*/ 83 h 330"/>
                <a:gd name="T20" fmla="*/ 0 w 286"/>
                <a:gd name="T21" fmla="*/ 248 h 330"/>
                <a:gd name="T22" fmla="*/ 143 w 286"/>
                <a:gd name="T23" fmla="*/ 330 h 330"/>
                <a:gd name="T24" fmla="*/ 143 w 286"/>
                <a:gd name="T25" fmla="*/ 330 h 330"/>
                <a:gd name="T26" fmla="*/ 143 w 286"/>
                <a:gd name="T27" fmla="*/ 27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330">
                  <a:moveTo>
                    <a:pt x="143" y="277"/>
                  </a:moveTo>
                  <a:lnTo>
                    <a:pt x="143" y="277"/>
                  </a:lnTo>
                  <a:lnTo>
                    <a:pt x="46" y="222"/>
                  </a:lnTo>
                  <a:lnTo>
                    <a:pt x="46" y="110"/>
                  </a:lnTo>
                  <a:lnTo>
                    <a:pt x="143" y="54"/>
                  </a:lnTo>
                  <a:lnTo>
                    <a:pt x="239" y="110"/>
                  </a:lnTo>
                  <a:lnTo>
                    <a:pt x="239" y="110"/>
                  </a:lnTo>
                  <a:lnTo>
                    <a:pt x="286" y="83"/>
                  </a:lnTo>
                  <a:lnTo>
                    <a:pt x="143" y="0"/>
                  </a:lnTo>
                  <a:lnTo>
                    <a:pt x="0" y="83"/>
                  </a:lnTo>
                  <a:lnTo>
                    <a:pt x="0" y="248"/>
                  </a:lnTo>
                  <a:lnTo>
                    <a:pt x="143" y="330"/>
                  </a:lnTo>
                  <a:lnTo>
                    <a:pt x="143" y="330"/>
                  </a:lnTo>
                  <a:lnTo>
                    <a:pt x="143" y="2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48009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anim calcmode="lin" valueType="num">
                                      <p:cBhvr>
                                        <p:cTn id="8" dur="500" fill="hold"/>
                                        <p:tgtEl>
                                          <p:spTgt spid="132"/>
                                        </p:tgtEl>
                                        <p:attrNameLst>
                                          <p:attrName>ppt_x</p:attrName>
                                        </p:attrNameLst>
                                      </p:cBhvr>
                                      <p:tavLst>
                                        <p:tav tm="0">
                                          <p:val>
                                            <p:strVal val="#ppt_x"/>
                                          </p:val>
                                        </p:tav>
                                        <p:tav tm="100000">
                                          <p:val>
                                            <p:strVal val="#ppt_x"/>
                                          </p:val>
                                        </p:tav>
                                      </p:tavLst>
                                    </p:anim>
                                    <p:anim calcmode="lin" valueType="num">
                                      <p:cBhvr>
                                        <p:cTn id="9" dur="500" fill="hold"/>
                                        <p:tgtEl>
                                          <p:spTgt spid="13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250"/>
                                        <p:tgtEl>
                                          <p:spTgt spid="102"/>
                                        </p:tgtEl>
                                      </p:cBhvr>
                                    </p:animEffect>
                                  </p:childTnLst>
                                </p:cTn>
                              </p:par>
                              <p:par>
                                <p:cTn id="13" presetID="10" presetClass="entr" presetSubtype="0" fill="hold" nodeType="withEffect">
                                  <p:stCondLst>
                                    <p:cond delay="125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250"/>
                                        <p:tgtEl>
                                          <p:spTgt spid="118"/>
                                        </p:tgtEl>
                                      </p:cBhvr>
                                    </p:animEffect>
                                  </p:childTnLst>
                                </p:cTn>
                              </p:par>
                              <p:par>
                                <p:cTn id="16" presetID="42" presetClass="path" presetSubtype="0" accel="50000" decel="50000" fill="hold" nodeType="withEffect">
                                  <p:stCondLst>
                                    <p:cond delay="750"/>
                                  </p:stCondLst>
                                  <p:childTnLst>
                                    <p:animMotion origin="layout" path="M -4.5928E-6 -1.32547E-6 L 0.06932 0.00023 " pathEditMode="relative" rAng="0" ptsTypes="AA">
                                      <p:cBhvr>
                                        <p:cTn id="17" dur="1500" fill="hold"/>
                                        <p:tgtEl>
                                          <p:spTgt spid="102"/>
                                        </p:tgtEl>
                                        <p:attrNameLst>
                                          <p:attrName>ppt_x</p:attrName>
                                          <p:attrName>ppt_y</p:attrName>
                                        </p:attrNameLst>
                                      </p:cBhvr>
                                      <p:rCtr x="3459" y="0"/>
                                    </p:animMotion>
                                  </p:childTnLst>
                                </p:cTn>
                              </p:par>
                              <p:par>
                                <p:cTn id="18" presetID="42" presetClass="path" presetSubtype="0" accel="50000" decel="50000" fill="hold" nodeType="withEffect">
                                  <p:stCondLst>
                                    <p:cond delay="1000"/>
                                  </p:stCondLst>
                                  <p:childTnLst>
                                    <p:animMotion origin="layout" path="M 2.09599E-6 -8.17068E-7 L 0.06931 0.00023 " pathEditMode="relative" rAng="0" ptsTypes="AA">
                                      <p:cBhvr>
                                        <p:cTn id="19" dur="1250" fill="hold"/>
                                        <p:tgtEl>
                                          <p:spTgt spid="118"/>
                                        </p:tgtEl>
                                        <p:attrNameLst>
                                          <p:attrName>ppt_x</p:attrName>
                                          <p:attrName>ppt_y</p:attrName>
                                        </p:attrNameLst>
                                      </p:cBhvr>
                                      <p:rCtr x="3459" y="0"/>
                                    </p:animMotion>
                                  </p:childTnLst>
                                </p:cTn>
                              </p:par>
                              <p:par>
                                <p:cTn id="20" presetID="10" presetClass="entr" presetSubtype="0" fill="hold" grpId="0" nodeType="withEffect">
                                  <p:stCondLst>
                                    <p:cond delay="100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250"/>
                                        <p:tgtEl>
                                          <p:spTgt spid="101"/>
                                        </p:tgtEl>
                                      </p:cBhvr>
                                    </p:animEffect>
                                  </p:childTnLst>
                                </p:cTn>
                              </p:par>
                              <p:par>
                                <p:cTn id="23" presetID="42" presetClass="path" presetSubtype="0" accel="50000" decel="50000" fill="hold" grpId="1" nodeType="withEffect">
                                  <p:stCondLst>
                                    <p:cond delay="750"/>
                                  </p:stCondLst>
                                  <p:childTnLst>
                                    <p:animMotion origin="layout" path="M -3.2193E-6 -4.82524E-6 L -0.10326 -4.82524E-6 " pathEditMode="relative" rAng="0" ptsTypes="AA">
                                      <p:cBhvr>
                                        <p:cTn id="24" dur="1250" fill="hold"/>
                                        <p:tgtEl>
                                          <p:spTgt spid="101"/>
                                        </p:tgtEl>
                                        <p:attrNameLst>
                                          <p:attrName>ppt_x</p:attrName>
                                          <p:attrName>ppt_y</p:attrName>
                                        </p:attrNameLst>
                                      </p:cBhvr>
                                      <p:rCtr x="-5170" y="0"/>
                                    </p:animMotion>
                                  </p:childTnLst>
                                </p:cTn>
                              </p:par>
                              <p:par>
                                <p:cTn id="25" presetID="10" presetClass="entr" presetSubtype="0" fill="hold" nodeType="withEffect">
                                  <p:stCondLst>
                                    <p:cond delay="100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100"/>
                                        <p:tgtEl>
                                          <p:spTgt spid="83"/>
                                        </p:tgtEl>
                                      </p:cBhvr>
                                    </p:animEffect>
                                  </p:childTnLst>
                                </p:cTn>
                              </p:par>
                              <p:par>
                                <p:cTn id="28" presetID="42" presetClass="path" presetSubtype="0" accel="50000" decel="50000" fill="hold" nodeType="withEffect">
                                  <p:stCondLst>
                                    <p:cond delay="750"/>
                                  </p:stCondLst>
                                  <p:childTnLst>
                                    <p:animMotion origin="layout" path="M 1.99132E-7 -9.30549E-7 L -0.00064 -0.20608 " pathEditMode="relative" rAng="0" ptsTypes="AA">
                                      <p:cBhvr>
                                        <p:cTn id="29" dur="750" fill="hold"/>
                                        <p:tgtEl>
                                          <p:spTgt spid="83"/>
                                        </p:tgtEl>
                                        <p:attrNameLst>
                                          <p:attrName>ppt_x</p:attrName>
                                          <p:attrName>ppt_y</p:attrName>
                                        </p:attrNameLst>
                                      </p:cBhvr>
                                      <p:rCtr x="-38" y="-10304"/>
                                    </p:animMotion>
                                  </p:childTnLst>
                                </p:cTn>
                              </p:par>
                              <p:par>
                                <p:cTn id="30" presetID="10" presetClass="entr" presetSubtype="0" fill="hold" nodeType="withEffect">
                                  <p:stCondLst>
                                    <p:cond delay="125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100"/>
                                        <p:tgtEl>
                                          <p:spTgt spid="148"/>
                                        </p:tgtEl>
                                      </p:cBhvr>
                                    </p:animEffect>
                                  </p:childTnLst>
                                </p:cTn>
                              </p:par>
                              <p:par>
                                <p:cTn id="33" presetID="42" presetClass="path" presetSubtype="0" accel="50000" decel="50000" fill="hold" nodeType="withEffect">
                                  <p:stCondLst>
                                    <p:cond delay="1000"/>
                                  </p:stCondLst>
                                  <p:childTnLst>
                                    <p:animMotion origin="layout" path="M 2.04238E-8 -4.74353E-6 L -0.00064 -0.20608 " pathEditMode="relative" rAng="0" ptsTypes="AA">
                                      <p:cBhvr>
                                        <p:cTn id="34" dur="750" fill="hold"/>
                                        <p:tgtEl>
                                          <p:spTgt spid="148"/>
                                        </p:tgtEl>
                                        <p:attrNameLst>
                                          <p:attrName>ppt_x</p:attrName>
                                          <p:attrName>ppt_y</p:attrName>
                                        </p:attrNameLst>
                                      </p:cBhvr>
                                      <p:rCtr x="-38" y="-10304"/>
                                    </p:animMotion>
                                  </p:childTnLst>
                                </p:cTn>
                              </p:par>
                              <p:par>
                                <p:cTn id="35" presetID="10" presetClass="entr" presetSubtype="0" fill="hold" nodeType="withEffect">
                                  <p:stCondLst>
                                    <p:cond delay="150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
                                        <p:tgtEl>
                                          <p:spTgt spid="92"/>
                                        </p:tgtEl>
                                      </p:cBhvr>
                                    </p:animEffect>
                                  </p:childTnLst>
                                </p:cTn>
                              </p:par>
                              <p:par>
                                <p:cTn id="38" presetID="42" presetClass="path" presetSubtype="0" accel="50000" decel="50000" fill="hold" nodeType="withEffect">
                                  <p:stCondLst>
                                    <p:cond delay="1250"/>
                                  </p:stCondLst>
                                  <p:childTnLst>
                                    <p:animMotion origin="layout" path="M -7.1228E-7 -4.95234E-6 L 0.00498 -0.21402 " pathEditMode="relative" rAng="0" ptsTypes="AA">
                                      <p:cBhvr>
                                        <p:cTn id="39" dur="750" fill="hold"/>
                                        <p:tgtEl>
                                          <p:spTgt spid="92"/>
                                        </p:tgtEl>
                                        <p:attrNameLst>
                                          <p:attrName>ppt_x</p:attrName>
                                          <p:attrName>ppt_y</p:attrName>
                                        </p:attrNameLst>
                                      </p:cBhvr>
                                      <p:rCtr x="243" y="-10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
        <p:nvSpPr>
          <p:cNvPr id="2" name="TextBox 1"/>
          <p:cNvSpPr txBox="1"/>
          <p:nvPr userDrawn="1"/>
        </p:nvSpPr>
        <p:spPr bwMode="white">
          <a:xfrm>
            <a:off x="4392104" y="6566924"/>
            <a:ext cx="3407792"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mn-lt"/>
              </a:rPr>
              <a:t>MICROSOFT CONFIDENTIAL – INTERNAL ONLY</a:t>
            </a:r>
          </a:p>
        </p:txBody>
      </p:sp>
    </p:spTree>
    <p:extLst>
      <p:ext uri="{BB962C8B-B14F-4D97-AF65-F5344CB8AC3E}">
        <p14:creationId xmlns:p14="http://schemas.microsoft.com/office/powerpoint/2010/main" val="17311455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B557-2751-432B-8C35-08F306BBC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BBABE2-1147-4313-BCAB-0AE343F7C0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6234B9-BB0D-46BF-819D-7DA310E97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AE151-E1C5-451A-AAB0-F62A9C95994D}"/>
              </a:ext>
            </a:extLst>
          </p:cNvPr>
          <p:cNvSpPr>
            <a:spLocks noGrp="1"/>
          </p:cNvSpPr>
          <p:nvPr>
            <p:ph type="dt" sz="half" idx="10"/>
          </p:nvPr>
        </p:nvSpPr>
        <p:spPr/>
        <p:txBody>
          <a:bodyPr/>
          <a:lstStyle/>
          <a:p>
            <a:fld id="{A0B6537F-39AB-4A2A-B42F-0ED2D0BEB180}" type="datetimeFigureOut">
              <a:rPr lang="en-US" smtClean="0"/>
              <a:t>11/2/2021</a:t>
            </a:fld>
            <a:endParaRPr lang="en-US"/>
          </a:p>
        </p:txBody>
      </p:sp>
      <p:sp>
        <p:nvSpPr>
          <p:cNvPr id="6" name="Footer Placeholder 5">
            <a:extLst>
              <a:ext uri="{FF2B5EF4-FFF2-40B4-BE49-F238E27FC236}">
                <a16:creationId xmlns:a16="http://schemas.microsoft.com/office/drawing/2014/main" id="{09F70799-49BC-4D0A-9F8A-AEFDCD9C6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AC742-22E4-4477-B14C-1E08EB0E31F8}"/>
              </a:ext>
            </a:extLst>
          </p:cNvPr>
          <p:cNvSpPr>
            <a:spLocks noGrp="1"/>
          </p:cNvSpPr>
          <p:nvPr>
            <p:ph type="sldNum" sz="quarter" idx="12"/>
          </p:nvPr>
        </p:nvSpPr>
        <p:spPr/>
        <p:txBody>
          <a:bodyPr/>
          <a:lstStyle/>
          <a:p>
            <a:fld id="{9BD6E24B-DE93-4BBD-A665-6381C564B4D2}" type="slidenum">
              <a:rPr lang="en-US" smtClean="0"/>
              <a:t>‹#›</a:t>
            </a:fld>
            <a:endParaRPr lang="en-US"/>
          </a:p>
        </p:txBody>
      </p:sp>
    </p:spTree>
    <p:extLst>
      <p:ext uri="{BB962C8B-B14F-4D97-AF65-F5344CB8AC3E}">
        <p14:creationId xmlns:p14="http://schemas.microsoft.com/office/powerpoint/2010/main" val="2990601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887529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Title Slide">
    <p:bg bwMode="gray">
      <p:bgPr>
        <a:solidFill>
          <a:schemeClr val="bg2"/>
        </a:solidFill>
        <a:effectLst/>
      </p:bgPr>
    </p:bg>
    <p:spTree>
      <p:nvGrpSpPr>
        <p:cNvPr id="1" name=""/>
        <p:cNvGrpSpPr/>
        <p:nvPr/>
      </p:nvGrpSpPr>
      <p:grpSpPr>
        <a:xfrm>
          <a:off x="0" y="0"/>
          <a:ext cx="0" cy="0"/>
          <a:chOff x="0" y="0"/>
          <a:chExt cx="0" cy="0"/>
        </a:xfrm>
      </p:grpSpPr>
      <p:sp>
        <p:nvSpPr>
          <p:cNvPr id="10" name="Rectangle 9"/>
          <p:cNvSpPr/>
          <p:nvPr/>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453192" y="6087890"/>
            <a:ext cx="1427788" cy="304828"/>
          </a:xfrm>
          <a:prstGeom prst="rect">
            <a:avLst/>
          </a:prstGeom>
        </p:spPr>
      </p:pic>
      <p:pic>
        <p:nvPicPr>
          <p:cNvPr id="16" name="Picture 15"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208069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842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6198-014F-4AE1-98FC-3F86A200C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BC8035-15A8-4C20-BA43-41EAB022D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150C3-21BE-4CEA-833E-6AE511AEE295}"/>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F13C450C-4BE7-48E8-A9C7-D45087B8D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81CE7-0B76-49AE-B2BC-829CF0F575FB}"/>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22999458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2CE2-EDC1-4F34-AC0E-1211BFB98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06F2A0-4A52-4B1B-91B6-465A3378A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22D6-1BCB-4363-A077-7A5426E4E46E}"/>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51435D6A-0906-4088-8F26-A6365868B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5248B-5E23-48F1-90C6-D7FF150F13C6}"/>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1384211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CC6E-CD3E-4D9E-98A9-1FE5B81EA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41EF67-22D9-40A2-9613-AF5EBCA99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2B085B-A9C8-430C-9714-EBC40071E723}"/>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F717CC05-27A0-47F9-85B1-68C42FB84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9EBE7-8001-4633-8B90-99336E3FF504}"/>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42103730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8234-FD85-450C-A77C-5A0F48E75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57EA1-C49B-4085-BDBA-34EE3A53D4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11F813-1B76-4AF7-B840-CB70BB51A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3BAC3-06D5-4AE5-B170-764FA7137958}"/>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6" name="Footer Placeholder 5">
            <a:extLst>
              <a:ext uri="{FF2B5EF4-FFF2-40B4-BE49-F238E27FC236}">
                <a16:creationId xmlns:a16="http://schemas.microsoft.com/office/drawing/2014/main" id="{6D1AEDA9-425D-429F-BC57-D8BEC5BD28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01FDA-B643-4EFE-80C0-C5082C7E50F2}"/>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3954421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FFF4-779E-4ECD-BC41-F53F2B1F3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DB80C-60BF-43A1-8BE7-6A85B7A6F9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2001F-88E0-4162-82AA-318BAF157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099925-0381-4BB3-8F21-822CBCA5E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978D2-48A3-45F7-AAF1-DA39142F4F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FB8D88-43F5-4E58-834D-E8676269D02A}"/>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8" name="Footer Placeholder 7">
            <a:extLst>
              <a:ext uri="{FF2B5EF4-FFF2-40B4-BE49-F238E27FC236}">
                <a16:creationId xmlns:a16="http://schemas.microsoft.com/office/drawing/2014/main" id="{05B2C749-1824-4DC1-BC12-B303DD34B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E6AFD-88C4-4557-B412-9CE285EE2AFD}"/>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8142940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F3DE-4F0A-4E99-BDBC-3040AD02B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CC6564-6EA8-4C85-A587-7D7433016275}"/>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4" name="Footer Placeholder 3">
            <a:extLst>
              <a:ext uri="{FF2B5EF4-FFF2-40B4-BE49-F238E27FC236}">
                <a16:creationId xmlns:a16="http://schemas.microsoft.com/office/drawing/2014/main" id="{5DC8F3E9-7AAF-400B-9047-8301E3ED8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7E187-C0D4-4EED-86C6-8491099AF610}"/>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230656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6CB8F8-B148-421A-BBFC-4BEFFD2567B2}"/>
              </a:ext>
            </a:extLst>
          </p:cNvPr>
          <p:cNvSpPr>
            <a:spLocks noGrp="1"/>
          </p:cNvSpPr>
          <p:nvPr>
            <p:ph type="dt" sz="half" idx="10"/>
          </p:nvPr>
        </p:nvSpPr>
        <p:spPr/>
        <p:txBody>
          <a:bodyPr/>
          <a:lstStyle/>
          <a:p>
            <a:fld id="{6C9ABD92-019E-4118-A978-59D223BD7F06}" type="datetimeFigureOut">
              <a:rPr lang="en-US" smtClean="0"/>
              <a:t>11/2/2021</a:t>
            </a:fld>
            <a:endParaRPr lang="en-US"/>
          </a:p>
        </p:txBody>
      </p:sp>
      <p:sp>
        <p:nvSpPr>
          <p:cNvPr id="3" name="Footer Placeholder 2">
            <a:extLst>
              <a:ext uri="{FF2B5EF4-FFF2-40B4-BE49-F238E27FC236}">
                <a16:creationId xmlns:a16="http://schemas.microsoft.com/office/drawing/2014/main" id="{AB839AE5-8C5E-4074-9279-ACCFB7099E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ED9579-CCCF-4302-9B4C-5509B5A32C22}"/>
              </a:ext>
            </a:extLst>
          </p:cNvPr>
          <p:cNvSpPr>
            <a:spLocks noGrp="1"/>
          </p:cNvSpPr>
          <p:nvPr>
            <p:ph type="sldNum" sz="quarter" idx="12"/>
          </p:nvPr>
        </p:nvSpPr>
        <p:spPr/>
        <p:txBody>
          <a:bodyPr/>
          <a:lstStyle/>
          <a:p>
            <a:fld id="{2FE99557-8373-4435-A694-5AEE82E87A88}" type="slidenum">
              <a:rPr lang="en-US" smtClean="0"/>
              <a:t>‹#›</a:t>
            </a:fld>
            <a:endParaRPr lang="en-US"/>
          </a:p>
        </p:txBody>
      </p:sp>
    </p:spTree>
    <p:extLst>
      <p:ext uri="{BB962C8B-B14F-4D97-AF65-F5344CB8AC3E}">
        <p14:creationId xmlns:p14="http://schemas.microsoft.com/office/powerpoint/2010/main" val="266465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image" Target="../media/image7.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image" Target="../media/image25.emf"/><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theme" Target="../theme/theme6.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50.xml"/><Relationship Id="rId21" Type="http://schemas.openxmlformats.org/officeDocument/2006/relationships/slideLayout" Target="../slideLayouts/slideLayout145.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63" Type="http://schemas.openxmlformats.org/officeDocument/2006/relationships/slideLayout" Target="../slideLayouts/slideLayout187.xml"/><Relationship Id="rId68" Type="http://schemas.openxmlformats.org/officeDocument/2006/relationships/slideLayout" Target="../slideLayouts/slideLayout192.xml"/><Relationship Id="rId84" Type="http://schemas.openxmlformats.org/officeDocument/2006/relationships/slideLayout" Target="../slideLayouts/slideLayout208.xml"/><Relationship Id="rId89" Type="http://schemas.openxmlformats.org/officeDocument/2006/relationships/slideLayout" Target="../slideLayouts/slideLayout213.xml"/><Relationship Id="rId112" Type="http://schemas.openxmlformats.org/officeDocument/2006/relationships/slideLayout" Target="../slideLayouts/slideLayout236.xml"/><Relationship Id="rId16" Type="http://schemas.openxmlformats.org/officeDocument/2006/relationships/slideLayout" Target="../slideLayouts/slideLayout140.xml"/><Relationship Id="rId107" Type="http://schemas.openxmlformats.org/officeDocument/2006/relationships/slideLayout" Target="../slideLayouts/slideLayout231.xml"/><Relationship Id="rId11" Type="http://schemas.openxmlformats.org/officeDocument/2006/relationships/slideLayout" Target="../slideLayouts/slideLayout135.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74" Type="http://schemas.openxmlformats.org/officeDocument/2006/relationships/slideLayout" Target="../slideLayouts/slideLayout198.xml"/><Relationship Id="rId79" Type="http://schemas.openxmlformats.org/officeDocument/2006/relationships/slideLayout" Target="../slideLayouts/slideLayout203.xml"/><Relationship Id="rId102" Type="http://schemas.openxmlformats.org/officeDocument/2006/relationships/slideLayout" Target="../slideLayouts/slideLayout226.xml"/><Relationship Id="rId5" Type="http://schemas.openxmlformats.org/officeDocument/2006/relationships/slideLayout" Target="../slideLayouts/slideLayout129.xml"/><Relationship Id="rId90" Type="http://schemas.openxmlformats.org/officeDocument/2006/relationships/slideLayout" Target="../slideLayouts/slideLayout214.xml"/><Relationship Id="rId95" Type="http://schemas.openxmlformats.org/officeDocument/2006/relationships/slideLayout" Target="../slideLayouts/slideLayout219.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64" Type="http://schemas.openxmlformats.org/officeDocument/2006/relationships/slideLayout" Target="../slideLayouts/slideLayout188.xml"/><Relationship Id="rId69" Type="http://schemas.openxmlformats.org/officeDocument/2006/relationships/slideLayout" Target="../slideLayouts/slideLayout193.xml"/><Relationship Id="rId113" Type="http://schemas.openxmlformats.org/officeDocument/2006/relationships/slideLayout" Target="../slideLayouts/slideLayout237.xml"/><Relationship Id="rId80" Type="http://schemas.openxmlformats.org/officeDocument/2006/relationships/slideLayout" Target="../slideLayouts/slideLayout204.xml"/><Relationship Id="rId85" Type="http://schemas.openxmlformats.org/officeDocument/2006/relationships/slideLayout" Target="../slideLayouts/slideLayout209.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59" Type="http://schemas.openxmlformats.org/officeDocument/2006/relationships/slideLayout" Target="../slideLayouts/slideLayout183.xml"/><Relationship Id="rId103" Type="http://schemas.openxmlformats.org/officeDocument/2006/relationships/slideLayout" Target="../slideLayouts/slideLayout227.xml"/><Relationship Id="rId108" Type="http://schemas.openxmlformats.org/officeDocument/2006/relationships/slideLayout" Target="../slideLayouts/slideLayout232.xml"/><Relationship Id="rId54" Type="http://schemas.openxmlformats.org/officeDocument/2006/relationships/slideLayout" Target="../slideLayouts/slideLayout178.xml"/><Relationship Id="rId70" Type="http://schemas.openxmlformats.org/officeDocument/2006/relationships/slideLayout" Target="../slideLayouts/slideLayout194.xml"/><Relationship Id="rId75" Type="http://schemas.openxmlformats.org/officeDocument/2006/relationships/slideLayout" Target="../slideLayouts/slideLayout199.xml"/><Relationship Id="rId91" Type="http://schemas.openxmlformats.org/officeDocument/2006/relationships/slideLayout" Target="../slideLayouts/slideLayout215.xml"/><Relationship Id="rId96" Type="http://schemas.openxmlformats.org/officeDocument/2006/relationships/slideLayout" Target="../slideLayouts/slideLayout22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106" Type="http://schemas.openxmlformats.org/officeDocument/2006/relationships/slideLayout" Target="../slideLayouts/slideLayout230.xml"/><Relationship Id="rId114" Type="http://schemas.openxmlformats.org/officeDocument/2006/relationships/theme" Target="../theme/theme7.xml"/><Relationship Id="rId10" Type="http://schemas.openxmlformats.org/officeDocument/2006/relationships/slideLayout" Target="../slideLayouts/slideLayout134.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slideLayout" Target="../slideLayouts/slideLayout184.xml"/><Relationship Id="rId65" Type="http://schemas.openxmlformats.org/officeDocument/2006/relationships/slideLayout" Target="../slideLayouts/slideLayout189.xml"/><Relationship Id="rId73" Type="http://schemas.openxmlformats.org/officeDocument/2006/relationships/slideLayout" Target="../slideLayouts/slideLayout197.xml"/><Relationship Id="rId78" Type="http://schemas.openxmlformats.org/officeDocument/2006/relationships/slideLayout" Target="../slideLayouts/slideLayout202.xml"/><Relationship Id="rId81" Type="http://schemas.openxmlformats.org/officeDocument/2006/relationships/slideLayout" Target="../slideLayouts/slideLayout205.xml"/><Relationship Id="rId86" Type="http://schemas.openxmlformats.org/officeDocument/2006/relationships/slideLayout" Target="../slideLayouts/slideLayout210.xml"/><Relationship Id="rId94" Type="http://schemas.openxmlformats.org/officeDocument/2006/relationships/slideLayout" Target="../slideLayouts/slideLayout218.xml"/><Relationship Id="rId99" Type="http://schemas.openxmlformats.org/officeDocument/2006/relationships/slideLayout" Target="../slideLayouts/slideLayout223.xml"/><Relationship Id="rId101" Type="http://schemas.openxmlformats.org/officeDocument/2006/relationships/slideLayout" Target="../slideLayouts/slideLayout22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9" Type="http://schemas.openxmlformats.org/officeDocument/2006/relationships/slideLayout" Target="../slideLayouts/slideLayout163.xml"/><Relationship Id="rId109" Type="http://schemas.openxmlformats.org/officeDocument/2006/relationships/slideLayout" Target="../slideLayouts/slideLayout233.xml"/><Relationship Id="rId34" Type="http://schemas.openxmlformats.org/officeDocument/2006/relationships/slideLayout" Target="../slideLayouts/slideLayout158.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6" Type="http://schemas.openxmlformats.org/officeDocument/2006/relationships/slideLayout" Target="../slideLayouts/slideLayout200.xml"/><Relationship Id="rId97" Type="http://schemas.openxmlformats.org/officeDocument/2006/relationships/slideLayout" Target="../slideLayouts/slideLayout221.xml"/><Relationship Id="rId104" Type="http://schemas.openxmlformats.org/officeDocument/2006/relationships/slideLayout" Target="../slideLayouts/slideLayout228.xml"/><Relationship Id="rId7" Type="http://schemas.openxmlformats.org/officeDocument/2006/relationships/slideLayout" Target="../slideLayouts/slideLayout131.xml"/><Relationship Id="rId71" Type="http://schemas.openxmlformats.org/officeDocument/2006/relationships/slideLayout" Target="../slideLayouts/slideLayout195.xml"/><Relationship Id="rId92" Type="http://schemas.openxmlformats.org/officeDocument/2006/relationships/slideLayout" Target="../slideLayouts/slideLayout216.xml"/><Relationship Id="rId2" Type="http://schemas.openxmlformats.org/officeDocument/2006/relationships/slideLayout" Target="../slideLayouts/slideLayout126.xml"/><Relationship Id="rId29" Type="http://schemas.openxmlformats.org/officeDocument/2006/relationships/slideLayout" Target="../slideLayouts/slideLayout153.xml"/><Relationship Id="rId24" Type="http://schemas.openxmlformats.org/officeDocument/2006/relationships/slideLayout" Target="../slideLayouts/slideLayout148.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66" Type="http://schemas.openxmlformats.org/officeDocument/2006/relationships/slideLayout" Target="../slideLayouts/slideLayout190.xml"/><Relationship Id="rId87" Type="http://schemas.openxmlformats.org/officeDocument/2006/relationships/slideLayout" Target="../slideLayouts/slideLayout211.xml"/><Relationship Id="rId110" Type="http://schemas.openxmlformats.org/officeDocument/2006/relationships/slideLayout" Target="../slideLayouts/slideLayout234.xml"/><Relationship Id="rId115" Type="http://schemas.openxmlformats.org/officeDocument/2006/relationships/image" Target="../media/image30.emf"/><Relationship Id="rId61" Type="http://schemas.openxmlformats.org/officeDocument/2006/relationships/slideLayout" Target="../slideLayouts/slideLayout185.xml"/><Relationship Id="rId82" Type="http://schemas.openxmlformats.org/officeDocument/2006/relationships/slideLayout" Target="../slideLayouts/slideLayout206.xml"/><Relationship Id="rId19" Type="http://schemas.openxmlformats.org/officeDocument/2006/relationships/slideLayout" Target="../slideLayouts/slideLayout143.xml"/><Relationship Id="rId14" Type="http://schemas.openxmlformats.org/officeDocument/2006/relationships/slideLayout" Target="../slideLayouts/slideLayout138.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56" Type="http://schemas.openxmlformats.org/officeDocument/2006/relationships/slideLayout" Target="../slideLayouts/slideLayout180.xml"/><Relationship Id="rId77" Type="http://schemas.openxmlformats.org/officeDocument/2006/relationships/slideLayout" Target="../slideLayouts/slideLayout201.xml"/><Relationship Id="rId100" Type="http://schemas.openxmlformats.org/officeDocument/2006/relationships/slideLayout" Target="../slideLayouts/slideLayout224.xml"/><Relationship Id="rId105" Type="http://schemas.openxmlformats.org/officeDocument/2006/relationships/slideLayout" Target="../slideLayouts/slideLayout229.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72" Type="http://schemas.openxmlformats.org/officeDocument/2006/relationships/slideLayout" Target="../slideLayouts/slideLayout196.xml"/><Relationship Id="rId93" Type="http://schemas.openxmlformats.org/officeDocument/2006/relationships/slideLayout" Target="../slideLayouts/slideLayout217.xml"/><Relationship Id="rId98" Type="http://schemas.openxmlformats.org/officeDocument/2006/relationships/slideLayout" Target="../slideLayouts/slideLayout222.xml"/><Relationship Id="rId3" Type="http://schemas.openxmlformats.org/officeDocument/2006/relationships/slideLayout" Target="../slideLayouts/slideLayout127.xml"/><Relationship Id="rId25" Type="http://schemas.openxmlformats.org/officeDocument/2006/relationships/slideLayout" Target="../slideLayouts/slideLayout149.xml"/><Relationship Id="rId46" Type="http://schemas.openxmlformats.org/officeDocument/2006/relationships/slideLayout" Target="../slideLayouts/slideLayout170.xml"/><Relationship Id="rId67" Type="http://schemas.openxmlformats.org/officeDocument/2006/relationships/slideLayout" Target="../slideLayouts/slideLayout191.xml"/><Relationship Id="rId20" Type="http://schemas.openxmlformats.org/officeDocument/2006/relationships/slideLayout" Target="../slideLayouts/slideLayout144.xml"/><Relationship Id="rId41" Type="http://schemas.openxmlformats.org/officeDocument/2006/relationships/slideLayout" Target="../slideLayouts/slideLayout165.xml"/><Relationship Id="rId62" Type="http://schemas.openxmlformats.org/officeDocument/2006/relationships/slideLayout" Target="../slideLayouts/slideLayout186.xml"/><Relationship Id="rId83" Type="http://schemas.openxmlformats.org/officeDocument/2006/relationships/slideLayout" Target="../slideLayouts/slideLayout207.xml"/><Relationship Id="rId88" Type="http://schemas.openxmlformats.org/officeDocument/2006/relationships/slideLayout" Target="../slideLayouts/slideLayout212.xml"/><Relationship Id="rId111"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C6CAC-5493-48EC-81C3-2A92D9F72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A1C182-2D02-44DA-99FA-93E119457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8729F-5A75-4FC9-9399-C90076B16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6537F-39AB-4A2A-B42F-0ED2D0BEB180}" type="datetimeFigureOut">
              <a:rPr lang="en-US" smtClean="0"/>
              <a:t>11/2/2021</a:t>
            </a:fld>
            <a:endParaRPr lang="en-US"/>
          </a:p>
        </p:txBody>
      </p:sp>
      <p:sp>
        <p:nvSpPr>
          <p:cNvPr id="5" name="Footer Placeholder 4">
            <a:extLst>
              <a:ext uri="{FF2B5EF4-FFF2-40B4-BE49-F238E27FC236}">
                <a16:creationId xmlns:a16="http://schemas.microsoft.com/office/drawing/2014/main" id="{31E28936-6119-4BC4-A598-5F72AF1DC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BAF1F5-02D9-4000-83E1-BC90DD61A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6E24B-DE93-4BBD-A665-6381C564B4D2}" type="slidenum">
              <a:rPr lang="en-US" smtClean="0"/>
              <a:t>‹#›</a:t>
            </a:fld>
            <a:endParaRPr lang="en-US"/>
          </a:p>
        </p:txBody>
      </p:sp>
    </p:spTree>
    <p:extLst>
      <p:ext uri="{BB962C8B-B14F-4D97-AF65-F5344CB8AC3E}">
        <p14:creationId xmlns:p14="http://schemas.microsoft.com/office/powerpoint/2010/main" val="3404904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23263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713"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9027B-F0E1-424F-AE45-7E099DCFF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908986-8203-4788-9768-DC8EDAE56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615EA-D4CD-48B8-B4E9-146746611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582B3-3547-4DF9-B9F2-1AAC3B227037}" type="datetimeFigureOut">
              <a:rPr lang="en-US" smtClean="0"/>
              <a:t>11/2/2021</a:t>
            </a:fld>
            <a:endParaRPr lang="en-US"/>
          </a:p>
        </p:txBody>
      </p:sp>
      <p:sp>
        <p:nvSpPr>
          <p:cNvPr id="5" name="Footer Placeholder 4">
            <a:extLst>
              <a:ext uri="{FF2B5EF4-FFF2-40B4-BE49-F238E27FC236}">
                <a16:creationId xmlns:a16="http://schemas.microsoft.com/office/drawing/2014/main" id="{0A650472-D647-4153-B930-C289B7D2E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C5249-4FF4-44DF-AFCE-3D2F7AF25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9AE1A-1354-448C-BEC6-C998C948C51A}" type="slidenum">
              <a:rPr lang="en-US" smtClean="0"/>
              <a:t>‹#›</a:t>
            </a:fld>
            <a:endParaRPr lang="en-US"/>
          </a:p>
        </p:txBody>
      </p:sp>
    </p:spTree>
    <p:extLst>
      <p:ext uri="{BB962C8B-B14F-4D97-AF65-F5344CB8AC3E}">
        <p14:creationId xmlns:p14="http://schemas.microsoft.com/office/powerpoint/2010/main" val="162488854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9" r:id="rId15"/>
    <p:sldLayoutId id="2147483710" r:id="rId16"/>
    <p:sldLayoutId id="2147483711" r:id="rId17"/>
    <p:sldLayoutId id="2147483712" r:id="rId18"/>
    <p:sldLayoutId id="2147483743" r:id="rId19"/>
    <p:sldLayoutId id="214748374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0"/>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5874728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CE5F88-8D21-4B23-B338-D8F08A451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732B9C-D086-4071-9A70-24B458A5B9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59C5F-A39C-4C7E-AEB6-A51706384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BD92-019E-4118-A978-59D223BD7F06}" type="datetimeFigureOut">
              <a:rPr lang="en-US" smtClean="0"/>
              <a:t>11/2/2021</a:t>
            </a:fld>
            <a:endParaRPr lang="en-US"/>
          </a:p>
        </p:txBody>
      </p:sp>
      <p:sp>
        <p:nvSpPr>
          <p:cNvPr id="5" name="Footer Placeholder 4">
            <a:extLst>
              <a:ext uri="{FF2B5EF4-FFF2-40B4-BE49-F238E27FC236}">
                <a16:creationId xmlns:a16="http://schemas.microsoft.com/office/drawing/2014/main" id="{BD72F89A-CBEB-4BE4-B12B-B491035FF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598A9F-117A-45C5-92F9-15780E8F4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99557-8373-4435-A694-5AEE82E87A88}" type="slidenum">
              <a:rPr lang="en-US" smtClean="0"/>
              <a:t>‹#›</a:t>
            </a:fld>
            <a:endParaRPr lang="en-US"/>
          </a:p>
        </p:txBody>
      </p:sp>
    </p:spTree>
    <p:extLst>
      <p:ext uri="{BB962C8B-B14F-4D97-AF65-F5344CB8AC3E}">
        <p14:creationId xmlns:p14="http://schemas.microsoft.com/office/powerpoint/2010/main" val="229305530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491009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51510123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 id="2147483832" r:id="rId49"/>
    <p:sldLayoutId id="2147483833" r:id="rId50"/>
    <p:sldLayoutId id="2147483834" r:id="rId51"/>
    <p:sldLayoutId id="2147483835" r:id="rId52"/>
    <p:sldLayoutId id="2147483836" r:id="rId53"/>
    <p:sldLayoutId id="2147483837" r:id="rId54"/>
    <p:sldLayoutId id="2147483838" r:id="rId55"/>
    <p:sldLayoutId id="2147483839" r:id="rId56"/>
    <p:sldLayoutId id="2147483840" r:id="rId57"/>
    <p:sldLayoutId id="2147483841" r:id="rId58"/>
    <p:sldLayoutId id="2147483842" r:id="rId59"/>
    <p:sldLayoutId id="2147483843" r:id="rId60"/>
    <p:sldLayoutId id="2147483844" r:id="rId61"/>
    <p:sldLayoutId id="2147483845" r:id="rId62"/>
    <p:sldLayoutId id="2147483846" r:id="rId63"/>
    <p:sldLayoutId id="2147483847" r:id="rId64"/>
    <p:sldLayoutId id="2147483848" r:id="rId65"/>
    <p:sldLayoutId id="2147483849" r:id="rId66"/>
    <p:sldLayoutId id="2147483850" r:id="rId67"/>
    <p:sldLayoutId id="2147483851" r:id="rId68"/>
    <p:sldLayoutId id="2147483852" r:id="rId69"/>
    <p:sldLayoutId id="2147483853" r:id="rId70"/>
    <p:sldLayoutId id="2147483854" r:id="rId71"/>
    <p:sldLayoutId id="2147483855" r:id="rId72"/>
    <p:sldLayoutId id="2147483856" r:id="rId73"/>
    <p:sldLayoutId id="2147483857" r:id="rId74"/>
    <p:sldLayoutId id="2147483858" r:id="rId75"/>
    <p:sldLayoutId id="2147483859" r:id="rId76"/>
    <p:sldLayoutId id="2147483860" r:id="rId77"/>
    <p:sldLayoutId id="2147483861" r:id="rId78"/>
    <p:sldLayoutId id="2147483862" r:id="rId79"/>
    <p:sldLayoutId id="2147483863" r:id="rId80"/>
    <p:sldLayoutId id="2147483864" r:id="rId81"/>
    <p:sldLayoutId id="2147483865" r:id="rId82"/>
    <p:sldLayoutId id="2147483866" r:id="rId83"/>
    <p:sldLayoutId id="2147483867" r:id="rId84"/>
    <p:sldLayoutId id="2147483868" r:id="rId85"/>
    <p:sldLayoutId id="2147483869" r:id="rId86"/>
    <p:sldLayoutId id="2147483870" r:id="rId87"/>
    <p:sldLayoutId id="2147483871" r:id="rId88"/>
    <p:sldLayoutId id="2147483872" r:id="rId89"/>
    <p:sldLayoutId id="2147483873" r:id="rId90"/>
    <p:sldLayoutId id="2147483874" r:id="rId91"/>
    <p:sldLayoutId id="2147483875" r:id="rId92"/>
    <p:sldLayoutId id="2147483876" r:id="rId93"/>
    <p:sldLayoutId id="2147483877" r:id="rId94"/>
    <p:sldLayoutId id="2147483878" r:id="rId95"/>
    <p:sldLayoutId id="2147483879" r:id="rId96"/>
    <p:sldLayoutId id="2147483880" r:id="rId97"/>
    <p:sldLayoutId id="2147483881" r:id="rId98"/>
    <p:sldLayoutId id="2147483882" r:id="rId99"/>
    <p:sldLayoutId id="2147483883" r:id="rId100"/>
    <p:sldLayoutId id="2147483884" r:id="rId101"/>
    <p:sldLayoutId id="2147483885" r:id="rId102"/>
    <p:sldLayoutId id="2147483886" r:id="rId103"/>
    <p:sldLayoutId id="2147483887" r:id="rId104"/>
    <p:sldLayoutId id="2147483888" r:id="rId105"/>
    <p:sldLayoutId id="2147483889" r:id="rId106"/>
    <p:sldLayoutId id="2147483890" r:id="rId107"/>
    <p:sldLayoutId id="2147483891" r:id="rId108"/>
    <p:sldLayoutId id="2147483892" r:id="rId109"/>
    <p:sldLayoutId id="2147483893" r:id="rId110"/>
    <p:sldLayoutId id="2147483894" r:id="rId111"/>
    <p:sldLayoutId id="2147483895" r:id="rId112"/>
    <p:sldLayoutId id="2147483896" r:id="rId1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12.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6.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13.xml"/><Relationship Id="rId16" Type="http://schemas.openxmlformats.org/officeDocument/2006/relationships/image" Target="../media/image98.png"/><Relationship Id="rId20" Type="http://schemas.openxmlformats.org/officeDocument/2006/relationships/image" Target="../media/image102.svg"/><Relationship Id="rId1" Type="http://schemas.openxmlformats.org/officeDocument/2006/relationships/slideLayout" Target="../slideLayouts/slideLayout1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jpe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105.png"/><Relationship Id="rId5" Type="http://schemas.openxmlformats.org/officeDocument/2006/relationships/image" Target="../media/image104.emf"/><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8.png"/><Relationship Id="rId7"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112.svg"/><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109.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0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hyperlink" Target="https://azure.microsoft.com/en-us/pricing/details/data-factor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cs.microsoft.com/en-us/azure/data-factory/source-control" TargetMode="External"/><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7.xml"/></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0.emf"/></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xml"/><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slideLayout" Target="../slideLayouts/slideLayout158.xml"/><Relationship Id="rId1" Type="http://schemas.openxmlformats.org/officeDocument/2006/relationships/tags" Target="../tags/tag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0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63.xml"/><Relationship Id="rId4" Type="http://schemas.openxmlformats.org/officeDocument/2006/relationships/hyperlink" Target="https://blogs.msdn.microsoft.com/uk_faculty_connection/2017/02/24/big-data-on-azure-with-no-limits-data-analytics-and-managed-cluster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58.xml"/><Relationship Id="rId5" Type="http://schemas.openxmlformats.org/officeDocument/2006/relationships/image" Target="../media/image134.sv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hyperlink" Target="https://microsoft.github.io/PartnerResources/" TargetMode="External"/><Relationship Id="rId2" Type="http://schemas.openxmlformats.org/officeDocument/2006/relationships/hyperlink" Target="https://docs.microsoft.com/en-us/power-bi/transform-model/dataflows/dataflows-create" TargetMode="External"/><Relationship Id="rId1" Type="http://schemas.openxmlformats.org/officeDocument/2006/relationships/slideLayout" Target="../slideLayouts/slideLayout199.xml"/><Relationship Id="rId6" Type="http://schemas.openxmlformats.org/officeDocument/2006/relationships/hyperlink" Target="https://docs.microsoft.com/en-us/azure/synapse-analytics/" TargetMode="External"/><Relationship Id="rId5" Type="http://schemas.openxmlformats.org/officeDocument/2006/relationships/hyperlink" Target="https://docs.microsoft.com/en-us/azure/data-factory/" TargetMode="External"/><Relationship Id="rId4" Type="http://schemas.openxmlformats.org/officeDocument/2006/relationships/hyperlink" Target="https://docs.microsoft.com/en-us/azure/stream-analytic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Comput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wikipedia.org/wiki/Buffer_(computer_science)" TargetMode="External"/><Relationship Id="rId5" Type="http://schemas.openxmlformats.org/officeDocument/2006/relationships/hyperlink" Target="https://en.wikipedia.org/wiki/Data" TargetMode="External"/><Relationship Id="rId4" Type="http://schemas.openxmlformats.org/officeDocument/2006/relationships/hyperlink" Target="https://en.wikipedia.org/wiki/Pipeline_(computing)#cite_note-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orbes.com/sites/louiscolumbus/2020/03/29/the-state-of-enterprise-data-integration-2020/#1d4ed0ebc466"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dirty="0"/>
              <a:t>Modern Analytics Academy</a:t>
            </a:r>
          </a:p>
        </p:txBody>
      </p:sp>
      <p:sp>
        <p:nvSpPr>
          <p:cNvPr id="5" name="Text Placeholder 4"/>
          <p:cNvSpPr>
            <a:spLocks noGrp="1"/>
          </p:cNvSpPr>
          <p:nvPr>
            <p:ph type="body" sz="quarter" idx="12"/>
          </p:nvPr>
        </p:nvSpPr>
        <p:spPr>
          <a:xfrm>
            <a:off x="584200" y="3533776"/>
            <a:ext cx="9144000" cy="369332"/>
          </a:xfrm>
        </p:spPr>
        <p:txBody>
          <a:bodyPr/>
          <a:lstStyle/>
          <a:p>
            <a:r>
              <a:rPr lang="en-US" sz="2400" dirty="0">
                <a:solidFill>
                  <a:srgbClr val="FFFFFF"/>
                </a:solidFill>
              </a:rPr>
              <a:t>Data Pipeline Overview</a:t>
            </a:r>
            <a:endParaRPr lang="en-US" dirty="0"/>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4627E3-E9B7-584F-BF35-1B3AF0A2FA52}"/>
              </a:ext>
            </a:extLst>
          </p:cNvPr>
          <p:cNvSpPr>
            <a:spLocks noGrp="1"/>
          </p:cNvSpPr>
          <p:nvPr>
            <p:ph type="title"/>
          </p:nvPr>
        </p:nvSpPr>
        <p:spPr>
          <a:xfrm>
            <a:off x="4811436" y="2714906"/>
            <a:ext cx="6667500" cy="714094"/>
          </a:xfrm>
        </p:spPr>
        <p:txBody>
          <a:bodyPr/>
          <a:lstStyle/>
          <a:p>
            <a:r>
              <a:rPr lang="en-US" dirty="0"/>
              <a:t>Azure Data Factory</a:t>
            </a:r>
          </a:p>
        </p:txBody>
      </p:sp>
    </p:spTree>
    <p:extLst>
      <p:ext uri="{BB962C8B-B14F-4D97-AF65-F5344CB8AC3E}">
        <p14:creationId xmlns:p14="http://schemas.microsoft.com/office/powerpoint/2010/main" val="51311576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E75E-EAA1-4BBB-BAB9-274B8B72BF03}"/>
              </a:ext>
            </a:extLst>
          </p:cNvPr>
          <p:cNvSpPr>
            <a:spLocks noGrp="1"/>
          </p:cNvSpPr>
          <p:nvPr>
            <p:ph type="title"/>
          </p:nvPr>
        </p:nvSpPr>
        <p:spPr/>
        <p:txBody>
          <a:bodyPr/>
          <a:lstStyle/>
          <a:p>
            <a:r>
              <a:rPr lang="en-US"/>
              <a:t>Azure Data Factory</a:t>
            </a:r>
          </a:p>
        </p:txBody>
      </p:sp>
      <p:sp>
        <p:nvSpPr>
          <p:cNvPr id="6" name="Text Placeholder 5">
            <a:extLst>
              <a:ext uri="{FF2B5EF4-FFF2-40B4-BE49-F238E27FC236}">
                <a16:creationId xmlns:a16="http://schemas.microsoft.com/office/drawing/2014/main" id="{5108D35A-EFE0-439C-A7E6-79F5B09D3D12}"/>
              </a:ext>
            </a:extLst>
          </p:cNvPr>
          <p:cNvSpPr>
            <a:spLocks noGrp="1"/>
          </p:cNvSpPr>
          <p:nvPr>
            <p:ph type="body" sz="quarter" idx="10"/>
          </p:nvPr>
        </p:nvSpPr>
        <p:spPr/>
        <p:txBody>
          <a:bodyPr/>
          <a:lstStyle/>
          <a:p>
            <a:r>
              <a:rPr lang="en-US"/>
              <a:t>Hybrid data integration, simplified</a:t>
            </a:r>
          </a:p>
        </p:txBody>
      </p:sp>
      <p:sp>
        <p:nvSpPr>
          <p:cNvPr id="9" name="TextBox 8">
            <a:extLst>
              <a:ext uri="{FF2B5EF4-FFF2-40B4-BE49-F238E27FC236}">
                <a16:creationId xmlns:a16="http://schemas.microsoft.com/office/drawing/2014/main" id="{05E27E73-BD18-41B5-92B7-F005F14E5457}"/>
              </a:ext>
            </a:extLst>
          </p:cNvPr>
          <p:cNvSpPr txBox="1"/>
          <p:nvPr/>
        </p:nvSpPr>
        <p:spPr>
          <a:xfrm>
            <a:off x="1147384" y="4236181"/>
            <a:ext cx="1625253"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a:ea typeface="+mn-ea"/>
                <a:cs typeface="+mn-cs"/>
              </a:rPr>
              <a:t>Easy-to-use</a:t>
            </a:r>
          </a:p>
        </p:txBody>
      </p:sp>
      <p:sp>
        <p:nvSpPr>
          <p:cNvPr id="10" name="TextBox 9">
            <a:extLst>
              <a:ext uri="{FF2B5EF4-FFF2-40B4-BE49-F238E27FC236}">
                <a16:creationId xmlns:a16="http://schemas.microsoft.com/office/drawing/2014/main" id="{3156B390-C4FA-4001-954E-636ECDBDC4C6}"/>
              </a:ext>
            </a:extLst>
          </p:cNvPr>
          <p:cNvSpPr txBox="1"/>
          <p:nvPr/>
        </p:nvSpPr>
        <p:spPr>
          <a:xfrm>
            <a:off x="3758206" y="4236181"/>
            <a:ext cx="193238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a:ea typeface="+mn-ea"/>
                <a:cs typeface="+mn-cs"/>
              </a:rPr>
              <a:t>Cost-effective</a:t>
            </a:r>
          </a:p>
        </p:txBody>
      </p:sp>
      <p:sp>
        <p:nvSpPr>
          <p:cNvPr id="11" name="TextBox 10">
            <a:extLst>
              <a:ext uri="{FF2B5EF4-FFF2-40B4-BE49-F238E27FC236}">
                <a16:creationId xmlns:a16="http://schemas.microsoft.com/office/drawing/2014/main" id="{0E8E9114-5C16-4FA4-9DDC-892DCF104497}"/>
              </a:ext>
            </a:extLst>
          </p:cNvPr>
          <p:cNvSpPr txBox="1"/>
          <p:nvPr/>
        </p:nvSpPr>
        <p:spPr>
          <a:xfrm>
            <a:off x="6871306" y="4236181"/>
            <a:ext cx="123386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a:ea typeface="+mn-ea"/>
                <a:cs typeface="+mn-cs"/>
              </a:rPr>
              <a:t>Powerful</a:t>
            </a:r>
          </a:p>
        </p:txBody>
      </p:sp>
      <p:sp>
        <p:nvSpPr>
          <p:cNvPr id="12" name="TextBox 11">
            <a:extLst>
              <a:ext uri="{FF2B5EF4-FFF2-40B4-BE49-F238E27FC236}">
                <a16:creationId xmlns:a16="http://schemas.microsoft.com/office/drawing/2014/main" id="{CB46D8C3-1063-4130-BBA1-152D35011444}"/>
              </a:ext>
            </a:extLst>
          </p:cNvPr>
          <p:cNvSpPr txBox="1"/>
          <p:nvPr/>
        </p:nvSpPr>
        <p:spPr>
          <a:xfrm>
            <a:off x="9541241" y="4236181"/>
            <a:ext cx="1421671"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a:ea typeface="+mn-ea"/>
                <a:cs typeface="+mn-cs"/>
              </a:rPr>
              <a:t>Intelligent</a:t>
            </a:r>
          </a:p>
        </p:txBody>
      </p:sp>
      <p:sp useBgFill="1">
        <p:nvSpPr>
          <p:cNvPr id="17" name="Oval 16">
            <a:extLst>
              <a:ext uri="{FF2B5EF4-FFF2-40B4-BE49-F238E27FC236}">
                <a16:creationId xmlns:a16="http://schemas.microsoft.com/office/drawing/2014/main" id="{177F2D30-7464-469D-9427-1CCB40A5F468}"/>
              </a:ext>
            </a:extLst>
          </p:cNvPr>
          <p:cNvSpPr/>
          <p:nvPr/>
        </p:nvSpPr>
        <p:spPr bwMode="auto">
          <a:xfrm>
            <a:off x="1213708" y="2524538"/>
            <a:ext cx="1492604" cy="1492604"/>
          </a:xfrm>
          <a:prstGeom prst="ellipse">
            <a:avLst/>
          </a:prstGeom>
          <a:ln>
            <a:noFill/>
            <a:headEnd type="none" w="med" len="med"/>
            <a:tailEnd type="none" w="med" len="med"/>
          </a:ln>
          <a:effectLst>
            <a:outerShdw blurRad="152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8" name="Oval 17">
            <a:extLst>
              <a:ext uri="{FF2B5EF4-FFF2-40B4-BE49-F238E27FC236}">
                <a16:creationId xmlns:a16="http://schemas.microsoft.com/office/drawing/2014/main" id="{CF175A68-5FF0-43B8-B77E-461C46D5AEF5}"/>
              </a:ext>
            </a:extLst>
          </p:cNvPr>
          <p:cNvSpPr/>
          <p:nvPr/>
        </p:nvSpPr>
        <p:spPr bwMode="auto">
          <a:xfrm>
            <a:off x="3978098" y="2524538"/>
            <a:ext cx="1492604" cy="1492604"/>
          </a:xfrm>
          <a:prstGeom prst="ellipse">
            <a:avLst/>
          </a:prstGeom>
          <a:ln>
            <a:noFill/>
            <a:headEnd type="none" w="med" len="med"/>
            <a:tailEnd type="none" w="med" len="med"/>
          </a:ln>
          <a:effectLst>
            <a:outerShdw blurRad="152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9" name="Oval 18">
            <a:extLst>
              <a:ext uri="{FF2B5EF4-FFF2-40B4-BE49-F238E27FC236}">
                <a16:creationId xmlns:a16="http://schemas.microsoft.com/office/drawing/2014/main" id="{B16537FF-3743-4551-9118-F9A6C46DCDDF}"/>
              </a:ext>
            </a:extLst>
          </p:cNvPr>
          <p:cNvSpPr/>
          <p:nvPr/>
        </p:nvSpPr>
        <p:spPr bwMode="auto">
          <a:xfrm>
            <a:off x="6742488" y="2524538"/>
            <a:ext cx="1492604" cy="1492604"/>
          </a:xfrm>
          <a:prstGeom prst="ellipse">
            <a:avLst/>
          </a:prstGeom>
          <a:ln>
            <a:noFill/>
            <a:headEnd type="none" w="med" len="med"/>
            <a:tailEnd type="none" w="med" len="med"/>
          </a:ln>
          <a:effectLst>
            <a:outerShdw blurRad="152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20" name="Oval 19">
            <a:extLst>
              <a:ext uri="{FF2B5EF4-FFF2-40B4-BE49-F238E27FC236}">
                <a16:creationId xmlns:a16="http://schemas.microsoft.com/office/drawing/2014/main" id="{BDE579EB-F1EE-4A52-9AE4-4C975F56117C}"/>
              </a:ext>
            </a:extLst>
          </p:cNvPr>
          <p:cNvSpPr/>
          <p:nvPr/>
        </p:nvSpPr>
        <p:spPr bwMode="auto">
          <a:xfrm>
            <a:off x="9505774" y="2524538"/>
            <a:ext cx="1492604" cy="1492604"/>
          </a:xfrm>
          <a:prstGeom prst="ellipse">
            <a:avLst/>
          </a:prstGeom>
          <a:ln>
            <a:noFill/>
            <a:headEnd type="none" w="med" len="med"/>
            <a:tailEnd type="none" w="med" len="med"/>
          </a:ln>
          <a:effectLst>
            <a:outerShdw blurRad="152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6">
            <a:extLst>
              <a:ext uri="{FF2B5EF4-FFF2-40B4-BE49-F238E27FC236}">
                <a16:creationId xmlns:a16="http://schemas.microsoft.com/office/drawing/2014/main" id="{660A63CD-1756-4088-B7B4-88D49A793BBF}"/>
              </a:ext>
            </a:extLst>
          </p:cNvPr>
          <p:cNvGrpSpPr>
            <a:grpSpLocks noChangeAspect="1"/>
          </p:cNvGrpSpPr>
          <p:nvPr/>
        </p:nvGrpSpPr>
        <p:grpSpPr bwMode="auto">
          <a:xfrm>
            <a:off x="9828279" y="2863327"/>
            <a:ext cx="847594" cy="847594"/>
            <a:chOff x="2204" y="999"/>
            <a:chExt cx="312" cy="312"/>
          </a:xfrm>
        </p:grpSpPr>
        <p:sp>
          <p:nvSpPr>
            <p:cNvPr id="22" name="AutoShape 25">
              <a:extLst>
                <a:ext uri="{FF2B5EF4-FFF2-40B4-BE49-F238E27FC236}">
                  <a16:creationId xmlns:a16="http://schemas.microsoft.com/office/drawing/2014/main" id="{43FC38AE-5247-4BB0-9206-A61B655A305F}"/>
                </a:ext>
              </a:extLst>
            </p:cNvPr>
            <p:cNvSpPr>
              <a:spLocks noChangeAspect="1" noChangeArrowheads="1" noTextEdit="1"/>
            </p:cNvSpPr>
            <p:nvPr/>
          </p:nvSpPr>
          <p:spPr bwMode="auto">
            <a:xfrm>
              <a:off x="2204" y="999"/>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 name="Freeform 28">
              <a:extLst>
                <a:ext uri="{FF2B5EF4-FFF2-40B4-BE49-F238E27FC236}">
                  <a16:creationId xmlns:a16="http://schemas.microsoft.com/office/drawing/2014/main" id="{E34124A6-D3ED-4CD4-9EC0-7A2B1AF43F2A}"/>
                </a:ext>
              </a:extLst>
            </p:cNvPr>
            <p:cNvSpPr>
              <a:spLocks/>
            </p:cNvSpPr>
            <p:nvPr/>
          </p:nvSpPr>
          <p:spPr bwMode="auto">
            <a:xfrm>
              <a:off x="2233" y="1028"/>
              <a:ext cx="122" cy="255"/>
            </a:xfrm>
            <a:custGeom>
              <a:avLst/>
              <a:gdLst>
                <a:gd name="T0" fmla="*/ 534 w 534"/>
                <a:gd name="T1" fmla="*/ 831 h 1115"/>
                <a:gd name="T2" fmla="*/ 534 w 534"/>
                <a:gd name="T3" fmla="*/ 116 h 1115"/>
                <a:gd name="T4" fmla="*/ 521 w 534"/>
                <a:gd name="T5" fmla="*/ 68 h 1115"/>
                <a:gd name="T6" fmla="*/ 518 w 534"/>
                <a:gd name="T7" fmla="*/ 61 h 1115"/>
                <a:gd name="T8" fmla="*/ 517 w 534"/>
                <a:gd name="T9" fmla="*/ 61 h 1115"/>
                <a:gd name="T10" fmla="*/ 411 w 534"/>
                <a:gd name="T11" fmla="*/ 0 h 1115"/>
                <a:gd name="T12" fmla="*/ 290 w 534"/>
                <a:gd name="T13" fmla="*/ 106 h 1115"/>
                <a:gd name="T14" fmla="*/ 273 w 534"/>
                <a:gd name="T15" fmla="*/ 105 h 1115"/>
                <a:gd name="T16" fmla="*/ 99 w 534"/>
                <a:gd name="T17" fmla="*/ 280 h 1115"/>
                <a:gd name="T18" fmla="*/ 104 w 534"/>
                <a:gd name="T19" fmla="*/ 323 h 1115"/>
                <a:gd name="T20" fmla="*/ 0 w 534"/>
                <a:gd name="T21" fmla="*/ 591 h 1115"/>
                <a:gd name="T22" fmla="*/ 259 w 534"/>
                <a:gd name="T23" fmla="*/ 964 h 1115"/>
                <a:gd name="T24" fmla="*/ 260 w 534"/>
                <a:gd name="T25" fmla="*/ 970 h 1115"/>
                <a:gd name="T26" fmla="*/ 397 w 534"/>
                <a:gd name="T27" fmla="*/ 1108 h 1115"/>
                <a:gd name="T28" fmla="*/ 503 w 534"/>
                <a:gd name="T29" fmla="*/ 1096 h 1115"/>
                <a:gd name="T30" fmla="*/ 534 w 534"/>
                <a:gd name="T31" fmla="*/ 1049 h 1115"/>
                <a:gd name="T32" fmla="*/ 534 w 534"/>
                <a:gd name="T33" fmla="*/ 831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4" h="1115">
                  <a:moveTo>
                    <a:pt x="534" y="831"/>
                  </a:moveTo>
                  <a:cubicBezTo>
                    <a:pt x="534" y="116"/>
                    <a:pt x="534" y="116"/>
                    <a:pt x="534" y="116"/>
                  </a:cubicBezTo>
                  <a:cubicBezTo>
                    <a:pt x="534" y="98"/>
                    <a:pt x="529" y="82"/>
                    <a:pt x="521" y="68"/>
                  </a:cubicBezTo>
                  <a:cubicBezTo>
                    <a:pt x="520" y="65"/>
                    <a:pt x="519" y="63"/>
                    <a:pt x="518" y="61"/>
                  </a:cubicBezTo>
                  <a:cubicBezTo>
                    <a:pt x="518" y="61"/>
                    <a:pt x="518" y="61"/>
                    <a:pt x="517" y="61"/>
                  </a:cubicBezTo>
                  <a:cubicBezTo>
                    <a:pt x="496" y="25"/>
                    <a:pt x="457" y="0"/>
                    <a:pt x="411" y="0"/>
                  </a:cubicBezTo>
                  <a:cubicBezTo>
                    <a:pt x="349" y="0"/>
                    <a:pt x="298" y="46"/>
                    <a:pt x="290" y="106"/>
                  </a:cubicBezTo>
                  <a:cubicBezTo>
                    <a:pt x="284" y="105"/>
                    <a:pt x="279" y="105"/>
                    <a:pt x="273" y="105"/>
                  </a:cubicBezTo>
                  <a:cubicBezTo>
                    <a:pt x="177" y="105"/>
                    <a:pt x="99" y="183"/>
                    <a:pt x="99" y="280"/>
                  </a:cubicBezTo>
                  <a:cubicBezTo>
                    <a:pt x="99" y="295"/>
                    <a:pt x="101" y="309"/>
                    <a:pt x="104" y="323"/>
                  </a:cubicBezTo>
                  <a:cubicBezTo>
                    <a:pt x="40" y="394"/>
                    <a:pt x="0" y="487"/>
                    <a:pt x="0" y="591"/>
                  </a:cubicBezTo>
                  <a:cubicBezTo>
                    <a:pt x="0" y="762"/>
                    <a:pt x="108" y="907"/>
                    <a:pt x="259" y="964"/>
                  </a:cubicBezTo>
                  <a:cubicBezTo>
                    <a:pt x="259" y="966"/>
                    <a:pt x="259" y="968"/>
                    <a:pt x="260" y="970"/>
                  </a:cubicBezTo>
                  <a:cubicBezTo>
                    <a:pt x="273" y="1039"/>
                    <a:pt x="329" y="1094"/>
                    <a:pt x="397" y="1108"/>
                  </a:cubicBezTo>
                  <a:cubicBezTo>
                    <a:pt x="435" y="1115"/>
                    <a:pt x="472" y="1110"/>
                    <a:pt x="503" y="1096"/>
                  </a:cubicBezTo>
                  <a:cubicBezTo>
                    <a:pt x="522" y="1088"/>
                    <a:pt x="534" y="1069"/>
                    <a:pt x="534" y="1049"/>
                  </a:cubicBezTo>
                  <a:lnTo>
                    <a:pt x="534" y="83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 name="Freeform 29">
              <a:extLst>
                <a:ext uri="{FF2B5EF4-FFF2-40B4-BE49-F238E27FC236}">
                  <a16:creationId xmlns:a16="http://schemas.microsoft.com/office/drawing/2014/main" id="{D6F642B9-2F73-4962-88A9-6B85BA2B7142}"/>
                </a:ext>
              </a:extLst>
            </p:cNvPr>
            <p:cNvSpPr>
              <a:spLocks/>
            </p:cNvSpPr>
            <p:nvPr/>
          </p:nvSpPr>
          <p:spPr bwMode="auto">
            <a:xfrm>
              <a:off x="2365" y="1028"/>
              <a:ext cx="122" cy="255"/>
            </a:xfrm>
            <a:custGeom>
              <a:avLst/>
              <a:gdLst>
                <a:gd name="T0" fmla="*/ 0 w 534"/>
                <a:gd name="T1" fmla="*/ 831 h 1115"/>
                <a:gd name="T2" fmla="*/ 0 w 534"/>
                <a:gd name="T3" fmla="*/ 116 h 1115"/>
                <a:gd name="T4" fmla="*/ 14 w 534"/>
                <a:gd name="T5" fmla="*/ 68 h 1115"/>
                <a:gd name="T6" fmla="*/ 17 w 534"/>
                <a:gd name="T7" fmla="*/ 61 h 1115"/>
                <a:gd name="T8" fmla="*/ 17 w 534"/>
                <a:gd name="T9" fmla="*/ 61 h 1115"/>
                <a:gd name="T10" fmla="*/ 123 w 534"/>
                <a:gd name="T11" fmla="*/ 0 h 1115"/>
                <a:gd name="T12" fmla="*/ 245 w 534"/>
                <a:gd name="T13" fmla="*/ 106 h 1115"/>
                <a:gd name="T14" fmla="*/ 262 w 534"/>
                <a:gd name="T15" fmla="*/ 105 h 1115"/>
                <a:gd name="T16" fmla="*/ 436 w 534"/>
                <a:gd name="T17" fmla="*/ 280 h 1115"/>
                <a:gd name="T18" fmla="*/ 431 w 534"/>
                <a:gd name="T19" fmla="*/ 323 h 1115"/>
                <a:gd name="T20" fmla="*/ 534 w 534"/>
                <a:gd name="T21" fmla="*/ 591 h 1115"/>
                <a:gd name="T22" fmla="*/ 276 w 534"/>
                <a:gd name="T23" fmla="*/ 964 h 1115"/>
                <a:gd name="T24" fmla="*/ 275 w 534"/>
                <a:gd name="T25" fmla="*/ 970 h 1115"/>
                <a:gd name="T26" fmla="*/ 138 w 534"/>
                <a:gd name="T27" fmla="*/ 1108 h 1115"/>
                <a:gd name="T28" fmla="*/ 32 w 534"/>
                <a:gd name="T29" fmla="*/ 1096 h 1115"/>
                <a:gd name="T30" fmla="*/ 0 w 534"/>
                <a:gd name="T31" fmla="*/ 1049 h 1115"/>
                <a:gd name="T32" fmla="*/ 0 w 534"/>
                <a:gd name="T33" fmla="*/ 831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4" h="1115">
                  <a:moveTo>
                    <a:pt x="0" y="831"/>
                  </a:moveTo>
                  <a:cubicBezTo>
                    <a:pt x="0" y="116"/>
                    <a:pt x="0" y="116"/>
                    <a:pt x="0" y="116"/>
                  </a:cubicBezTo>
                  <a:cubicBezTo>
                    <a:pt x="0" y="98"/>
                    <a:pt x="5" y="82"/>
                    <a:pt x="14" y="68"/>
                  </a:cubicBezTo>
                  <a:cubicBezTo>
                    <a:pt x="15" y="65"/>
                    <a:pt x="16" y="63"/>
                    <a:pt x="17" y="61"/>
                  </a:cubicBezTo>
                  <a:cubicBezTo>
                    <a:pt x="17" y="61"/>
                    <a:pt x="17" y="61"/>
                    <a:pt x="17" y="61"/>
                  </a:cubicBezTo>
                  <a:cubicBezTo>
                    <a:pt x="39" y="25"/>
                    <a:pt x="78" y="0"/>
                    <a:pt x="123" y="0"/>
                  </a:cubicBezTo>
                  <a:cubicBezTo>
                    <a:pt x="185" y="0"/>
                    <a:pt x="237" y="46"/>
                    <a:pt x="245" y="106"/>
                  </a:cubicBezTo>
                  <a:cubicBezTo>
                    <a:pt x="250" y="105"/>
                    <a:pt x="256" y="105"/>
                    <a:pt x="262" y="105"/>
                  </a:cubicBezTo>
                  <a:cubicBezTo>
                    <a:pt x="358" y="105"/>
                    <a:pt x="436" y="183"/>
                    <a:pt x="436" y="280"/>
                  </a:cubicBezTo>
                  <a:cubicBezTo>
                    <a:pt x="436" y="295"/>
                    <a:pt x="434" y="309"/>
                    <a:pt x="431" y="323"/>
                  </a:cubicBezTo>
                  <a:cubicBezTo>
                    <a:pt x="495" y="394"/>
                    <a:pt x="534" y="487"/>
                    <a:pt x="534" y="591"/>
                  </a:cubicBezTo>
                  <a:cubicBezTo>
                    <a:pt x="534" y="762"/>
                    <a:pt x="427" y="907"/>
                    <a:pt x="276" y="964"/>
                  </a:cubicBezTo>
                  <a:cubicBezTo>
                    <a:pt x="275" y="966"/>
                    <a:pt x="275" y="968"/>
                    <a:pt x="275" y="970"/>
                  </a:cubicBezTo>
                  <a:cubicBezTo>
                    <a:pt x="262" y="1039"/>
                    <a:pt x="206" y="1094"/>
                    <a:pt x="138" y="1108"/>
                  </a:cubicBezTo>
                  <a:cubicBezTo>
                    <a:pt x="100" y="1115"/>
                    <a:pt x="63" y="1110"/>
                    <a:pt x="32" y="1096"/>
                  </a:cubicBezTo>
                  <a:cubicBezTo>
                    <a:pt x="13" y="1088"/>
                    <a:pt x="0" y="1069"/>
                    <a:pt x="0" y="1049"/>
                  </a:cubicBezTo>
                  <a:lnTo>
                    <a:pt x="0" y="83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 name="Group 4">
            <a:extLst>
              <a:ext uri="{FF2B5EF4-FFF2-40B4-BE49-F238E27FC236}">
                <a16:creationId xmlns:a16="http://schemas.microsoft.com/office/drawing/2014/main" id="{9F4F4B41-1C2E-42E4-A1F0-185BDF86D622}"/>
              </a:ext>
            </a:extLst>
          </p:cNvPr>
          <p:cNvGrpSpPr>
            <a:grpSpLocks noChangeAspect="1"/>
          </p:cNvGrpSpPr>
          <p:nvPr/>
        </p:nvGrpSpPr>
        <p:grpSpPr bwMode="auto">
          <a:xfrm>
            <a:off x="4300603" y="2863696"/>
            <a:ext cx="847594" cy="844880"/>
            <a:chOff x="410" y="1000"/>
            <a:chExt cx="312" cy="311"/>
          </a:xfrm>
        </p:grpSpPr>
        <p:sp>
          <p:nvSpPr>
            <p:cNvPr id="27" name="Freeform 5">
              <a:extLst>
                <a:ext uri="{FF2B5EF4-FFF2-40B4-BE49-F238E27FC236}">
                  <a16:creationId xmlns:a16="http://schemas.microsoft.com/office/drawing/2014/main" id="{522AB5A5-51E7-4C7A-ACA1-6927E09C095D}"/>
                </a:ext>
              </a:extLst>
            </p:cNvPr>
            <p:cNvSpPr>
              <a:spLocks noEditPoints="1"/>
            </p:cNvSpPr>
            <p:nvPr/>
          </p:nvSpPr>
          <p:spPr bwMode="auto">
            <a:xfrm>
              <a:off x="527" y="1081"/>
              <a:ext cx="78" cy="149"/>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5 h 650"/>
                <a:gd name="T36" fmla="*/ 308 w 341"/>
                <a:gd name="T37" fmla="*/ 89 h 650"/>
                <a:gd name="T38" fmla="*/ 308 w 341"/>
                <a:gd name="T39" fmla="*/ 185 h 650"/>
                <a:gd name="T40" fmla="*/ 196 w 341"/>
                <a:gd name="T41" fmla="*/ 148 h 650"/>
                <a:gd name="T42" fmla="*/ 196 w 341"/>
                <a:gd name="T43" fmla="*/ 283 h 650"/>
                <a:gd name="T44" fmla="*/ 308 w 341"/>
                <a:gd name="T45" fmla="*/ 347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8"/>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5"/>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5"/>
                    <a:pt x="196" y="65"/>
                    <a:pt x="196" y="65"/>
                  </a:cubicBezTo>
                  <a:cubicBezTo>
                    <a:pt x="246" y="67"/>
                    <a:pt x="283" y="75"/>
                    <a:pt x="308" y="89"/>
                  </a:cubicBezTo>
                  <a:cubicBezTo>
                    <a:pt x="308" y="185"/>
                    <a:pt x="308" y="185"/>
                    <a:pt x="308" y="185"/>
                  </a:cubicBezTo>
                  <a:cubicBezTo>
                    <a:pt x="275" y="165"/>
                    <a:pt x="237" y="153"/>
                    <a:pt x="196" y="148"/>
                  </a:cubicBezTo>
                  <a:cubicBezTo>
                    <a:pt x="196" y="283"/>
                    <a:pt x="196" y="283"/>
                    <a:pt x="196" y="283"/>
                  </a:cubicBezTo>
                  <a:cubicBezTo>
                    <a:pt x="248" y="301"/>
                    <a:pt x="285" y="323"/>
                    <a:pt x="308" y="347"/>
                  </a:cubicBezTo>
                  <a:cubicBezTo>
                    <a:pt x="330" y="370"/>
                    <a:pt x="341" y="399"/>
                    <a:pt x="341" y="434"/>
                  </a:cubicBezTo>
                  <a:close/>
                  <a:moveTo>
                    <a:pt x="144" y="262"/>
                  </a:moveTo>
                  <a:cubicBezTo>
                    <a:pt x="144" y="149"/>
                    <a:pt x="144" y="149"/>
                    <a:pt x="144" y="149"/>
                  </a:cubicBezTo>
                  <a:cubicBezTo>
                    <a:pt x="111" y="155"/>
                    <a:pt x="94" y="172"/>
                    <a:pt x="94" y="201"/>
                  </a:cubicBezTo>
                  <a:cubicBezTo>
                    <a:pt x="94" y="226"/>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Freeform 6">
              <a:extLst>
                <a:ext uri="{FF2B5EF4-FFF2-40B4-BE49-F238E27FC236}">
                  <a16:creationId xmlns:a16="http://schemas.microsoft.com/office/drawing/2014/main" id="{3ABDB7D2-B502-435F-82EA-EFB76DCF779B}"/>
                </a:ext>
              </a:extLst>
            </p:cNvPr>
            <p:cNvSpPr>
              <a:spLocks/>
            </p:cNvSpPr>
            <p:nvPr/>
          </p:nvSpPr>
          <p:spPr bwMode="auto">
            <a:xfrm>
              <a:off x="410" y="1000"/>
              <a:ext cx="312" cy="311"/>
            </a:xfrm>
            <a:custGeom>
              <a:avLst/>
              <a:gdLst>
                <a:gd name="T0" fmla="*/ 682 w 1365"/>
                <a:gd name="T1" fmla="*/ 1364 h 1364"/>
                <a:gd name="T2" fmla="*/ 0 w 1365"/>
                <a:gd name="T3" fmla="*/ 682 h 1364"/>
                <a:gd name="T4" fmla="*/ 682 w 1365"/>
                <a:gd name="T5" fmla="*/ 0 h 1364"/>
                <a:gd name="T6" fmla="*/ 1280 w 1365"/>
                <a:gd name="T7" fmla="*/ 352 h 1364"/>
                <a:gd name="T8" fmla="*/ 1311 w 1365"/>
                <a:gd name="T9" fmla="*/ 408 h 1364"/>
                <a:gd name="T10" fmla="*/ 1199 w 1365"/>
                <a:gd name="T11" fmla="*/ 470 h 1364"/>
                <a:gd name="T12" fmla="*/ 1168 w 1365"/>
                <a:gd name="T13" fmla="*/ 414 h 1364"/>
                <a:gd name="T14" fmla="*/ 682 w 1365"/>
                <a:gd name="T15" fmla="*/ 128 h 1364"/>
                <a:gd name="T16" fmla="*/ 128 w 1365"/>
                <a:gd name="T17" fmla="*/ 682 h 1364"/>
                <a:gd name="T18" fmla="*/ 682 w 1365"/>
                <a:gd name="T19" fmla="*/ 1236 h 1364"/>
                <a:gd name="T20" fmla="*/ 1237 w 1365"/>
                <a:gd name="T21" fmla="*/ 682 h 1364"/>
                <a:gd name="T22" fmla="*/ 1237 w 1365"/>
                <a:gd name="T23" fmla="*/ 682 h 1364"/>
                <a:gd name="T24" fmla="*/ 1365 w 1365"/>
                <a:gd name="T25" fmla="*/ 682 h 1364"/>
                <a:gd name="T26" fmla="*/ 1365 w 1365"/>
                <a:gd name="T27" fmla="*/ 682 h 1364"/>
                <a:gd name="T28" fmla="*/ 682 w 1365"/>
                <a:gd name="T29" fmla="*/ 1364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5" h="1364">
                  <a:moveTo>
                    <a:pt x="682" y="1364"/>
                  </a:moveTo>
                  <a:cubicBezTo>
                    <a:pt x="306" y="1364"/>
                    <a:pt x="0" y="1058"/>
                    <a:pt x="0" y="682"/>
                  </a:cubicBezTo>
                  <a:cubicBezTo>
                    <a:pt x="0" y="306"/>
                    <a:pt x="306" y="0"/>
                    <a:pt x="682" y="0"/>
                  </a:cubicBezTo>
                  <a:cubicBezTo>
                    <a:pt x="931" y="0"/>
                    <a:pt x="1160" y="135"/>
                    <a:pt x="1280" y="352"/>
                  </a:cubicBezTo>
                  <a:cubicBezTo>
                    <a:pt x="1311" y="408"/>
                    <a:pt x="1311" y="408"/>
                    <a:pt x="1311" y="408"/>
                  </a:cubicBezTo>
                  <a:cubicBezTo>
                    <a:pt x="1199" y="470"/>
                    <a:pt x="1199" y="470"/>
                    <a:pt x="1199" y="470"/>
                  </a:cubicBezTo>
                  <a:cubicBezTo>
                    <a:pt x="1168" y="414"/>
                    <a:pt x="1168" y="414"/>
                    <a:pt x="1168" y="414"/>
                  </a:cubicBezTo>
                  <a:cubicBezTo>
                    <a:pt x="1070" y="237"/>
                    <a:pt x="884" y="128"/>
                    <a:pt x="682" y="128"/>
                  </a:cubicBezTo>
                  <a:cubicBezTo>
                    <a:pt x="377" y="128"/>
                    <a:pt x="128" y="376"/>
                    <a:pt x="128" y="682"/>
                  </a:cubicBezTo>
                  <a:cubicBezTo>
                    <a:pt x="128" y="988"/>
                    <a:pt x="377" y="1236"/>
                    <a:pt x="682" y="1236"/>
                  </a:cubicBezTo>
                  <a:cubicBezTo>
                    <a:pt x="988" y="1236"/>
                    <a:pt x="1237" y="988"/>
                    <a:pt x="1237" y="682"/>
                  </a:cubicBezTo>
                  <a:cubicBezTo>
                    <a:pt x="1237" y="682"/>
                    <a:pt x="1237" y="682"/>
                    <a:pt x="1237" y="682"/>
                  </a:cubicBezTo>
                  <a:cubicBezTo>
                    <a:pt x="1365" y="682"/>
                    <a:pt x="1365" y="682"/>
                    <a:pt x="1365" y="682"/>
                  </a:cubicBezTo>
                  <a:cubicBezTo>
                    <a:pt x="1365" y="682"/>
                    <a:pt x="1365" y="682"/>
                    <a:pt x="1365" y="682"/>
                  </a:cubicBezTo>
                  <a:cubicBezTo>
                    <a:pt x="1365" y="1058"/>
                    <a:pt x="1059" y="1364"/>
                    <a:pt x="682" y="13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 name="Freeform 7">
              <a:extLst>
                <a:ext uri="{FF2B5EF4-FFF2-40B4-BE49-F238E27FC236}">
                  <a16:creationId xmlns:a16="http://schemas.microsoft.com/office/drawing/2014/main" id="{60397D4D-4F89-43B3-9AE5-FA403E33E10E}"/>
                </a:ext>
              </a:extLst>
            </p:cNvPr>
            <p:cNvSpPr>
              <a:spLocks/>
            </p:cNvSpPr>
            <p:nvPr/>
          </p:nvSpPr>
          <p:spPr bwMode="auto">
            <a:xfrm>
              <a:off x="634" y="1029"/>
              <a:ext cx="88" cy="88"/>
            </a:xfrm>
            <a:custGeom>
              <a:avLst/>
              <a:gdLst>
                <a:gd name="T0" fmla="*/ 0 w 88"/>
                <a:gd name="T1" fmla="*/ 88 h 88"/>
                <a:gd name="T2" fmla="*/ 0 w 88"/>
                <a:gd name="T3" fmla="*/ 59 h 88"/>
                <a:gd name="T4" fmla="*/ 59 w 88"/>
                <a:gd name="T5" fmla="*/ 59 h 88"/>
                <a:gd name="T6" fmla="*/ 59 w 88"/>
                <a:gd name="T7" fmla="*/ 0 h 88"/>
                <a:gd name="T8" fmla="*/ 88 w 88"/>
                <a:gd name="T9" fmla="*/ 0 h 88"/>
                <a:gd name="T10" fmla="*/ 88 w 88"/>
                <a:gd name="T11" fmla="*/ 88 h 88"/>
                <a:gd name="T12" fmla="*/ 0 w 8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8" h="88">
                  <a:moveTo>
                    <a:pt x="0" y="88"/>
                  </a:moveTo>
                  <a:lnTo>
                    <a:pt x="0" y="59"/>
                  </a:lnTo>
                  <a:lnTo>
                    <a:pt x="59" y="59"/>
                  </a:lnTo>
                  <a:lnTo>
                    <a:pt x="59" y="0"/>
                  </a:lnTo>
                  <a:lnTo>
                    <a:pt x="88" y="0"/>
                  </a:lnTo>
                  <a:lnTo>
                    <a:pt x="88"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5" name="Group 4">
            <a:extLst>
              <a:ext uri="{FF2B5EF4-FFF2-40B4-BE49-F238E27FC236}">
                <a16:creationId xmlns:a16="http://schemas.microsoft.com/office/drawing/2014/main" id="{AB136DE1-1D97-4AE3-A798-EE8567670132}"/>
              </a:ext>
            </a:extLst>
          </p:cNvPr>
          <p:cNvGrpSpPr>
            <a:grpSpLocks noChangeAspect="1"/>
          </p:cNvGrpSpPr>
          <p:nvPr/>
        </p:nvGrpSpPr>
        <p:grpSpPr bwMode="auto">
          <a:xfrm>
            <a:off x="7065798" y="2861554"/>
            <a:ext cx="844879" cy="844879"/>
            <a:chOff x="410" y="999"/>
            <a:chExt cx="312" cy="312"/>
          </a:xfrm>
        </p:grpSpPr>
        <p:sp>
          <p:nvSpPr>
            <p:cNvPr id="46" name="AutoShape 3">
              <a:extLst>
                <a:ext uri="{FF2B5EF4-FFF2-40B4-BE49-F238E27FC236}">
                  <a16:creationId xmlns:a16="http://schemas.microsoft.com/office/drawing/2014/main" id="{F600B171-EE82-4042-936A-C91EA8EF85F9}"/>
                </a:ext>
              </a:extLst>
            </p:cNvPr>
            <p:cNvSpPr>
              <a:spLocks noChangeAspect="1" noChangeArrowheads="1" noTextEdit="1"/>
            </p:cNvSpPr>
            <p:nvPr/>
          </p:nvSpPr>
          <p:spPr bwMode="auto">
            <a:xfrm>
              <a:off x="410" y="999"/>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5">
              <a:extLst>
                <a:ext uri="{FF2B5EF4-FFF2-40B4-BE49-F238E27FC236}">
                  <a16:creationId xmlns:a16="http://schemas.microsoft.com/office/drawing/2014/main" id="{EA07072C-62C8-46DA-8AA5-DE02122AF01A}"/>
                </a:ext>
              </a:extLst>
            </p:cNvPr>
            <p:cNvSpPr>
              <a:spLocks/>
            </p:cNvSpPr>
            <p:nvPr/>
          </p:nvSpPr>
          <p:spPr bwMode="auto">
            <a:xfrm>
              <a:off x="410" y="999"/>
              <a:ext cx="312" cy="312"/>
            </a:xfrm>
            <a:custGeom>
              <a:avLst/>
              <a:gdLst>
                <a:gd name="T0" fmla="*/ 682 w 1365"/>
                <a:gd name="T1" fmla="*/ 1365 h 1365"/>
                <a:gd name="T2" fmla="*/ 0 w 1365"/>
                <a:gd name="T3" fmla="*/ 683 h 1365"/>
                <a:gd name="T4" fmla="*/ 682 w 1365"/>
                <a:gd name="T5" fmla="*/ 0 h 1365"/>
                <a:gd name="T6" fmla="*/ 682 w 1365"/>
                <a:gd name="T7" fmla="*/ 128 h 1365"/>
                <a:gd name="T8" fmla="*/ 128 w 1365"/>
                <a:gd name="T9" fmla="*/ 683 h 1365"/>
                <a:gd name="T10" fmla="*/ 682 w 1365"/>
                <a:gd name="T11" fmla="*/ 1237 h 1365"/>
                <a:gd name="T12" fmla="*/ 1237 w 1365"/>
                <a:gd name="T13" fmla="*/ 683 h 1365"/>
                <a:gd name="T14" fmla="*/ 1365 w 1365"/>
                <a:gd name="T15" fmla="*/ 683 h 1365"/>
                <a:gd name="T16" fmla="*/ 682 w 1365"/>
                <a:gd name="T17" fmla="*/ 1365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5" h="1365">
                  <a:moveTo>
                    <a:pt x="682" y="1365"/>
                  </a:moveTo>
                  <a:cubicBezTo>
                    <a:pt x="306" y="1365"/>
                    <a:pt x="0" y="1059"/>
                    <a:pt x="0" y="683"/>
                  </a:cubicBezTo>
                  <a:cubicBezTo>
                    <a:pt x="0" y="306"/>
                    <a:pt x="306" y="0"/>
                    <a:pt x="682" y="0"/>
                  </a:cubicBezTo>
                  <a:cubicBezTo>
                    <a:pt x="682" y="128"/>
                    <a:pt x="682" y="128"/>
                    <a:pt x="682" y="128"/>
                  </a:cubicBezTo>
                  <a:cubicBezTo>
                    <a:pt x="377" y="128"/>
                    <a:pt x="128" y="377"/>
                    <a:pt x="128" y="683"/>
                  </a:cubicBezTo>
                  <a:cubicBezTo>
                    <a:pt x="128" y="988"/>
                    <a:pt x="377" y="1237"/>
                    <a:pt x="682" y="1237"/>
                  </a:cubicBezTo>
                  <a:cubicBezTo>
                    <a:pt x="988" y="1237"/>
                    <a:pt x="1237" y="988"/>
                    <a:pt x="1237" y="683"/>
                  </a:cubicBezTo>
                  <a:cubicBezTo>
                    <a:pt x="1365" y="683"/>
                    <a:pt x="1365" y="683"/>
                    <a:pt x="1365" y="683"/>
                  </a:cubicBezTo>
                  <a:cubicBezTo>
                    <a:pt x="1365" y="1059"/>
                    <a:pt x="1059" y="1365"/>
                    <a:pt x="682" y="13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6">
              <a:extLst>
                <a:ext uri="{FF2B5EF4-FFF2-40B4-BE49-F238E27FC236}">
                  <a16:creationId xmlns:a16="http://schemas.microsoft.com/office/drawing/2014/main" id="{582A616A-7E96-4E2F-8C4F-1369B525DB0B}"/>
                </a:ext>
              </a:extLst>
            </p:cNvPr>
            <p:cNvSpPr>
              <a:spLocks/>
            </p:cNvSpPr>
            <p:nvPr/>
          </p:nvSpPr>
          <p:spPr bwMode="auto">
            <a:xfrm>
              <a:off x="490" y="1037"/>
              <a:ext cx="183" cy="225"/>
            </a:xfrm>
            <a:custGeom>
              <a:avLst/>
              <a:gdLst>
                <a:gd name="T0" fmla="*/ 331 w 801"/>
                <a:gd name="T1" fmla="*/ 984 h 984"/>
                <a:gd name="T2" fmla="*/ 0 w 801"/>
                <a:gd name="T3" fmla="*/ 846 h 984"/>
                <a:gd name="T4" fmla="*/ 90 w 801"/>
                <a:gd name="T5" fmla="*/ 756 h 984"/>
                <a:gd name="T6" fmla="*/ 331 w 801"/>
                <a:gd name="T7" fmla="*/ 856 h 984"/>
                <a:gd name="T8" fmla="*/ 573 w 801"/>
                <a:gd name="T9" fmla="*/ 756 h 984"/>
                <a:gd name="T10" fmla="*/ 673 w 801"/>
                <a:gd name="T11" fmla="*/ 515 h 984"/>
                <a:gd name="T12" fmla="*/ 573 w 801"/>
                <a:gd name="T13" fmla="*/ 273 h 984"/>
                <a:gd name="T14" fmla="*/ 90 w 801"/>
                <a:gd name="T15" fmla="*/ 273 h 984"/>
                <a:gd name="T16" fmla="*/ 0 w 801"/>
                <a:gd name="T17" fmla="*/ 183 h 984"/>
                <a:gd name="T18" fmla="*/ 663 w 801"/>
                <a:gd name="T19" fmla="*/ 183 h 984"/>
                <a:gd name="T20" fmla="*/ 801 w 801"/>
                <a:gd name="T21" fmla="*/ 515 h 984"/>
                <a:gd name="T22" fmla="*/ 663 w 801"/>
                <a:gd name="T23" fmla="*/ 846 h 984"/>
                <a:gd name="T24" fmla="*/ 331 w 801"/>
                <a:gd name="T25" fmla="*/ 98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984">
                  <a:moveTo>
                    <a:pt x="331" y="984"/>
                  </a:moveTo>
                  <a:cubicBezTo>
                    <a:pt x="206" y="984"/>
                    <a:pt x="88" y="935"/>
                    <a:pt x="0" y="846"/>
                  </a:cubicBezTo>
                  <a:cubicBezTo>
                    <a:pt x="90" y="756"/>
                    <a:pt x="90" y="756"/>
                    <a:pt x="90" y="756"/>
                  </a:cubicBezTo>
                  <a:cubicBezTo>
                    <a:pt x="155" y="820"/>
                    <a:pt x="240" y="856"/>
                    <a:pt x="331" y="856"/>
                  </a:cubicBezTo>
                  <a:cubicBezTo>
                    <a:pt x="423" y="856"/>
                    <a:pt x="508" y="820"/>
                    <a:pt x="573" y="756"/>
                  </a:cubicBezTo>
                  <a:cubicBezTo>
                    <a:pt x="637" y="691"/>
                    <a:pt x="673" y="606"/>
                    <a:pt x="673" y="515"/>
                  </a:cubicBezTo>
                  <a:cubicBezTo>
                    <a:pt x="673" y="424"/>
                    <a:pt x="637" y="338"/>
                    <a:pt x="573" y="273"/>
                  </a:cubicBezTo>
                  <a:cubicBezTo>
                    <a:pt x="440" y="141"/>
                    <a:pt x="223" y="140"/>
                    <a:pt x="90" y="273"/>
                  </a:cubicBezTo>
                  <a:cubicBezTo>
                    <a:pt x="0" y="183"/>
                    <a:pt x="0" y="183"/>
                    <a:pt x="0" y="183"/>
                  </a:cubicBezTo>
                  <a:cubicBezTo>
                    <a:pt x="183" y="0"/>
                    <a:pt x="480" y="0"/>
                    <a:pt x="663" y="183"/>
                  </a:cubicBezTo>
                  <a:cubicBezTo>
                    <a:pt x="752" y="272"/>
                    <a:pt x="801" y="389"/>
                    <a:pt x="801" y="515"/>
                  </a:cubicBezTo>
                  <a:cubicBezTo>
                    <a:pt x="801" y="640"/>
                    <a:pt x="752" y="758"/>
                    <a:pt x="663" y="846"/>
                  </a:cubicBezTo>
                  <a:cubicBezTo>
                    <a:pt x="575" y="935"/>
                    <a:pt x="457" y="984"/>
                    <a:pt x="331" y="984"/>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7">
              <a:extLst>
                <a:ext uri="{FF2B5EF4-FFF2-40B4-BE49-F238E27FC236}">
                  <a16:creationId xmlns:a16="http://schemas.microsoft.com/office/drawing/2014/main" id="{D25EAC9F-E75D-48C3-A233-E96D02ADCAD3}"/>
                </a:ext>
              </a:extLst>
            </p:cNvPr>
            <p:cNvSpPr>
              <a:spLocks/>
            </p:cNvSpPr>
            <p:nvPr/>
          </p:nvSpPr>
          <p:spPr bwMode="auto">
            <a:xfrm>
              <a:off x="507" y="1097"/>
              <a:ext cx="117" cy="117"/>
            </a:xfrm>
            <a:custGeom>
              <a:avLst/>
              <a:gdLst>
                <a:gd name="T0" fmla="*/ 256 w 512"/>
                <a:gd name="T1" fmla="*/ 512 h 512"/>
                <a:gd name="T2" fmla="*/ 0 w 512"/>
                <a:gd name="T3" fmla="*/ 256 h 512"/>
                <a:gd name="T4" fmla="*/ 256 w 512"/>
                <a:gd name="T5" fmla="*/ 0 h 512"/>
                <a:gd name="T6" fmla="*/ 256 w 512"/>
                <a:gd name="T7" fmla="*/ 128 h 512"/>
                <a:gd name="T8" fmla="*/ 128 w 512"/>
                <a:gd name="T9" fmla="*/ 256 h 512"/>
                <a:gd name="T10" fmla="*/ 256 w 512"/>
                <a:gd name="T11" fmla="*/ 384 h 512"/>
                <a:gd name="T12" fmla="*/ 384 w 512"/>
                <a:gd name="T13" fmla="*/ 256 h 512"/>
                <a:gd name="T14" fmla="*/ 512 w 512"/>
                <a:gd name="T15" fmla="*/ 256 h 512"/>
                <a:gd name="T16" fmla="*/ 256 w 512"/>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512">
                  <a:moveTo>
                    <a:pt x="256" y="512"/>
                  </a:moveTo>
                  <a:cubicBezTo>
                    <a:pt x="115" y="512"/>
                    <a:pt x="0" y="397"/>
                    <a:pt x="0" y="256"/>
                  </a:cubicBezTo>
                  <a:cubicBezTo>
                    <a:pt x="0" y="114"/>
                    <a:pt x="115" y="0"/>
                    <a:pt x="256" y="0"/>
                  </a:cubicBezTo>
                  <a:cubicBezTo>
                    <a:pt x="256" y="128"/>
                    <a:pt x="256" y="128"/>
                    <a:pt x="256" y="128"/>
                  </a:cubicBezTo>
                  <a:cubicBezTo>
                    <a:pt x="186" y="128"/>
                    <a:pt x="128" y="185"/>
                    <a:pt x="128" y="256"/>
                  </a:cubicBezTo>
                  <a:cubicBezTo>
                    <a:pt x="128" y="326"/>
                    <a:pt x="186" y="384"/>
                    <a:pt x="256" y="384"/>
                  </a:cubicBezTo>
                  <a:cubicBezTo>
                    <a:pt x="327" y="384"/>
                    <a:pt x="384" y="326"/>
                    <a:pt x="384" y="256"/>
                  </a:cubicBezTo>
                  <a:cubicBezTo>
                    <a:pt x="512" y="256"/>
                    <a:pt x="512" y="256"/>
                    <a:pt x="512" y="256"/>
                  </a:cubicBezTo>
                  <a:cubicBezTo>
                    <a:pt x="512" y="397"/>
                    <a:pt x="398" y="512"/>
                    <a:pt x="256" y="51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4" name="Rectangle 3">
            <a:extLst>
              <a:ext uri="{FF2B5EF4-FFF2-40B4-BE49-F238E27FC236}">
                <a16:creationId xmlns:a16="http://schemas.microsoft.com/office/drawing/2014/main" id="{D443D98B-34BC-4C46-8874-BE381B9648A4}"/>
              </a:ext>
            </a:extLst>
          </p:cNvPr>
          <p:cNvSpPr/>
          <p:nvPr/>
        </p:nvSpPr>
        <p:spPr>
          <a:xfrm>
            <a:off x="5974813" y="3731222"/>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06235A2A-4DBD-4686-9980-4410732E1C03}"/>
              </a:ext>
            </a:extLst>
          </p:cNvPr>
          <p:cNvGrpSpPr>
            <a:grpSpLocks noChangeAspect="1"/>
          </p:cNvGrpSpPr>
          <p:nvPr/>
        </p:nvGrpSpPr>
        <p:grpSpPr>
          <a:xfrm>
            <a:off x="1609798" y="2952538"/>
            <a:ext cx="710616" cy="647258"/>
            <a:chOff x="5715000" y="3095625"/>
            <a:chExt cx="732016" cy="666750"/>
          </a:xfrm>
        </p:grpSpPr>
        <p:sp>
          <p:nvSpPr>
            <p:cNvPr id="8" name="Freeform: Shape 7">
              <a:extLst>
                <a:ext uri="{FF2B5EF4-FFF2-40B4-BE49-F238E27FC236}">
                  <a16:creationId xmlns:a16="http://schemas.microsoft.com/office/drawing/2014/main" id="{D0ABDCDA-3AA8-4858-91E5-A6D420746130}"/>
                </a:ext>
              </a:extLst>
            </p:cNvPr>
            <p:cNvSpPr/>
            <p:nvPr/>
          </p:nvSpPr>
          <p:spPr>
            <a:xfrm>
              <a:off x="5923141" y="3095625"/>
              <a:ext cx="523875" cy="666750"/>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C7E7597D-4F96-4296-973A-CEC5C8848535}"/>
                </a:ext>
              </a:extLst>
            </p:cNvPr>
            <p:cNvSpPr/>
            <p:nvPr/>
          </p:nvSpPr>
          <p:spPr>
            <a:xfrm>
              <a:off x="5715000" y="3333750"/>
              <a:ext cx="180975" cy="400050"/>
            </a:xfrm>
            <a:custGeom>
              <a:avLst/>
              <a:gdLst>
                <a:gd name="connsiteX0" fmla="*/ 142875 w 180975"/>
                <a:gd name="connsiteY0" fmla="*/ 0 h 400050"/>
                <a:gd name="connsiteX1" fmla="*/ 0 w 180975"/>
                <a:gd name="connsiteY1" fmla="*/ 0 h 400050"/>
                <a:gd name="connsiteX2" fmla="*/ 0 w 180975"/>
                <a:gd name="connsiteY2" fmla="*/ 400050 h 400050"/>
                <a:gd name="connsiteX3" fmla="*/ 142875 w 180975"/>
                <a:gd name="connsiteY3" fmla="*/ 400050 h 400050"/>
                <a:gd name="connsiteX4" fmla="*/ 180975 w 180975"/>
                <a:gd name="connsiteY4" fmla="*/ 361950 h 400050"/>
                <a:gd name="connsiteX5" fmla="*/ 180975 w 180975"/>
                <a:gd name="connsiteY5" fmla="*/ 38100 h 400050"/>
                <a:gd name="connsiteX6" fmla="*/ 142875 w 180975"/>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400050">
                  <a:moveTo>
                    <a:pt x="142875" y="0"/>
                  </a:moveTo>
                  <a:lnTo>
                    <a:pt x="0" y="0"/>
                  </a:lnTo>
                  <a:lnTo>
                    <a:pt x="0" y="400050"/>
                  </a:lnTo>
                  <a:lnTo>
                    <a:pt x="142875" y="400050"/>
                  </a:lnTo>
                  <a:cubicBezTo>
                    <a:pt x="163830" y="400050"/>
                    <a:pt x="180975" y="382905"/>
                    <a:pt x="180975" y="361950"/>
                  </a:cubicBezTo>
                  <a:lnTo>
                    <a:pt x="180975" y="38100"/>
                  </a:lnTo>
                  <a:cubicBezTo>
                    <a:pt x="180975" y="17145"/>
                    <a:pt x="163830" y="0"/>
                    <a:pt x="142875"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30" name="TextBox 29">
            <a:extLst>
              <a:ext uri="{FF2B5EF4-FFF2-40B4-BE49-F238E27FC236}">
                <a16:creationId xmlns:a16="http://schemas.microsoft.com/office/drawing/2014/main" id="{E8A72178-B51F-4E13-9AA0-F64135D531B3}"/>
              </a:ext>
            </a:extLst>
          </p:cNvPr>
          <p:cNvSpPr txBox="1"/>
          <p:nvPr/>
        </p:nvSpPr>
        <p:spPr>
          <a:xfrm>
            <a:off x="689956" y="4738469"/>
            <a:ext cx="2752356"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Code-free ETL/ELT </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Rehost SSIS in a few clicks</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Built-in Git &amp; CI/CD</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E15EC316-56D3-4317-BE31-B0B019D188CF}"/>
              </a:ext>
            </a:extLst>
          </p:cNvPr>
          <p:cNvSpPr txBox="1"/>
          <p:nvPr/>
        </p:nvSpPr>
        <p:spPr>
          <a:xfrm>
            <a:off x="3680968" y="4746060"/>
            <a:ext cx="2401512"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Pay-as-you-go </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Fully managed, serverless </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Scales on demand</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6B797B78-E4F0-4798-971C-BF936CE801E0}"/>
              </a:ext>
            </a:extLst>
          </p:cNvPr>
          <p:cNvSpPr txBox="1"/>
          <p:nvPr/>
        </p:nvSpPr>
        <p:spPr>
          <a:xfrm>
            <a:off x="6469642" y="4746059"/>
            <a:ext cx="2351314"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90+ built-in connectors</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Orchestrate and monitor at scale</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5C10D790-EBBE-4D80-8385-F33BE0DF0357}"/>
              </a:ext>
            </a:extLst>
          </p:cNvPr>
          <p:cNvSpPr txBox="1"/>
          <p:nvPr/>
        </p:nvSpPr>
        <p:spPr>
          <a:xfrm>
            <a:off x="9065445" y="4738468"/>
            <a:ext cx="2400427"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Autonomous ETL </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AI based intent-driven copy</a:t>
            </a:r>
          </a:p>
          <a:p>
            <a:pPr marL="285750" marR="0" lvl="0" indent="-285750" algn="l" defTabSz="914400" rtl="0" eaLnBrk="1" fontAlgn="auto" latinLnBrk="0" hangingPunct="1">
              <a:lnSpc>
                <a:spcPct val="100000"/>
              </a:lnSpc>
              <a:spcBef>
                <a:spcPts val="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Predictive pipelines</a:t>
            </a:r>
          </a:p>
        </p:txBody>
      </p:sp>
    </p:spTree>
    <p:extLst>
      <p:ext uri="{BB962C8B-B14F-4D97-AF65-F5344CB8AC3E}">
        <p14:creationId xmlns:p14="http://schemas.microsoft.com/office/powerpoint/2010/main" val="212961963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450BC-F41D-4CD3-8EA3-39FDBE3F0DF8}"/>
              </a:ext>
            </a:extLst>
          </p:cNvPr>
          <p:cNvSpPr/>
          <p:nvPr/>
        </p:nvSpPr>
        <p:spPr bwMode="auto">
          <a:xfrm>
            <a:off x="4670641" y="2050066"/>
            <a:ext cx="3366001" cy="27130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Prepare, transform, predict &amp; enrich</a:t>
            </a:r>
          </a:p>
        </p:txBody>
      </p:sp>
      <p:sp>
        <p:nvSpPr>
          <p:cNvPr id="5" name="Rectangle 4">
            <a:extLst>
              <a:ext uri="{FF2B5EF4-FFF2-40B4-BE49-F238E27FC236}">
                <a16:creationId xmlns:a16="http://schemas.microsoft.com/office/drawing/2014/main" id="{AA226A92-7F0B-4548-90CB-3CB07DAA2928}"/>
              </a:ext>
            </a:extLst>
          </p:cNvPr>
          <p:cNvSpPr/>
          <p:nvPr/>
        </p:nvSpPr>
        <p:spPr bwMode="auto">
          <a:xfrm>
            <a:off x="2881929" y="2046271"/>
            <a:ext cx="1591324" cy="27130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Ingest</a:t>
            </a:r>
          </a:p>
        </p:txBody>
      </p:sp>
      <p:sp>
        <p:nvSpPr>
          <p:cNvPr id="6" name="TextBox 5">
            <a:extLst>
              <a:ext uri="{FF2B5EF4-FFF2-40B4-BE49-F238E27FC236}">
                <a16:creationId xmlns:a16="http://schemas.microsoft.com/office/drawing/2014/main" id="{C352C6DC-ADF1-423C-8FFE-0B7B8ED4B287}"/>
              </a:ext>
            </a:extLst>
          </p:cNvPr>
          <p:cNvSpPr txBox="1"/>
          <p:nvPr/>
        </p:nvSpPr>
        <p:spPr>
          <a:xfrm>
            <a:off x="5976454" y="3149442"/>
            <a:ext cx="723824" cy="184666"/>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Code-free</a:t>
            </a:r>
          </a:p>
        </p:txBody>
      </p:sp>
      <p:sp>
        <p:nvSpPr>
          <p:cNvPr id="7" name="TextBox 6">
            <a:extLst>
              <a:ext uri="{FF2B5EF4-FFF2-40B4-BE49-F238E27FC236}">
                <a16:creationId xmlns:a16="http://schemas.microsoft.com/office/drawing/2014/main" id="{4142902F-0DAC-45CE-8458-4C437518711F}"/>
              </a:ext>
            </a:extLst>
          </p:cNvPr>
          <p:cNvSpPr txBox="1"/>
          <p:nvPr/>
        </p:nvSpPr>
        <p:spPr>
          <a:xfrm>
            <a:off x="5854326" y="3661338"/>
            <a:ext cx="926728" cy="184666"/>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Code-centric</a:t>
            </a:r>
          </a:p>
        </p:txBody>
      </p:sp>
      <p:sp>
        <p:nvSpPr>
          <p:cNvPr id="8" name="TextBox 7">
            <a:extLst>
              <a:ext uri="{FF2B5EF4-FFF2-40B4-BE49-F238E27FC236}">
                <a16:creationId xmlns:a16="http://schemas.microsoft.com/office/drawing/2014/main" id="{6480AAA8-B9FE-4B2F-8E5B-F25D217FF5C5}"/>
              </a:ext>
            </a:extLst>
          </p:cNvPr>
          <p:cNvSpPr txBox="1"/>
          <p:nvPr/>
        </p:nvSpPr>
        <p:spPr>
          <a:xfrm>
            <a:off x="2984877" y="3193382"/>
            <a:ext cx="1365628" cy="369332"/>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90 + Pre-built connectors</a:t>
            </a:r>
          </a:p>
        </p:txBody>
      </p:sp>
      <p:sp>
        <p:nvSpPr>
          <p:cNvPr id="4" name="Rectangle 3">
            <a:extLst>
              <a:ext uri="{FF2B5EF4-FFF2-40B4-BE49-F238E27FC236}">
                <a16:creationId xmlns:a16="http://schemas.microsoft.com/office/drawing/2014/main" id="{89873A07-0338-4DE4-95E6-54482548BEE5}"/>
              </a:ext>
            </a:extLst>
          </p:cNvPr>
          <p:cNvSpPr/>
          <p:nvPr/>
        </p:nvSpPr>
        <p:spPr>
          <a:xfrm>
            <a:off x="584200" y="2042474"/>
            <a:ext cx="2059087" cy="42265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Data sources</a:t>
            </a:r>
          </a:p>
        </p:txBody>
      </p:sp>
      <p:sp>
        <p:nvSpPr>
          <p:cNvPr id="45" name="Rectangle 44">
            <a:extLst>
              <a:ext uri="{FF2B5EF4-FFF2-40B4-BE49-F238E27FC236}">
                <a16:creationId xmlns:a16="http://schemas.microsoft.com/office/drawing/2014/main" id="{5D87BCB0-7097-41B3-8EEC-5B18C68B1259}"/>
              </a:ext>
            </a:extLst>
          </p:cNvPr>
          <p:cNvSpPr/>
          <p:nvPr/>
        </p:nvSpPr>
        <p:spPr bwMode="auto">
          <a:xfrm>
            <a:off x="8234030" y="2043879"/>
            <a:ext cx="1591324" cy="271302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Serve</a:t>
            </a:r>
          </a:p>
        </p:txBody>
      </p:sp>
      <p:sp>
        <p:nvSpPr>
          <p:cNvPr id="51" name="Rectangle 50">
            <a:extLst>
              <a:ext uri="{FF2B5EF4-FFF2-40B4-BE49-F238E27FC236}">
                <a16:creationId xmlns:a16="http://schemas.microsoft.com/office/drawing/2014/main" id="{BB8776D2-1E09-4DAA-86EB-739B8129450E}"/>
              </a:ext>
            </a:extLst>
          </p:cNvPr>
          <p:cNvSpPr/>
          <p:nvPr/>
        </p:nvSpPr>
        <p:spPr bwMode="auto">
          <a:xfrm>
            <a:off x="10018064" y="2042474"/>
            <a:ext cx="1591324" cy="42265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Visualize</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Semibold" panose="020B0502040204020203" pitchFamily="34" charset="0"/>
            </a:endParaRPr>
          </a:p>
        </p:txBody>
      </p:sp>
      <p:sp>
        <p:nvSpPr>
          <p:cNvPr id="22" name="Rectangle 21">
            <a:extLst>
              <a:ext uri="{FF2B5EF4-FFF2-40B4-BE49-F238E27FC236}">
                <a16:creationId xmlns:a16="http://schemas.microsoft.com/office/drawing/2014/main" id="{F3AB20C0-95B2-4031-A669-86997943C297}"/>
              </a:ext>
            </a:extLst>
          </p:cNvPr>
          <p:cNvSpPr/>
          <p:nvPr/>
        </p:nvSpPr>
        <p:spPr>
          <a:xfrm>
            <a:off x="2880678" y="4920672"/>
            <a:ext cx="6944676" cy="6010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78D4"/>
                </a:solidFill>
                <a:effectLst/>
                <a:uLnTx/>
                <a:uFillTx/>
                <a:latin typeface="Segoe UI Semibold"/>
                <a:ea typeface="Segoe UI Semilight" charset="0"/>
                <a:cs typeface="Segoe UI" panose="020B0502040204020203" pitchFamily="34" charset="0"/>
              </a:rPr>
              <a:t>Orchestrate and Monitor</a:t>
            </a:r>
          </a:p>
        </p:txBody>
      </p:sp>
      <p:sp>
        <p:nvSpPr>
          <p:cNvPr id="36" name="Rectangle 35">
            <a:extLst>
              <a:ext uri="{FF2B5EF4-FFF2-40B4-BE49-F238E27FC236}">
                <a16:creationId xmlns:a16="http://schemas.microsoft.com/office/drawing/2014/main" id="{D73627E0-03AE-4BC2-8064-AB57DA5D2CB5}"/>
              </a:ext>
            </a:extLst>
          </p:cNvPr>
          <p:cNvSpPr/>
          <p:nvPr/>
        </p:nvSpPr>
        <p:spPr>
          <a:xfrm>
            <a:off x="2880678" y="5682414"/>
            <a:ext cx="6944676" cy="6010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Azure Data Lake</a:t>
            </a:r>
          </a:p>
        </p:txBody>
      </p:sp>
      <p:sp>
        <p:nvSpPr>
          <p:cNvPr id="46" name="Rectangle 45">
            <a:extLst>
              <a:ext uri="{FF2B5EF4-FFF2-40B4-BE49-F238E27FC236}">
                <a16:creationId xmlns:a16="http://schemas.microsoft.com/office/drawing/2014/main" id="{7C3F7FF7-2334-4874-9F6D-C05B2213A055}"/>
              </a:ext>
            </a:extLst>
          </p:cNvPr>
          <p:cNvSpPr/>
          <p:nvPr/>
        </p:nvSpPr>
        <p:spPr>
          <a:xfrm>
            <a:off x="589392" y="1184729"/>
            <a:ext cx="9235962" cy="70776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73152" rIns="137160" bIns="73152"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78D4"/>
                </a:solidFill>
                <a:effectLst/>
                <a:uLnTx/>
                <a:uFillTx/>
                <a:latin typeface="Segoe UI Semibold"/>
                <a:ea typeface="+mn-ea"/>
                <a:cs typeface="Segoe UI" panose="020B0502040204020203" pitchFamily="34" charset="0"/>
              </a:rPr>
              <a:t>Audiences</a:t>
            </a:r>
          </a:p>
        </p:txBody>
      </p:sp>
      <p:sp>
        <p:nvSpPr>
          <p:cNvPr id="2" name="Title 1">
            <a:extLst>
              <a:ext uri="{FF2B5EF4-FFF2-40B4-BE49-F238E27FC236}">
                <a16:creationId xmlns:a16="http://schemas.microsoft.com/office/drawing/2014/main" id="{F856B049-3493-40DE-8ED0-BDA5177ACA35}"/>
              </a:ext>
            </a:extLst>
          </p:cNvPr>
          <p:cNvSpPr>
            <a:spLocks noGrp="1"/>
          </p:cNvSpPr>
          <p:nvPr>
            <p:ph type="title"/>
          </p:nvPr>
        </p:nvSpPr>
        <p:spPr>
          <a:xfrm>
            <a:off x="588263" y="457200"/>
            <a:ext cx="11018520" cy="553998"/>
          </a:xfrm>
        </p:spPr>
        <p:txBody>
          <a:bodyPr/>
          <a:lstStyle/>
          <a:p>
            <a:r>
              <a:rPr lang="en-US" dirty="0"/>
              <a:t>Azure Data Factory overview</a:t>
            </a:r>
          </a:p>
        </p:txBody>
      </p:sp>
      <p:sp>
        <p:nvSpPr>
          <p:cNvPr id="14" name="TextBox 13">
            <a:extLst>
              <a:ext uri="{FF2B5EF4-FFF2-40B4-BE49-F238E27FC236}">
                <a16:creationId xmlns:a16="http://schemas.microsoft.com/office/drawing/2014/main" id="{016378BF-99AF-448F-825B-D9BAA4B46C9E}"/>
              </a:ext>
            </a:extLst>
          </p:cNvPr>
          <p:cNvSpPr txBox="1"/>
          <p:nvPr/>
        </p:nvSpPr>
        <p:spPr>
          <a:xfrm>
            <a:off x="993690" y="3142459"/>
            <a:ext cx="1240107"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On-premises data </a:t>
            </a:r>
          </a:p>
        </p:txBody>
      </p:sp>
      <p:sp>
        <p:nvSpPr>
          <p:cNvPr id="16" name="TextBox 15">
            <a:extLst>
              <a:ext uri="{FF2B5EF4-FFF2-40B4-BE49-F238E27FC236}">
                <a16:creationId xmlns:a16="http://schemas.microsoft.com/office/drawing/2014/main" id="{3354CEBE-971A-4649-8591-E3AFCE5A3176}"/>
              </a:ext>
            </a:extLst>
          </p:cNvPr>
          <p:cNvSpPr txBox="1"/>
          <p:nvPr/>
        </p:nvSpPr>
        <p:spPr>
          <a:xfrm>
            <a:off x="993690" y="4244293"/>
            <a:ext cx="1240107"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Segoe UI"/>
                <a:ea typeface="+mn-ea"/>
                <a:cs typeface="Segoe UI Semibold" panose="020B0502040204020203" pitchFamily="34" charset="0"/>
              </a:rPr>
              <a:t>Multicloud</a:t>
            </a:r>
            <a:r>
              <a:rPr kumimoji="0" lang="en-US" sz="12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 data</a:t>
            </a:r>
          </a:p>
        </p:txBody>
      </p:sp>
      <p:sp>
        <p:nvSpPr>
          <p:cNvPr id="18" name="TextBox 17">
            <a:extLst>
              <a:ext uri="{FF2B5EF4-FFF2-40B4-BE49-F238E27FC236}">
                <a16:creationId xmlns:a16="http://schemas.microsoft.com/office/drawing/2014/main" id="{F028232C-8D39-4E16-AE53-EC26889C8FEE}"/>
              </a:ext>
            </a:extLst>
          </p:cNvPr>
          <p:cNvSpPr txBox="1"/>
          <p:nvPr/>
        </p:nvSpPr>
        <p:spPr>
          <a:xfrm>
            <a:off x="993690" y="5541491"/>
            <a:ext cx="1240107"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 SaaS data</a:t>
            </a:r>
          </a:p>
        </p:txBody>
      </p:sp>
      <p:pic>
        <p:nvPicPr>
          <p:cNvPr id="11" name="Graphic 10">
            <a:extLst>
              <a:ext uri="{FF2B5EF4-FFF2-40B4-BE49-F238E27FC236}">
                <a16:creationId xmlns:a16="http://schemas.microsoft.com/office/drawing/2014/main" id="{9EE5FEDA-1D00-4ED5-9D46-9BCDD96ED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9646" y="5010585"/>
            <a:ext cx="486740" cy="486740"/>
          </a:xfrm>
          <a:prstGeom prst="rect">
            <a:avLst/>
          </a:prstGeom>
        </p:spPr>
      </p:pic>
      <p:cxnSp>
        <p:nvCxnSpPr>
          <p:cNvPr id="55" name="Straight Arrow Connector 54">
            <a:extLst>
              <a:ext uri="{FF2B5EF4-FFF2-40B4-BE49-F238E27FC236}">
                <a16:creationId xmlns:a16="http://schemas.microsoft.com/office/drawing/2014/main" id="{DDF5D93E-AF17-4392-8EAE-6A8E1CA842F8}"/>
              </a:ext>
            </a:extLst>
          </p:cNvPr>
          <p:cNvCxnSpPr>
            <a:cxnSpLocks/>
          </p:cNvCxnSpPr>
          <p:nvPr/>
        </p:nvCxnSpPr>
        <p:spPr>
          <a:xfrm>
            <a:off x="2651353" y="3402786"/>
            <a:ext cx="272408" cy="0"/>
          </a:xfrm>
          <a:prstGeom prst="straightConnector1">
            <a:avLst/>
          </a:prstGeom>
          <a:ln w="15875">
            <a:solidFill>
              <a:schemeClr val="accent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9B775DF7-F82F-4688-8112-775398999CBC}"/>
              </a:ext>
            </a:extLst>
          </p:cNvPr>
          <p:cNvSpPr/>
          <p:nvPr/>
        </p:nvSpPr>
        <p:spPr bwMode="auto">
          <a:xfrm>
            <a:off x="7848357" y="1455510"/>
            <a:ext cx="1188720" cy="1661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itchFamily="34" charset="0"/>
              </a:rPr>
              <a:t>Citizen Integrator</a:t>
            </a:r>
          </a:p>
        </p:txBody>
      </p:sp>
      <p:sp>
        <p:nvSpPr>
          <p:cNvPr id="64" name="Rectangle 63">
            <a:extLst>
              <a:ext uri="{FF2B5EF4-FFF2-40B4-BE49-F238E27FC236}">
                <a16:creationId xmlns:a16="http://schemas.microsoft.com/office/drawing/2014/main" id="{50D573F1-F7C0-47A8-9BDA-A9F3EDA3DF98}"/>
              </a:ext>
            </a:extLst>
          </p:cNvPr>
          <p:cNvSpPr/>
          <p:nvPr/>
        </p:nvSpPr>
        <p:spPr bwMode="auto">
          <a:xfrm>
            <a:off x="5637069" y="1455510"/>
            <a:ext cx="914400" cy="1661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itchFamily="34" charset="0"/>
              </a:rPr>
              <a:t>Data Scientist</a:t>
            </a:r>
          </a:p>
        </p:txBody>
      </p:sp>
      <p:sp>
        <p:nvSpPr>
          <p:cNvPr id="70" name="Rectangle 69">
            <a:extLst>
              <a:ext uri="{FF2B5EF4-FFF2-40B4-BE49-F238E27FC236}">
                <a16:creationId xmlns:a16="http://schemas.microsoft.com/office/drawing/2014/main" id="{E32212EA-CF31-4F10-B26F-F9BA039B236A}"/>
              </a:ext>
            </a:extLst>
          </p:cNvPr>
          <p:cNvSpPr/>
          <p:nvPr/>
        </p:nvSpPr>
        <p:spPr bwMode="auto">
          <a:xfrm>
            <a:off x="3421789" y="1455510"/>
            <a:ext cx="1044290" cy="1661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Data Engineer</a:t>
            </a:r>
          </a:p>
        </p:txBody>
      </p:sp>
      <p:sp>
        <p:nvSpPr>
          <p:cNvPr id="47" name="TextBox 46">
            <a:extLst>
              <a:ext uri="{FF2B5EF4-FFF2-40B4-BE49-F238E27FC236}">
                <a16:creationId xmlns:a16="http://schemas.microsoft.com/office/drawing/2014/main" id="{25A01326-509C-4D92-952B-3D2272FF0F38}"/>
              </a:ext>
            </a:extLst>
          </p:cNvPr>
          <p:cNvSpPr txBox="1"/>
          <p:nvPr/>
        </p:nvSpPr>
        <p:spPr>
          <a:xfrm>
            <a:off x="8542122" y="3193382"/>
            <a:ext cx="975141"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Semibold" panose="020B0502040204020203" pitchFamily="34" charset="0"/>
              </a:rPr>
              <a:t>Azure</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Semibold" panose="020B0502040204020203" pitchFamily="34" charset="0"/>
              </a:rPr>
              <a:t>Synapse Pool</a:t>
            </a:r>
          </a:p>
        </p:txBody>
      </p:sp>
      <p:sp>
        <p:nvSpPr>
          <p:cNvPr id="53" name="TextBox 52">
            <a:extLst>
              <a:ext uri="{FF2B5EF4-FFF2-40B4-BE49-F238E27FC236}">
                <a16:creationId xmlns:a16="http://schemas.microsoft.com/office/drawing/2014/main" id="{A0BD01E1-245A-4449-A287-D1842892CA30}"/>
              </a:ext>
            </a:extLst>
          </p:cNvPr>
          <p:cNvSpPr txBox="1"/>
          <p:nvPr/>
        </p:nvSpPr>
        <p:spPr>
          <a:xfrm>
            <a:off x="10220078" y="3142459"/>
            <a:ext cx="1187296"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Semibold" panose="020B0502040204020203" pitchFamily="34" charset="0"/>
              </a:rPr>
              <a:t>Power BI</a:t>
            </a:r>
          </a:p>
        </p:txBody>
      </p:sp>
      <p:sp>
        <p:nvSpPr>
          <p:cNvPr id="77" name="Freeform 485">
            <a:extLst>
              <a:ext uri="{FF2B5EF4-FFF2-40B4-BE49-F238E27FC236}">
                <a16:creationId xmlns:a16="http://schemas.microsoft.com/office/drawing/2014/main" id="{48F8A796-81D8-4286-80E0-FB66A279DC91}"/>
              </a:ext>
            </a:extLst>
          </p:cNvPr>
          <p:cNvSpPr>
            <a:spLocks noChangeAspect="1"/>
          </p:cNvSpPr>
          <p:nvPr/>
        </p:nvSpPr>
        <p:spPr>
          <a:xfrm>
            <a:off x="10567172" y="2693401"/>
            <a:ext cx="493108" cy="372296"/>
          </a:xfrm>
          <a:custGeom>
            <a:avLst/>
            <a:gdLst>
              <a:gd name="connsiteX0" fmla="*/ 1765758 w 7620000"/>
              <a:gd name="connsiteY0" fmla="*/ 3905250 h 5753101"/>
              <a:gd name="connsiteX1" fmla="*/ 2193023 w 7620000"/>
              <a:gd name="connsiteY1" fmla="*/ 4332515 h 5753101"/>
              <a:gd name="connsiteX2" fmla="*/ 2193022 w 7620000"/>
              <a:gd name="connsiteY2" fmla="*/ 5325836 h 5753101"/>
              <a:gd name="connsiteX3" fmla="*/ 1765757 w 7620000"/>
              <a:gd name="connsiteY3" fmla="*/ 5753101 h 5753101"/>
              <a:gd name="connsiteX4" fmla="*/ 1765758 w 7620000"/>
              <a:gd name="connsiteY4" fmla="*/ 5753100 h 5753101"/>
              <a:gd name="connsiteX5" fmla="*/ 1338493 w 7620000"/>
              <a:gd name="connsiteY5" fmla="*/ 5325835 h 5753101"/>
              <a:gd name="connsiteX6" fmla="*/ 1338493 w 7620000"/>
              <a:gd name="connsiteY6" fmla="*/ 4332515 h 5753101"/>
              <a:gd name="connsiteX7" fmla="*/ 1765758 w 7620000"/>
              <a:gd name="connsiteY7" fmla="*/ 3905250 h 5753101"/>
              <a:gd name="connsiteX8" fmla="*/ 4501698 w 7620000"/>
              <a:gd name="connsiteY8" fmla="*/ 2990850 h 5753101"/>
              <a:gd name="connsiteX9" fmla="*/ 4928963 w 7620000"/>
              <a:gd name="connsiteY9" fmla="*/ 3418115 h 5753101"/>
              <a:gd name="connsiteX10" fmla="*/ 4928962 w 7620000"/>
              <a:gd name="connsiteY10" fmla="*/ 5325836 h 5753101"/>
              <a:gd name="connsiteX11" fmla="*/ 4501697 w 7620000"/>
              <a:gd name="connsiteY11" fmla="*/ 5753101 h 5753101"/>
              <a:gd name="connsiteX12" fmla="*/ 4501698 w 7620000"/>
              <a:gd name="connsiteY12" fmla="*/ 5753100 h 5753101"/>
              <a:gd name="connsiteX13" fmla="*/ 4074433 w 7620000"/>
              <a:gd name="connsiteY13" fmla="*/ 5325835 h 5753101"/>
              <a:gd name="connsiteX14" fmla="*/ 4074433 w 7620000"/>
              <a:gd name="connsiteY14" fmla="*/ 3418115 h 5753101"/>
              <a:gd name="connsiteX15" fmla="*/ 4501698 w 7620000"/>
              <a:gd name="connsiteY15" fmla="*/ 2990850 h 5753101"/>
              <a:gd name="connsiteX16" fmla="*/ 3133728 w 7620000"/>
              <a:gd name="connsiteY16" fmla="*/ 2352675 h 5753101"/>
              <a:gd name="connsiteX17" fmla="*/ 3560993 w 7620000"/>
              <a:gd name="connsiteY17" fmla="*/ 2779940 h 5753101"/>
              <a:gd name="connsiteX18" fmla="*/ 3560992 w 7620000"/>
              <a:gd name="connsiteY18" fmla="*/ 5325836 h 5753101"/>
              <a:gd name="connsiteX19" fmla="*/ 3133727 w 7620000"/>
              <a:gd name="connsiteY19" fmla="*/ 5753101 h 5753101"/>
              <a:gd name="connsiteX20" fmla="*/ 3133728 w 7620000"/>
              <a:gd name="connsiteY20" fmla="*/ 5753100 h 5753101"/>
              <a:gd name="connsiteX21" fmla="*/ 2706463 w 7620000"/>
              <a:gd name="connsiteY21" fmla="*/ 5325835 h 5753101"/>
              <a:gd name="connsiteX22" fmla="*/ 2706463 w 7620000"/>
              <a:gd name="connsiteY22" fmla="*/ 2779940 h 5753101"/>
              <a:gd name="connsiteX23" fmla="*/ 3133728 w 7620000"/>
              <a:gd name="connsiteY23" fmla="*/ 2352675 h 5753101"/>
              <a:gd name="connsiteX24" fmla="*/ 5846990 w 7620000"/>
              <a:gd name="connsiteY24" fmla="*/ 1247321 h 5753101"/>
              <a:gd name="connsiteX25" fmla="*/ 6274255 w 7620000"/>
              <a:gd name="connsiteY25" fmla="*/ 1674586 h 5753101"/>
              <a:gd name="connsiteX26" fmla="*/ 6274254 w 7620000"/>
              <a:gd name="connsiteY26" fmla="*/ 5325836 h 5753101"/>
              <a:gd name="connsiteX27" fmla="*/ 5846989 w 7620000"/>
              <a:gd name="connsiteY27" fmla="*/ 5753101 h 5753101"/>
              <a:gd name="connsiteX28" fmla="*/ 5846990 w 7620000"/>
              <a:gd name="connsiteY28" fmla="*/ 5753100 h 5753101"/>
              <a:gd name="connsiteX29" fmla="*/ 5419725 w 7620000"/>
              <a:gd name="connsiteY29" fmla="*/ 5325835 h 5753101"/>
              <a:gd name="connsiteX30" fmla="*/ 5419725 w 7620000"/>
              <a:gd name="connsiteY30" fmla="*/ 1674586 h 5753101"/>
              <a:gd name="connsiteX31" fmla="*/ 5846990 w 7620000"/>
              <a:gd name="connsiteY31" fmla="*/ 1247321 h 5753101"/>
              <a:gd name="connsiteX32" fmla="*/ 946184 w 7620000"/>
              <a:gd name="connsiteY32" fmla="*/ 0 h 5753101"/>
              <a:gd name="connsiteX33" fmla="*/ 6673816 w 7620000"/>
              <a:gd name="connsiteY33" fmla="*/ 0 h 5753101"/>
              <a:gd name="connsiteX34" fmla="*/ 7620000 w 7620000"/>
              <a:gd name="connsiteY34" fmla="*/ 946185 h 5753101"/>
              <a:gd name="connsiteX35" fmla="*/ 7620000 w 7620000"/>
              <a:gd name="connsiteY35" fmla="*/ 3987766 h 5753101"/>
              <a:gd name="connsiteX36" fmla="*/ 6673816 w 7620000"/>
              <a:gd name="connsiteY36" fmla="*/ 4933950 h 5753101"/>
              <a:gd name="connsiteX37" fmla="*/ 6572250 w 7620000"/>
              <a:gd name="connsiteY37" fmla="*/ 4933950 h 5753101"/>
              <a:gd name="connsiteX38" fmla="*/ 6572250 w 7620000"/>
              <a:gd name="connsiteY38" fmla="*/ 4613702 h 5753101"/>
              <a:gd name="connsiteX39" fmla="*/ 6711353 w 7620000"/>
              <a:gd name="connsiteY39" fmla="*/ 4613702 h 5753101"/>
              <a:gd name="connsiteX40" fmla="*/ 7324725 w 7620000"/>
              <a:gd name="connsiteY40" fmla="*/ 4000330 h 5753101"/>
              <a:gd name="connsiteX41" fmla="*/ 7324725 w 7620000"/>
              <a:gd name="connsiteY41" fmla="*/ 918172 h 5753101"/>
              <a:gd name="connsiteX42" fmla="*/ 6711353 w 7620000"/>
              <a:gd name="connsiteY42" fmla="*/ 304800 h 5753101"/>
              <a:gd name="connsiteX43" fmla="*/ 937223 w 7620000"/>
              <a:gd name="connsiteY43" fmla="*/ 304800 h 5753101"/>
              <a:gd name="connsiteX44" fmla="*/ 323850 w 7620000"/>
              <a:gd name="connsiteY44" fmla="*/ 918172 h 5753101"/>
              <a:gd name="connsiteX45" fmla="*/ 323850 w 7620000"/>
              <a:gd name="connsiteY45" fmla="*/ 4000330 h 5753101"/>
              <a:gd name="connsiteX46" fmla="*/ 937223 w 7620000"/>
              <a:gd name="connsiteY46" fmla="*/ 4613702 h 5753101"/>
              <a:gd name="connsiteX47" fmla="*/ 1076325 w 7620000"/>
              <a:gd name="connsiteY47" fmla="*/ 4613702 h 5753101"/>
              <a:gd name="connsiteX48" fmla="*/ 1076325 w 7620000"/>
              <a:gd name="connsiteY48" fmla="*/ 4933950 h 5753101"/>
              <a:gd name="connsiteX49" fmla="*/ 946184 w 7620000"/>
              <a:gd name="connsiteY49" fmla="*/ 4933950 h 5753101"/>
              <a:gd name="connsiteX50" fmla="*/ 0 w 7620000"/>
              <a:gd name="connsiteY50" fmla="*/ 3987766 h 5753101"/>
              <a:gd name="connsiteX51" fmla="*/ 0 w 7620000"/>
              <a:gd name="connsiteY51" fmla="*/ 946185 h 5753101"/>
              <a:gd name="connsiteX52" fmla="*/ 946184 w 7620000"/>
              <a:gd name="connsiteY52"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620000" h="5753101">
                <a:moveTo>
                  <a:pt x="1765758" y="3905250"/>
                </a:moveTo>
                <a:cubicBezTo>
                  <a:pt x="2001730" y="3905250"/>
                  <a:pt x="2193023" y="4096543"/>
                  <a:pt x="2193023" y="4332515"/>
                </a:cubicBezTo>
                <a:cubicBezTo>
                  <a:pt x="2193023" y="4663622"/>
                  <a:pt x="2193022" y="4994729"/>
                  <a:pt x="2193022" y="5325836"/>
                </a:cubicBezTo>
                <a:cubicBezTo>
                  <a:pt x="2193022" y="5561808"/>
                  <a:pt x="2001729" y="5753101"/>
                  <a:pt x="1765757" y="5753101"/>
                </a:cubicBezTo>
                <a:lnTo>
                  <a:pt x="1765758" y="5753100"/>
                </a:lnTo>
                <a:cubicBezTo>
                  <a:pt x="1529786" y="5753100"/>
                  <a:pt x="1338493" y="5561807"/>
                  <a:pt x="1338493" y="5325835"/>
                </a:cubicBezTo>
                <a:lnTo>
                  <a:pt x="1338493" y="4332515"/>
                </a:lnTo>
                <a:cubicBezTo>
                  <a:pt x="1338493" y="4096543"/>
                  <a:pt x="1529786" y="3905250"/>
                  <a:pt x="1765758" y="3905250"/>
                </a:cubicBezTo>
                <a:close/>
                <a:moveTo>
                  <a:pt x="4501698" y="2990850"/>
                </a:moveTo>
                <a:cubicBezTo>
                  <a:pt x="4737670" y="2990850"/>
                  <a:pt x="4928963" y="3182143"/>
                  <a:pt x="4928963" y="3418115"/>
                </a:cubicBezTo>
                <a:cubicBezTo>
                  <a:pt x="4928963" y="4054022"/>
                  <a:pt x="4928962" y="4689929"/>
                  <a:pt x="4928962" y="5325836"/>
                </a:cubicBezTo>
                <a:cubicBezTo>
                  <a:pt x="4928962" y="5561808"/>
                  <a:pt x="4737669" y="5753101"/>
                  <a:pt x="4501697" y="5753101"/>
                </a:cubicBezTo>
                <a:lnTo>
                  <a:pt x="4501698" y="5753100"/>
                </a:lnTo>
                <a:cubicBezTo>
                  <a:pt x="4265726" y="5753100"/>
                  <a:pt x="4074433" y="5561807"/>
                  <a:pt x="4074433" y="5325835"/>
                </a:cubicBezTo>
                <a:lnTo>
                  <a:pt x="4074433" y="3418115"/>
                </a:lnTo>
                <a:cubicBezTo>
                  <a:pt x="4074433" y="3182143"/>
                  <a:pt x="4265726" y="2990850"/>
                  <a:pt x="4501698" y="2990850"/>
                </a:cubicBezTo>
                <a:close/>
                <a:moveTo>
                  <a:pt x="3133728" y="2352675"/>
                </a:moveTo>
                <a:cubicBezTo>
                  <a:pt x="3369700" y="2352675"/>
                  <a:pt x="3560993" y="2543968"/>
                  <a:pt x="3560993" y="2779940"/>
                </a:cubicBezTo>
                <a:cubicBezTo>
                  <a:pt x="3560993" y="3628572"/>
                  <a:pt x="3560992" y="4477204"/>
                  <a:pt x="3560992" y="5325836"/>
                </a:cubicBezTo>
                <a:cubicBezTo>
                  <a:pt x="3560992" y="5561808"/>
                  <a:pt x="3369699" y="5753101"/>
                  <a:pt x="3133727" y="5753101"/>
                </a:cubicBezTo>
                <a:lnTo>
                  <a:pt x="3133728" y="5753100"/>
                </a:lnTo>
                <a:cubicBezTo>
                  <a:pt x="2897756" y="5753100"/>
                  <a:pt x="2706463" y="5561807"/>
                  <a:pt x="2706463" y="5325835"/>
                </a:cubicBezTo>
                <a:lnTo>
                  <a:pt x="2706463" y="2779940"/>
                </a:lnTo>
                <a:cubicBezTo>
                  <a:pt x="2706463" y="2543968"/>
                  <a:pt x="2897756" y="2352675"/>
                  <a:pt x="3133728" y="2352675"/>
                </a:cubicBezTo>
                <a:close/>
                <a:moveTo>
                  <a:pt x="5846990" y="1247321"/>
                </a:moveTo>
                <a:cubicBezTo>
                  <a:pt x="6082962" y="1247321"/>
                  <a:pt x="6274255" y="1438614"/>
                  <a:pt x="6274255" y="1674586"/>
                </a:cubicBezTo>
                <a:cubicBezTo>
                  <a:pt x="6274255" y="2891669"/>
                  <a:pt x="6274254" y="4108753"/>
                  <a:pt x="6274254" y="5325836"/>
                </a:cubicBezTo>
                <a:cubicBezTo>
                  <a:pt x="6274254" y="5561808"/>
                  <a:pt x="6082961" y="5753101"/>
                  <a:pt x="5846989" y="5753101"/>
                </a:cubicBezTo>
                <a:lnTo>
                  <a:pt x="5846990" y="5753100"/>
                </a:lnTo>
                <a:cubicBezTo>
                  <a:pt x="5611018" y="5753100"/>
                  <a:pt x="5419725" y="5561807"/>
                  <a:pt x="5419725" y="5325835"/>
                </a:cubicBezTo>
                <a:lnTo>
                  <a:pt x="5419725" y="1674586"/>
                </a:lnTo>
                <a:cubicBezTo>
                  <a:pt x="5419725" y="1438614"/>
                  <a:pt x="5611018" y="1247321"/>
                  <a:pt x="5846990" y="1247321"/>
                </a:cubicBezTo>
                <a:close/>
                <a:moveTo>
                  <a:pt x="946184" y="0"/>
                </a:moveTo>
                <a:lnTo>
                  <a:pt x="6673816" y="0"/>
                </a:lnTo>
                <a:cubicBezTo>
                  <a:pt x="7196379" y="0"/>
                  <a:pt x="7620000" y="423621"/>
                  <a:pt x="7620000" y="946185"/>
                </a:cubicBezTo>
                <a:lnTo>
                  <a:pt x="7620000" y="3987766"/>
                </a:lnTo>
                <a:cubicBezTo>
                  <a:pt x="7620000" y="4510329"/>
                  <a:pt x="7196379" y="4933950"/>
                  <a:pt x="6673816" y="4933950"/>
                </a:cubicBezTo>
                <a:lnTo>
                  <a:pt x="6572250" y="4933950"/>
                </a:lnTo>
                <a:lnTo>
                  <a:pt x="6572250" y="4613702"/>
                </a:lnTo>
                <a:lnTo>
                  <a:pt x="6711353" y="4613702"/>
                </a:lnTo>
                <a:cubicBezTo>
                  <a:pt x="7050109" y="4613702"/>
                  <a:pt x="7324725" y="4339086"/>
                  <a:pt x="7324725" y="4000330"/>
                </a:cubicBezTo>
                <a:lnTo>
                  <a:pt x="7324725" y="918172"/>
                </a:lnTo>
                <a:cubicBezTo>
                  <a:pt x="7324725" y="579416"/>
                  <a:pt x="7050109" y="304800"/>
                  <a:pt x="6711353" y="304800"/>
                </a:cubicBezTo>
                <a:lnTo>
                  <a:pt x="937223" y="304800"/>
                </a:lnTo>
                <a:cubicBezTo>
                  <a:pt x="598466" y="304800"/>
                  <a:pt x="323850" y="579416"/>
                  <a:pt x="323850" y="918172"/>
                </a:cubicBezTo>
                <a:lnTo>
                  <a:pt x="323850" y="4000330"/>
                </a:lnTo>
                <a:cubicBezTo>
                  <a:pt x="323850" y="4339086"/>
                  <a:pt x="598466" y="4613702"/>
                  <a:pt x="937223" y="4613702"/>
                </a:cubicBezTo>
                <a:lnTo>
                  <a:pt x="1076325" y="4613702"/>
                </a:lnTo>
                <a:lnTo>
                  <a:pt x="1076325" y="4933950"/>
                </a:lnTo>
                <a:lnTo>
                  <a:pt x="946184" y="4933950"/>
                </a:lnTo>
                <a:cubicBezTo>
                  <a:pt x="423621" y="4933950"/>
                  <a:pt x="0" y="4510329"/>
                  <a:pt x="0" y="3987766"/>
                </a:cubicBezTo>
                <a:lnTo>
                  <a:pt x="0" y="946185"/>
                </a:lnTo>
                <a:cubicBezTo>
                  <a:pt x="0" y="423621"/>
                  <a:pt x="423621" y="0"/>
                  <a:pt x="946184" y="0"/>
                </a:cubicBezTo>
                <a:close/>
              </a:path>
            </a:pathLst>
          </a:custGeom>
          <a:solidFill>
            <a:schemeClr val="tx1"/>
          </a:solidFill>
          <a:ln w="342900" cap="sq">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131" name="Group 130">
            <a:extLst>
              <a:ext uri="{FF2B5EF4-FFF2-40B4-BE49-F238E27FC236}">
                <a16:creationId xmlns:a16="http://schemas.microsoft.com/office/drawing/2014/main" id="{24016B80-744B-4E03-8285-02C672AED470}"/>
              </a:ext>
            </a:extLst>
          </p:cNvPr>
          <p:cNvGrpSpPr/>
          <p:nvPr/>
        </p:nvGrpSpPr>
        <p:grpSpPr>
          <a:xfrm>
            <a:off x="1379831" y="5124317"/>
            <a:ext cx="467824" cy="346575"/>
            <a:chOff x="1428964" y="5124317"/>
            <a:chExt cx="467824" cy="346575"/>
          </a:xfrm>
        </p:grpSpPr>
        <p:sp>
          <p:nvSpPr>
            <p:cNvPr id="113" name="Freeform: Shape 112">
              <a:extLst>
                <a:ext uri="{FF2B5EF4-FFF2-40B4-BE49-F238E27FC236}">
                  <a16:creationId xmlns:a16="http://schemas.microsoft.com/office/drawing/2014/main" id="{ED73DCDB-3D64-4D37-A372-7FA106F31D45}"/>
                </a:ext>
              </a:extLst>
            </p:cNvPr>
            <p:cNvSpPr/>
            <p:nvPr/>
          </p:nvSpPr>
          <p:spPr>
            <a:xfrm>
              <a:off x="1657896" y="5124317"/>
              <a:ext cx="70876" cy="99194"/>
            </a:xfrm>
            <a:custGeom>
              <a:avLst/>
              <a:gdLst>
                <a:gd name="connsiteX0" fmla="*/ 56450 w 56515"/>
                <a:gd name="connsiteY0" fmla="*/ 27109 h 79095"/>
                <a:gd name="connsiteX1" fmla="*/ 27831 w 56515"/>
                <a:gd name="connsiteY1" fmla="*/ 0 h 79095"/>
                <a:gd name="connsiteX2" fmla="*/ 0 w 56515"/>
                <a:gd name="connsiteY2" fmla="*/ 27831 h 79095"/>
                <a:gd name="connsiteX3" fmla="*/ 0 w 56515"/>
                <a:gd name="connsiteY3" fmla="*/ 50412 h 79095"/>
                <a:gd name="connsiteX4" fmla="*/ 27831 w 56515"/>
                <a:gd name="connsiteY4" fmla="*/ 79096 h 79095"/>
                <a:gd name="connsiteX5" fmla="*/ 56516 w 56515"/>
                <a:gd name="connsiteY5" fmla="*/ 50412 h 79095"/>
                <a:gd name="connsiteX6" fmla="*/ 56450 w 56515"/>
                <a:gd name="connsiteY6" fmla="*/ 27109 h 79095"/>
                <a:gd name="connsiteX7" fmla="*/ 39056 w 56515"/>
                <a:gd name="connsiteY7" fmla="*/ 50412 h 79095"/>
                <a:gd name="connsiteX8" fmla="*/ 28487 w 56515"/>
                <a:gd name="connsiteY8" fmla="*/ 61702 h 79095"/>
                <a:gd name="connsiteX9" fmla="*/ 17328 w 56515"/>
                <a:gd name="connsiteY9" fmla="*/ 50412 h 79095"/>
                <a:gd name="connsiteX10" fmla="*/ 17328 w 56515"/>
                <a:gd name="connsiteY10" fmla="*/ 27831 h 79095"/>
                <a:gd name="connsiteX11" fmla="*/ 27766 w 56515"/>
                <a:gd name="connsiteY11" fmla="*/ 17395 h 79095"/>
                <a:gd name="connsiteX12" fmla="*/ 39056 w 56515"/>
                <a:gd name="connsiteY12" fmla="*/ 27831 h 79095"/>
                <a:gd name="connsiteX13" fmla="*/ 39056 w 56515"/>
                <a:gd name="connsiteY13" fmla="*/ 50412 h 7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5">
                  <a:moveTo>
                    <a:pt x="56450" y="27109"/>
                  </a:moveTo>
                  <a:cubicBezTo>
                    <a:pt x="55203" y="11946"/>
                    <a:pt x="42600" y="0"/>
                    <a:pt x="27831" y="0"/>
                  </a:cubicBezTo>
                  <a:cubicBezTo>
                    <a:pt x="12472" y="0"/>
                    <a:pt x="0" y="12472"/>
                    <a:pt x="0" y="27831"/>
                  </a:cubicBezTo>
                  <a:lnTo>
                    <a:pt x="0" y="50412"/>
                  </a:lnTo>
                  <a:cubicBezTo>
                    <a:pt x="0" y="65181"/>
                    <a:pt x="11881" y="77783"/>
                    <a:pt x="27831" y="79096"/>
                  </a:cubicBezTo>
                  <a:cubicBezTo>
                    <a:pt x="43388" y="79096"/>
                    <a:pt x="56516" y="65968"/>
                    <a:pt x="56516" y="50412"/>
                  </a:cubicBezTo>
                  <a:lnTo>
                    <a:pt x="56450" y="27109"/>
                  </a:lnTo>
                  <a:close/>
                  <a:moveTo>
                    <a:pt x="39056" y="50412"/>
                  </a:moveTo>
                  <a:cubicBezTo>
                    <a:pt x="39056" y="57041"/>
                    <a:pt x="33082" y="61702"/>
                    <a:pt x="28487" y="61702"/>
                  </a:cubicBezTo>
                  <a:cubicBezTo>
                    <a:pt x="22317" y="61176"/>
                    <a:pt x="17328" y="56122"/>
                    <a:pt x="17328" y="50412"/>
                  </a:cubicBezTo>
                  <a:lnTo>
                    <a:pt x="17328" y="27831"/>
                  </a:lnTo>
                  <a:cubicBezTo>
                    <a:pt x="17328" y="22186"/>
                    <a:pt x="22121" y="17395"/>
                    <a:pt x="27766" y="17395"/>
                  </a:cubicBezTo>
                  <a:cubicBezTo>
                    <a:pt x="33476" y="17395"/>
                    <a:pt x="38596" y="22383"/>
                    <a:pt x="39056" y="27831"/>
                  </a:cubicBezTo>
                  <a:lnTo>
                    <a:pt x="39056"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C80108C2-87FA-43DE-AA31-2A268E6D4C59}"/>
                </a:ext>
              </a:extLst>
            </p:cNvPr>
            <p:cNvSpPr/>
            <p:nvPr/>
          </p:nvSpPr>
          <p:spPr>
            <a:xfrm>
              <a:off x="1597057" y="5124967"/>
              <a:ext cx="24530" cy="98948"/>
            </a:xfrm>
            <a:custGeom>
              <a:avLst/>
              <a:gdLst>
                <a:gd name="connsiteX0" fmla="*/ 9781 w 19560"/>
                <a:gd name="connsiteY0" fmla="*/ 78899 h 78899"/>
                <a:gd name="connsiteX1" fmla="*/ 0 w 19560"/>
                <a:gd name="connsiteY1" fmla="*/ 69119 h 78899"/>
                <a:gd name="connsiteX2" fmla="*/ 0 w 19560"/>
                <a:gd name="connsiteY2" fmla="*/ 9780 h 78899"/>
                <a:gd name="connsiteX3" fmla="*/ 9781 w 19560"/>
                <a:gd name="connsiteY3" fmla="*/ 0 h 78899"/>
                <a:gd name="connsiteX4" fmla="*/ 19561 w 19560"/>
                <a:gd name="connsiteY4" fmla="*/ 9780 h 78899"/>
                <a:gd name="connsiteX5" fmla="*/ 19561 w 19560"/>
                <a:gd name="connsiteY5" fmla="*/ 69053 h 78899"/>
                <a:gd name="connsiteX6" fmla="*/ 9781 w 19560"/>
                <a:gd name="connsiteY6" fmla="*/ 78899 h 7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99">
                  <a:moveTo>
                    <a:pt x="9781" y="78899"/>
                  </a:moveTo>
                  <a:cubicBezTo>
                    <a:pt x="4399" y="78899"/>
                    <a:pt x="0" y="74501"/>
                    <a:pt x="0" y="69119"/>
                  </a:cubicBezTo>
                  <a:lnTo>
                    <a:pt x="0" y="9780"/>
                  </a:lnTo>
                  <a:cubicBezTo>
                    <a:pt x="0" y="4398"/>
                    <a:pt x="4399" y="0"/>
                    <a:pt x="9781" y="0"/>
                  </a:cubicBezTo>
                  <a:cubicBezTo>
                    <a:pt x="15163" y="0"/>
                    <a:pt x="19561" y="4398"/>
                    <a:pt x="19561" y="9780"/>
                  </a:cubicBezTo>
                  <a:lnTo>
                    <a:pt x="19561" y="69053"/>
                  </a:lnTo>
                  <a:cubicBezTo>
                    <a:pt x="19561" y="74501"/>
                    <a:pt x="15163" y="78899"/>
                    <a:pt x="9781" y="78899"/>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BD220AED-B7C9-4312-9448-B1404244E707}"/>
                </a:ext>
              </a:extLst>
            </p:cNvPr>
            <p:cNvSpPr/>
            <p:nvPr/>
          </p:nvSpPr>
          <p:spPr>
            <a:xfrm>
              <a:off x="1489880" y="5124317"/>
              <a:ext cx="70876" cy="99194"/>
            </a:xfrm>
            <a:custGeom>
              <a:avLst/>
              <a:gdLst>
                <a:gd name="connsiteX0" fmla="*/ 56450 w 56515"/>
                <a:gd name="connsiteY0" fmla="*/ 27109 h 79095"/>
                <a:gd name="connsiteX1" fmla="*/ 27831 w 56515"/>
                <a:gd name="connsiteY1" fmla="*/ 0 h 79095"/>
                <a:gd name="connsiteX2" fmla="*/ 0 w 56515"/>
                <a:gd name="connsiteY2" fmla="*/ 27831 h 79095"/>
                <a:gd name="connsiteX3" fmla="*/ 0 w 56515"/>
                <a:gd name="connsiteY3" fmla="*/ 50412 h 79095"/>
                <a:gd name="connsiteX4" fmla="*/ 27831 w 56515"/>
                <a:gd name="connsiteY4" fmla="*/ 79096 h 79095"/>
                <a:gd name="connsiteX5" fmla="*/ 56516 w 56515"/>
                <a:gd name="connsiteY5" fmla="*/ 50412 h 79095"/>
                <a:gd name="connsiteX6" fmla="*/ 56450 w 56515"/>
                <a:gd name="connsiteY6" fmla="*/ 27109 h 79095"/>
                <a:gd name="connsiteX7" fmla="*/ 39121 w 56515"/>
                <a:gd name="connsiteY7" fmla="*/ 50412 h 79095"/>
                <a:gd name="connsiteX8" fmla="*/ 28553 w 56515"/>
                <a:gd name="connsiteY8" fmla="*/ 61702 h 79095"/>
                <a:gd name="connsiteX9" fmla="*/ 17395 w 56515"/>
                <a:gd name="connsiteY9" fmla="*/ 50412 h 79095"/>
                <a:gd name="connsiteX10" fmla="*/ 17395 w 56515"/>
                <a:gd name="connsiteY10" fmla="*/ 27831 h 79095"/>
                <a:gd name="connsiteX11" fmla="*/ 27831 w 56515"/>
                <a:gd name="connsiteY11" fmla="*/ 17395 h 79095"/>
                <a:gd name="connsiteX12" fmla="*/ 39121 w 56515"/>
                <a:gd name="connsiteY12" fmla="*/ 27831 h 79095"/>
                <a:gd name="connsiteX13" fmla="*/ 39121 w 56515"/>
                <a:gd name="connsiteY13" fmla="*/ 50412 h 7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5">
                  <a:moveTo>
                    <a:pt x="56450" y="27109"/>
                  </a:moveTo>
                  <a:cubicBezTo>
                    <a:pt x="55203" y="11946"/>
                    <a:pt x="42600" y="0"/>
                    <a:pt x="27831" y="0"/>
                  </a:cubicBezTo>
                  <a:cubicBezTo>
                    <a:pt x="12472" y="0"/>
                    <a:pt x="0" y="12472"/>
                    <a:pt x="0" y="27831"/>
                  </a:cubicBezTo>
                  <a:lnTo>
                    <a:pt x="0" y="50412"/>
                  </a:lnTo>
                  <a:cubicBezTo>
                    <a:pt x="0" y="65181"/>
                    <a:pt x="11881" y="77783"/>
                    <a:pt x="27831" y="79096"/>
                  </a:cubicBezTo>
                  <a:cubicBezTo>
                    <a:pt x="43388" y="79096"/>
                    <a:pt x="56516" y="65968"/>
                    <a:pt x="56516" y="50412"/>
                  </a:cubicBezTo>
                  <a:lnTo>
                    <a:pt x="56450" y="27109"/>
                  </a:lnTo>
                  <a:close/>
                  <a:moveTo>
                    <a:pt x="39121" y="50412"/>
                  </a:moveTo>
                  <a:cubicBezTo>
                    <a:pt x="39121" y="57041"/>
                    <a:pt x="33148" y="61702"/>
                    <a:pt x="28553" y="61702"/>
                  </a:cubicBezTo>
                  <a:cubicBezTo>
                    <a:pt x="22384" y="61176"/>
                    <a:pt x="17395" y="56122"/>
                    <a:pt x="17395" y="50412"/>
                  </a:cubicBezTo>
                  <a:lnTo>
                    <a:pt x="17395" y="27831"/>
                  </a:lnTo>
                  <a:cubicBezTo>
                    <a:pt x="17395" y="22186"/>
                    <a:pt x="22186" y="17395"/>
                    <a:pt x="27831" y="17395"/>
                  </a:cubicBezTo>
                  <a:cubicBezTo>
                    <a:pt x="33542" y="17395"/>
                    <a:pt x="38662" y="22383"/>
                    <a:pt x="39121" y="27831"/>
                  </a:cubicBezTo>
                  <a:lnTo>
                    <a:pt x="39121"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5126A962-4302-4C8F-A807-FC5E3544A0B5}"/>
                </a:ext>
              </a:extLst>
            </p:cNvPr>
            <p:cNvSpPr/>
            <p:nvPr/>
          </p:nvSpPr>
          <p:spPr>
            <a:xfrm>
              <a:off x="1429041" y="5124967"/>
              <a:ext cx="24532" cy="98948"/>
            </a:xfrm>
            <a:custGeom>
              <a:avLst/>
              <a:gdLst>
                <a:gd name="connsiteX0" fmla="*/ 9781 w 19561"/>
                <a:gd name="connsiteY0" fmla="*/ 78899 h 78899"/>
                <a:gd name="connsiteX1" fmla="*/ 1 w 19561"/>
                <a:gd name="connsiteY1" fmla="*/ 69119 h 78899"/>
                <a:gd name="connsiteX2" fmla="*/ 1 w 19561"/>
                <a:gd name="connsiteY2" fmla="*/ 9780 h 78899"/>
                <a:gd name="connsiteX3" fmla="*/ 9781 w 19561"/>
                <a:gd name="connsiteY3" fmla="*/ 0 h 78899"/>
                <a:gd name="connsiteX4" fmla="*/ 19561 w 19561"/>
                <a:gd name="connsiteY4" fmla="*/ 9780 h 78899"/>
                <a:gd name="connsiteX5" fmla="*/ 19561 w 19561"/>
                <a:gd name="connsiteY5" fmla="*/ 69053 h 78899"/>
                <a:gd name="connsiteX6" fmla="*/ 9781 w 19561"/>
                <a:gd name="connsiteY6" fmla="*/ 78899 h 7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1" h="78899">
                  <a:moveTo>
                    <a:pt x="9781" y="78899"/>
                  </a:moveTo>
                  <a:cubicBezTo>
                    <a:pt x="4399" y="78899"/>
                    <a:pt x="1" y="74501"/>
                    <a:pt x="1" y="69119"/>
                  </a:cubicBezTo>
                  <a:lnTo>
                    <a:pt x="1" y="9780"/>
                  </a:lnTo>
                  <a:cubicBezTo>
                    <a:pt x="-65" y="4398"/>
                    <a:pt x="4333" y="0"/>
                    <a:pt x="9781" y="0"/>
                  </a:cubicBezTo>
                  <a:cubicBezTo>
                    <a:pt x="15164" y="0"/>
                    <a:pt x="19561" y="4398"/>
                    <a:pt x="19561" y="9780"/>
                  </a:cubicBezTo>
                  <a:lnTo>
                    <a:pt x="19561" y="69053"/>
                  </a:lnTo>
                  <a:cubicBezTo>
                    <a:pt x="19561" y="74501"/>
                    <a:pt x="15164" y="78899"/>
                    <a:pt x="9781" y="78899"/>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4CFDCFF5-220B-4CE0-A654-ECAEAAAF2979}"/>
                </a:ext>
              </a:extLst>
            </p:cNvPr>
            <p:cNvSpPr/>
            <p:nvPr/>
          </p:nvSpPr>
          <p:spPr>
            <a:xfrm>
              <a:off x="1825912" y="5124317"/>
              <a:ext cx="70876" cy="99194"/>
            </a:xfrm>
            <a:custGeom>
              <a:avLst/>
              <a:gdLst>
                <a:gd name="connsiteX0" fmla="*/ 56450 w 56515"/>
                <a:gd name="connsiteY0" fmla="*/ 27109 h 79095"/>
                <a:gd name="connsiteX1" fmla="*/ 27831 w 56515"/>
                <a:gd name="connsiteY1" fmla="*/ 0 h 79095"/>
                <a:gd name="connsiteX2" fmla="*/ 0 w 56515"/>
                <a:gd name="connsiteY2" fmla="*/ 27831 h 79095"/>
                <a:gd name="connsiteX3" fmla="*/ 0 w 56515"/>
                <a:gd name="connsiteY3" fmla="*/ 50412 h 79095"/>
                <a:gd name="connsiteX4" fmla="*/ 27831 w 56515"/>
                <a:gd name="connsiteY4" fmla="*/ 79096 h 79095"/>
                <a:gd name="connsiteX5" fmla="*/ 56516 w 56515"/>
                <a:gd name="connsiteY5" fmla="*/ 50412 h 79095"/>
                <a:gd name="connsiteX6" fmla="*/ 56450 w 56515"/>
                <a:gd name="connsiteY6" fmla="*/ 27109 h 79095"/>
                <a:gd name="connsiteX7" fmla="*/ 39056 w 56515"/>
                <a:gd name="connsiteY7" fmla="*/ 50412 h 79095"/>
                <a:gd name="connsiteX8" fmla="*/ 28487 w 56515"/>
                <a:gd name="connsiteY8" fmla="*/ 61702 h 79095"/>
                <a:gd name="connsiteX9" fmla="*/ 17328 w 56515"/>
                <a:gd name="connsiteY9" fmla="*/ 50412 h 79095"/>
                <a:gd name="connsiteX10" fmla="*/ 17328 w 56515"/>
                <a:gd name="connsiteY10" fmla="*/ 27831 h 79095"/>
                <a:gd name="connsiteX11" fmla="*/ 27766 w 56515"/>
                <a:gd name="connsiteY11" fmla="*/ 17395 h 79095"/>
                <a:gd name="connsiteX12" fmla="*/ 39056 w 56515"/>
                <a:gd name="connsiteY12" fmla="*/ 27831 h 79095"/>
                <a:gd name="connsiteX13" fmla="*/ 39056 w 56515"/>
                <a:gd name="connsiteY13" fmla="*/ 50412 h 7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5">
                  <a:moveTo>
                    <a:pt x="56450" y="27109"/>
                  </a:moveTo>
                  <a:cubicBezTo>
                    <a:pt x="55203" y="11946"/>
                    <a:pt x="42600" y="0"/>
                    <a:pt x="27831" y="0"/>
                  </a:cubicBezTo>
                  <a:cubicBezTo>
                    <a:pt x="12472" y="0"/>
                    <a:pt x="0" y="12472"/>
                    <a:pt x="0" y="27831"/>
                  </a:cubicBezTo>
                  <a:lnTo>
                    <a:pt x="0" y="50412"/>
                  </a:lnTo>
                  <a:cubicBezTo>
                    <a:pt x="0" y="65181"/>
                    <a:pt x="11881" y="77783"/>
                    <a:pt x="27831" y="79096"/>
                  </a:cubicBezTo>
                  <a:cubicBezTo>
                    <a:pt x="43388" y="79096"/>
                    <a:pt x="56516" y="65968"/>
                    <a:pt x="56516" y="50412"/>
                  </a:cubicBezTo>
                  <a:lnTo>
                    <a:pt x="56450" y="27109"/>
                  </a:lnTo>
                  <a:close/>
                  <a:moveTo>
                    <a:pt x="39056" y="50412"/>
                  </a:moveTo>
                  <a:cubicBezTo>
                    <a:pt x="39056" y="57041"/>
                    <a:pt x="33082" y="61702"/>
                    <a:pt x="28487" y="61702"/>
                  </a:cubicBezTo>
                  <a:cubicBezTo>
                    <a:pt x="22317" y="61176"/>
                    <a:pt x="17328" y="56122"/>
                    <a:pt x="17328" y="50412"/>
                  </a:cubicBezTo>
                  <a:lnTo>
                    <a:pt x="17328" y="27831"/>
                  </a:lnTo>
                  <a:cubicBezTo>
                    <a:pt x="17328" y="22186"/>
                    <a:pt x="22121" y="17395"/>
                    <a:pt x="27766" y="17395"/>
                  </a:cubicBezTo>
                  <a:cubicBezTo>
                    <a:pt x="33476" y="17395"/>
                    <a:pt x="38596" y="22383"/>
                    <a:pt x="39056" y="27831"/>
                  </a:cubicBezTo>
                  <a:lnTo>
                    <a:pt x="39056"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7EA4429D-793B-4D95-9C7C-F0DA0C1761C8}"/>
                </a:ext>
              </a:extLst>
            </p:cNvPr>
            <p:cNvSpPr/>
            <p:nvPr/>
          </p:nvSpPr>
          <p:spPr>
            <a:xfrm>
              <a:off x="1764991" y="5124967"/>
              <a:ext cx="24532" cy="98948"/>
            </a:xfrm>
            <a:custGeom>
              <a:avLst/>
              <a:gdLst>
                <a:gd name="connsiteX0" fmla="*/ 9781 w 19561"/>
                <a:gd name="connsiteY0" fmla="*/ 78899 h 78899"/>
                <a:gd name="connsiteX1" fmla="*/ 0 w 19561"/>
                <a:gd name="connsiteY1" fmla="*/ 69119 h 78899"/>
                <a:gd name="connsiteX2" fmla="*/ 0 w 19561"/>
                <a:gd name="connsiteY2" fmla="*/ 9780 h 78899"/>
                <a:gd name="connsiteX3" fmla="*/ 9781 w 19561"/>
                <a:gd name="connsiteY3" fmla="*/ 0 h 78899"/>
                <a:gd name="connsiteX4" fmla="*/ 19561 w 19561"/>
                <a:gd name="connsiteY4" fmla="*/ 9780 h 78899"/>
                <a:gd name="connsiteX5" fmla="*/ 19561 w 19561"/>
                <a:gd name="connsiteY5" fmla="*/ 69053 h 78899"/>
                <a:gd name="connsiteX6" fmla="*/ 9781 w 19561"/>
                <a:gd name="connsiteY6" fmla="*/ 78899 h 7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1" h="78899">
                  <a:moveTo>
                    <a:pt x="9781" y="78899"/>
                  </a:moveTo>
                  <a:cubicBezTo>
                    <a:pt x="4399" y="78899"/>
                    <a:pt x="0" y="74501"/>
                    <a:pt x="0" y="69119"/>
                  </a:cubicBezTo>
                  <a:lnTo>
                    <a:pt x="0" y="9780"/>
                  </a:lnTo>
                  <a:cubicBezTo>
                    <a:pt x="0" y="4398"/>
                    <a:pt x="4399" y="0"/>
                    <a:pt x="9781" y="0"/>
                  </a:cubicBezTo>
                  <a:cubicBezTo>
                    <a:pt x="15163" y="0"/>
                    <a:pt x="19561" y="4398"/>
                    <a:pt x="19561" y="9780"/>
                  </a:cubicBezTo>
                  <a:lnTo>
                    <a:pt x="19561" y="69053"/>
                  </a:lnTo>
                  <a:cubicBezTo>
                    <a:pt x="19626" y="74501"/>
                    <a:pt x="15229" y="78899"/>
                    <a:pt x="9781" y="78899"/>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18E07669-EDCA-49EE-9481-7190A3CA0616}"/>
                </a:ext>
              </a:extLst>
            </p:cNvPr>
            <p:cNvSpPr/>
            <p:nvPr/>
          </p:nvSpPr>
          <p:spPr>
            <a:xfrm>
              <a:off x="1657896" y="5371301"/>
              <a:ext cx="70876" cy="99195"/>
            </a:xfrm>
            <a:custGeom>
              <a:avLst/>
              <a:gdLst>
                <a:gd name="connsiteX0" fmla="*/ 56450 w 56515"/>
                <a:gd name="connsiteY0" fmla="*/ 27109 h 79096"/>
                <a:gd name="connsiteX1" fmla="*/ 27831 w 56515"/>
                <a:gd name="connsiteY1" fmla="*/ 0 h 79096"/>
                <a:gd name="connsiteX2" fmla="*/ 0 w 56515"/>
                <a:gd name="connsiteY2" fmla="*/ 27831 h 79096"/>
                <a:gd name="connsiteX3" fmla="*/ 0 w 56515"/>
                <a:gd name="connsiteY3" fmla="*/ 50412 h 79096"/>
                <a:gd name="connsiteX4" fmla="*/ 27831 w 56515"/>
                <a:gd name="connsiteY4" fmla="*/ 79096 h 79096"/>
                <a:gd name="connsiteX5" fmla="*/ 56516 w 56515"/>
                <a:gd name="connsiteY5" fmla="*/ 50412 h 79096"/>
                <a:gd name="connsiteX6" fmla="*/ 56450 w 56515"/>
                <a:gd name="connsiteY6" fmla="*/ 27109 h 79096"/>
                <a:gd name="connsiteX7" fmla="*/ 39056 w 56515"/>
                <a:gd name="connsiteY7" fmla="*/ 50412 h 79096"/>
                <a:gd name="connsiteX8" fmla="*/ 28487 w 56515"/>
                <a:gd name="connsiteY8" fmla="*/ 61702 h 79096"/>
                <a:gd name="connsiteX9" fmla="*/ 17328 w 56515"/>
                <a:gd name="connsiteY9" fmla="*/ 50412 h 79096"/>
                <a:gd name="connsiteX10" fmla="*/ 17328 w 56515"/>
                <a:gd name="connsiteY10" fmla="*/ 27831 h 79096"/>
                <a:gd name="connsiteX11" fmla="*/ 27766 w 56515"/>
                <a:gd name="connsiteY11" fmla="*/ 17395 h 79096"/>
                <a:gd name="connsiteX12" fmla="*/ 39056 w 56515"/>
                <a:gd name="connsiteY12" fmla="*/ 27831 h 79096"/>
                <a:gd name="connsiteX13" fmla="*/ 39056 w 56515"/>
                <a:gd name="connsiteY13" fmla="*/ 50412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6">
                  <a:moveTo>
                    <a:pt x="56450" y="27109"/>
                  </a:moveTo>
                  <a:cubicBezTo>
                    <a:pt x="55203" y="11946"/>
                    <a:pt x="42600" y="0"/>
                    <a:pt x="27831" y="0"/>
                  </a:cubicBezTo>
                  <a:cubicBezTo>
                    <a:pt x="12472" y="0"/>
                    <a:pt x="0" y="12472"/>
                    <a:pt x="0" y="27831"/>
                  </a:cubicBezTo>
                  <a:lnTo>
                    <a:pt x="0" y="50412"/>
                  </a:lnTo>
                  <a:cubicBezTo>
                    <a:pt x="0" y="65180"/>
                    <a:pt x="11881" y="77784"/>
                    <a:pt x="27831" y="79096"/>
                  </a:cubicBezTo>
                  <a:cubicBezTo>
                    <a:pt x="43388" y="79096"/>
                    <a:pt x="56516" y="65968"/>
                    <a:pt x="56516" y="50412"/>
                  </a:cubicBezTo>
                  <a:lnTo>
                    <a:pt x="56450" y="27109"/>
                  </a:lnTo>
                  <a:close/>
                  <a:moveTo>
                    <a:pt x="39056" y="50412"/>
                  </a:moveTo>
                  <a:cubicBezTo>
                    <a:pt x="39056" y="57041"/>
                    <a:pt x="33082" y="61702"/>
                    <a:pt x="28487" y="61702"/>
                  </a:cubicBezTo>
                  <a:cubicBezTo>
                    <a:pt x="22317" y="61176"/>
                    <a:pt x="17328" y="56122"/>
                    <a:pt x="17328" y="50412"/>
                  </a:cubicBezTo>
                  <a:lnTo>
                    <a:pt x="17328" y="27831"/>
                  </a:lnTo>
                  <a:cubicBezTo>
                    <a:pt x="17328" y="22186"/>
                    <a:pt x="22121" y="17395"/>
                    <a:pt x="27766" y="17395"/>
                  </a:cubicBezTo>
                  <a:cubicBezTo>
                    <a:pt x="33476" y="17395"/>
                    <a:pt x="38596" y="22383"/>
                    <a:pt x="39056" y="27831"/>
                  </a:cubicBezTo>
                  <a:lnTo>
                    <a:pt x="39056"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527D514D-B1C8-4555-8A3F-D9B68DEA9112}"/>
                </a:ext>
              </a:extLst>
            </p:cNvPr>
            <p:cNvSpPr/>
            <p:nvPr/>
          </p:nvSpPr>
          <p:spPr>
            <a:xfrm>
              <a:off x="1597057" y="5372027"/>
              <a:ext cx="24530" cy="98865"/>
            </a:xfrm>
            <a:custGeom>
              <a:avLst/>
              <a:gdLst>
                <a:gd name="connsiteX0" fmla="*/ 9781 w 19560"/>
                <a:gd name="connsiteY0" fmla="*/ 78834 h 78833"/>
                <a:gd name="connsiteX1" fmla="*/ 0 w 19560"/>
                <a:gd name="connsiteY1" fmla="*/ 69054 h 78833"/>
                <a:gd name="connsiteX2" fmla="*/ 0 w 19560"/>
                <a:gd name="connsiteY2" fmla="*/ 9781 h 78833"/>
                <a:gd name="connsiteX3" fmla="*/ 9781 w 19560"/>
                <a:gd name="connsiteY3" fmla="*/ 0 h 78833"/>
                <a:gd name="connsiteX4" fmla="*/ 19561 w 19560"/>
                <a:gd name="connsiteY4" fmla="*/ 9781 h 78833"/>
                <a:gd name="connsiteX5" fmla="*/ 19561 w 19560"/>
                <a:gd name="connsiteY5" fmla="*/ 69054 h 78833"/>
                <a:gd name="connsiteX6" fmla="*/ 9781 w 19560"/>
                <a:gd name="connsiteY6" fmla="*/ 78834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33">
                  <a:moveTo>
                    <a:pt x="9781" y="78834"/>
                  </a:moveTo>
                  <a:cubicBezTo>
                    <a:pt x="4399" y="78834"/>
                    <a:pt x="0" y="74436"/>
                    <a:pt x="0" y="69054"/>
                  </a:cubicBezTo>
                  <a:lnTo>
                    <a:pt x="0" y="9781"/>
                  </a:lnTo>
                  <a:cubicBezTo>
                    <a:pt x="0" y="4398"/>
                    <a:pt x="4399" y="0"/>
                    <a:pt x="9781" y="0"/>
                  </a:cubicBezTo>
                  <a:cubicBezTo>
                    <a:pt x="15163" y="0"/>
                    <a:pt x="19561" y="4398"/>
                    <a:pt x="19561" y="9781"/>
                  </a:cubicBezTo>
                  <a:lnTo>
                    <a:pt x="19561" y="69054"/>
                  </a:lnTo>
                  <a:cubicBezTo>
                    <a:pt x="19561" y="74436"/>
                    <a:pt x="15163" y="78834"/>
                    <a:pt x="9781" y="78834"/>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466798D2-B0CF-45BC-B30F-BE9756FC1785}"/>
                </a:ext>
              </a:extLst>
            </p:cNvPr>
            <p:cNvSpPr/>
            <p:nvPr/>
          </p:nvSpPr>
          <p:spPr>
            <a:xfrm>
              <a:off x="1489880" y="5371301"/>
              <a:ext cx="70876" cy="99195"/>
            </a:xfrm>
            <a:custGeom>
              <a:avLst/>
              <a:gdLst>
                <a:gd name="connsiteX0" fmla="*/ 56450 w 56515"/>
                <a:gd name="connsiteY0" fmla="*/ 27109 h 79096"/>
                <a:gd name="connsiteX1" fmla="*/ 27831 w 56515"/>
                <a:gd name="connsiteY1" fmla="*/ 0 h 79096"/>
                <a:gd name="connsiteX2" fmla="*/ 0 w 56515"/>
                <a:gd name="connsiteY2" fmla="*/ 27831 h 79096"/>
                <a:gd name="connsiteX3" fmla="*/ 0 w 56515"/>
                <a:gd name="connsiteY3" fmla="*/ 50412 h 79096"/>
                <a:gd name="connsiteX4" fmla="*/ 27831 w 56515"/>
                <a:gd name="connsiteY4" fmla="*/ 79096 h 79096"/>
                <a:gd name="connsiteX5" fmla="*/ 56516 w 56515"/>
                <a:gd name="connsiteY5" fmla="*/ 50412 h 79096"/>
                <a:gd name="connsiteX6" fmla="*/ 56450 w 56515"/>
                <a:gd name="connsiteY6" fmla="*/ 27109 h 79096"/>
                <a:gd name="connsiteX7" fmla="*/ 39121 w 56515"/>
                <a:gd name="connsiteY7" fmla="*/ 50412 h 79096"/>
                <a:gd name="connsiteX8" fmla="*/ 28553 w 56515"/>
                <a:gd name="connsiteY8" fmla="*/ 61702 h 79096"/>
                <a:gd name="connsiteX9" fmla="*/ 17395 w 56515"/>
                <a:gd name="connsiteY9" fmla="*/ 50412 h 79096"/>
                <a:gd name="connsiteX10" fmla="*/ 17395 w 56515"/>
                <a:gd name="connsiteY10" fmla="*/ 27831 h 79096"/>
                <a:gd name="connsiteX11" fmla="*/ 27831 w 56515"/>
                <a:gd name="connsiteY11" fmla="*/ 17395 h 79096"/>
                <a:gd name="connsiteX12" fmla="*/ 39121 w 56515"/>
                <a:gd name="connsiteY12" fmla="*/ 27831 h 79096"/>
                <a:gd name="connsiteX13" fmla="*/ 39121 w 56515"/>
                <a:gd name="connsiteY13" fmla="*/ 50412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6">
                  <a:moveTo>
                    <a:pt x="56450" y="27109"/>
                  </a:moveTo>
                  <a:cubicBezTo>
                    <a:pt x="55203" y="11946"/>
                    <a:pt x="42600" y="0"/>
                    <a:pt x="27831" y="0"/>
                  </a:cubicBezTo>
                  <a:cubicBezTo>
                    <a:pt x="12472" y="0"/>
                    <a:pt x="0" y="12472"/>
                    <a:pt x="0" y="27831"/>
                  </a:cubicBezTo>
                  <a:lnTo>
                    <a:pt x="0" y="50412"/>
                  </a:lnTo>
                  <a:cubicBezTo>
                    <a:pt x="0" y="65180"/>
                    <a:pt x="11881" y="77784"/>
                    <a:pt x="27831" y="79096"/>
                  </a:cubicBezTo>
                  <a:cubicBezTo>
                    <a:pt x="43388" y="79096"/>
                    <a:pt x="56516" y="65968"/>
                    <a:pt x="56516" y="50412"/>
                  </a:cubicBezTo>
                  <a:lnTo>
                    <a:pt x="56450" y="27109"/>
                  </a:lnTo>
                  <a:close/>
                  <a:moveTo>
                    <a:pt x="39121" y="50412"/>
                  </a:moveTo>
                  <a:cubicBezTo>
                    <a:pt x="39121" y="57041"/>
                    <a:pt x="33148" y="61702"/>
                    <a:pt x="28553" y="61702"/>
                  </a:cubicBezTo>
                  <a:cubicBezTo>
                    <a:pt x="22384" y="61176"/>
                    <a:pt x="17395" y="56122"/>
                    <a:pt x="17395" y="50412"/>
                  </a:cubicBezTo>
                  <a:lnTo>
                    <a:pt x="17395" y="27831"/>
                  </a:lnTo>
                  <a:cubicBezTo>
                    <a:pt x="17395" y="22186"/>
                    <a:pt x="22186" y="17395"/>
                    <a:pt x="27831" y="17395"/>
                  </a:cubicBezTo>
                  <a:cubicBezTo>
                    <a:pt x="33542" y="17395"/>
                    <a:pt x="38662" y="22383"/>
                    <a:pt x="39121" y="27831"/>
                  </a:cubicBezTo>
                  <a:lnTo>
                    <a:pt x="39121"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E4FF6C22-422C-449B-BC64-626805B713CD}"/>
                </a:ext>
              </a:extLst>
            </p:cNvPr>
            <p:cNvSpPr/>
            <p:nvPr/>
          </p:nvSpPr>
          <p:spPr>
            <a:xfrm>
              <a:off x="1429046" y="5372027"/>
              <a:ext cx="24530" cy="98865"/>
            </a:xfrm>
            <a:custGeom>
              <a:avLst/>
              <a:gdLst>
                <a:gd name="connsiteX0" fmla="*/ 9780 w 19560"/>
                <a:gd name="connsiteY0" fmla="*/ 78834 h 78833"/>
                <a:gd name="connsiteX1" fmla="*/ 0 w 19560"/>
                <a:gd name="connsiteY1" fmla="*/ 69054 h 78833"/>
                <a:gd name="connsiteX2" fmla="*/ 0 w 19560"/>
                <a:gd name="connsiteY2" fmla="*/ 9781 h 78833"/>
                <a:gd name="connsiteX3" fmla="*/ 9780 w 19560"/>
                <a:gd name="connsiteY3" fmla="*/ 0 h 78833"/>
                <a:gd name="connsiteX4" fmla="*/ 19561 w 19560"/>
                <a:gd name="connsiteY4" fmla="*/ 9781 h 78833"/>
                <a:gd name="connsiteX5" fmla="*/ 19561 w 19560"/>
                <a:gd name="connsiteY5" fmla="*/ 69054 h 78833"/>
                <a:gd name="connsiteX6" fmla="*/ 9780 w 19560"/>
                <a:gd name="connsiteY6" fmla="*/ 78834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33">
                  <a:moveTo>
                    <a:pt x="9780" y="78834"/>
                  </a:moveTo>
                  <a:cubicBezTo>
                    <a:pt x="4398" y="78834"/>
                    <a:pt x="0" y="74436"/>
                    <a:pt x="0" y="69054"/>
                  </a:cubicBezTo>
                  <a:lnTo>
                    <a:pt x="0" y="9781"/>
                  </a:lnTo>
                  <a:cubicBezTo>
                    <a:pt x="0" y="4398"/>
                    <a:pt x="4398" y="0"/>
                    <a:pt x="9780" y="0"/>
                  </a:cubicBezTo>
                  <a:cubicBezTo>
                    <a:pt x="15163" y="0"/>
                    <a:pt x="19561" y="4398"/>
                    <a:pt x="19561" y="9781"/>
                  </a:cubicBezTo>
                  <a:lnTo>
                    <a:pt x="19561" y="69054"/>
                  </a:lnTo>
                  <a:cubicBezTo>
                    <a:pt x="19561" y="74436"/>
                    <a:pt x="15163" y="78834"/>
                    <a:pt x="9780" y="78834"/>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452B43EE-2A08-4A85-8345-78127694D021}"/>
                </a:ext>
              </a:extLst>
            </p:cNvPr>
            <p:cNvSpPr/>
            <p:nvPr/>
          </p:nvSpPr>
          <p:spPr>
            <a:xfrm>
              <a:off x="1825912" y="5371301"/>
              <a:ext cx="70876" cy="99195"/>
            </a:xfrm>
            <a:custGeom>
              <a:avLst/>
              <a:gdLst>
                <a:gd name="connsiteX0" fmla="*/ 56450 w 56515"/>
                <a:gd name="connsiteY0" fmla="*/ 27109 h 79096"/>
                <a:gd name="connsiteX1" fmla="*/ 27831 w 56515"/>
                <a:gd name="connsiteY1" fmla="*/ 0 h 79096"/>
                <a:gd name="connsiteX2" fmla="*/ 0 w 56515"/>
                <a:gd name="connsiteY2" fmla="*/ 27831 h 79096"/>
                <a:gd name="connsiteX3" fmla="*/ 0 w 56515"/>
                <a:gd name="connsiteY3" fmla="*/ 50412 h 79096"/>
                <a:gd name="connsiteX4" fmla="*/ 27831 w 56515"/>
                <a:gd name="connsiteY4" fmla="*/ 79096 h 79096"/>
                <a:gd name="connsiteX5" fmla="*/ 56516 w 56515"/>
                <a:gd name="connsiteY5" fmla="*/ 50412 h 79096"/>
                <a:gd name="connsiteX6" fmla="*/ 56450 w 56515"/>
                <a:gd name="connsiteY6" fmla="*/ 27109 h 79096"/>
                <a:gd name="connsiteX7" fmla="*/ 39056 w 56515"/>
                <a:gd name="connsiteY7" fmla="*/ 50412 h 79096"/>
                <a:gd name="connsiteX8" fmla="*/ 28487 w 56515"/>
                <a:gd name="connsiteY8" fmla="*/ 61702 h 79096"/>
                <a:gd name="connsiteX9" fmla="*/ 17328 w 56515"/>
                <a:gd name="connsiteY9" fmla="*/ 50412 h 79096"/>
                <a:gd name="connsiteX10" fmla="*/ 17328 w 56515"/>
                <a:gd name="connsiteY10" fmla="*/ 27831 h 79096"/>
                <a:gd name="connsiteX11" fmla="*/ 27766 w 56515"/>
                <a:gd name="connsiteY11" fmla="*/ 17395 h 79096"/>
                <a:gd name="connsiteX12" fmla="*/ 39056 w 56515"/>
                <a:gd name="connsiteY12" fmla="*/ 27831 h 79096"/>
                <a:gd name="connsiteX13" fmla="*/ 39056 w 56515"/>
                <a:gd name="connsiteY13" fmla="*/ 50412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6">
                  <a:moveTo>
                    <a:pt x="56450" y="27109"/>
                  </a:moveTo>
                  <a:cubicBezTo>
                    <a:pt x="55203" y="11946"/>
                    <a:pt x="42600" y="0"/>
                    <a:pt x="27831" y="0"/>
                  </a:cubicBezTo>
                  <a:cubicBezTo>
                    <a:pt x="12472" y="0"/>
                    <a:pt x="0" y="12472"/>
                    <a:pt x="0" y="27831"/>
                  </a:cubicBezTo>
                  <a:lnTo>
                    <a:pt x="0" y="50412"/>
                  </a:lnTo>
                  <a:cubicBezTo>
                    <a:pt x="0" y="65180"/>
                    <a:pt x="11881" y="77784"/>
                    <a:pt x="27831" y="79096"/>
                  </a:cubicBezTo>
                  <a:cubicBezTo>
                    <a:pt x="43388" y="79096"/>
                    <a:pt x="56516" y="65968"/>
                    <a:pt x="56516" y="50412"/>
                  </a:cubicBezTo>
                  <a:lnTo>
                    <a:pt x="56450" y="27109"/>
                  </a:lnTo>
                  <a:close/>
                  <a:moveTo>
                    <a:pt x="39056" y="50412"/>
                  </a:moveTo>
                  <a:cubicBezTo>
                    <a:pt x="39056" y="57041"/>
                    <a:pt x="33082" y="61702"/>
                    <a:pt x="28487" y="61702"/>
                  </a:cubicBezTo>
                  <a:cubicBezTo>
                    <a:pt x="22317" y="61176"/>
                    <a:pt x="17328" y="56122"/>
                    <a:pt x="17328" y="50412"/>
                  </a:cubicBezTo>
                  <a:lnTo>
                    <a:pt x="17328" y="27831"/>
                  </a:lnTo>
                  <a:cubicBezTo>
                    <a:pt x="17328" y="22186"/>
                    <a:pt x="22121" y="17395"/>
                    <a:pt x="27766" y="17395"/>
                  </a:cubicBezTo>
                  <a:cubicBezTo>
                    <a:pt x="33476" y="17395"/>
                    <a:pt x="38596" y="22383"/>
                    <a:pt x="39056" y="27831"/>
                  </a:cubicBezTo>
                  <a:lnTo>
                    <a:pt x="39056" y="50412"/>
                  </a:ln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87DC3D6A-B282-4C74-8022-1781A458CA8D}"/>
                </a:ext>
              </a:extLst>
            </p:cNvPr>
            <p:cNvSpPr/>
            <p:nvPr/>
          </p:nvSpPr>
          <p:spPr>
            <a:xfrm>
              <a:off x="1764991" y="5372027"/>
              <a:ext cx="24532" cy="98865"/>
            </a:xfrm>
            <a:custGeom>
              <a:avLst/>
              <a:gdLst>
                <a:gd name="connsiteX0" fmla="*/ 9781 w 19561"/>
                <a:gd name="connsiteY0" fmla="*/ 78834 h 78833"/>
                <a:gd name="connsiteX1" fmla="*/ 0 w 19561"/>
                <a:gd name="connsiteY1" fmla="*/ 69054 h 78833"/>
                <a:gd name="connsiteX2" fmla="*/ 0 w 19561"/>
                <a:gd name="connsiteY2" fmla="*/ 9781 h 78833"/>
                <a:gd name="connsiteX3" fmla="*/ 9781 w 19561"/>
                <a:gd name="connsiteY3" fmla="*/ 0 h 78833"/>
                <a:gd name="connsiteX4" fmla="*/ 19561 w 19561"/>
                <a:gd name="connsiteY4" fmla="*/ 9781 h 78833"/>
                <a:gd name="connsiteX5" fmla="*/ 19561 w 19561"/>
                <a:gd name="connsiteY5" fmla="*/ 69054 h 78833"/>
                <a:gd name="connsiteX6" fmla="*/ 9781 w 19561"/>
                <a:gd name="connsiteY6" fmla="*/ 78834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1" h="78833">
                  <a:moveTo>
                    <a:pt x="9781" y="78834"/>
                  </a:moveTo>
                  <a:cubicBezTo>
                    <a:pt x="4399" y="78834"/>
                    <a:pt x="0" y="74436"/>
                    <a:pt x="0" y="69054"/>
                  </a:cubicBezTo>
                  <a:lnTo>
                    <a:pt x="0" y="9781"/>
                  </a:lnTo>
                  <a:cubicBezTo>
                    <a:pt x="0" y="4398"/>
                    <a:pt x="4399" y="0"/>
                    <a:pt x="9781" y="0"/>
                  </a:cubicBezTo>
                  <a:cubicBezTo>
                    <a:pt x="15163" y="0"/>
                    <a:pt x="19561" y="4398"/>
                    <a:pt x="19561" y="9781"/>
                  </a:cubicBezTo>
                  <a:lnTo>
                    <a:pt x="19561" y="69054"/>
                  </a:lnTo>
                  <a:cubicBezTo>
                    <a:pt x="19626" y="74436"/>
                    <a:pt x="15229" y="78834"/>
                    <a:pt x="9781" y="78834"/>
                  </a:cubicBez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4186701D-87ED-45CA-B687-05C429BE0042}"/>
                </a:ext>
              </a:extLst>
            </p:cNvPr>
            <p:cNvSpPr/>
            <p:nvPr/>
          </p:nvSpPr>
          <p:spPr>
            <a:xfrm>
              <a:off x="1596980" y="5249031"/>
              <a:ext cx="70877" cy="99195"/>
            </a:xfrm>
            <a:custGeom>
              <a:avLst/>
              <a:gdLst>
                <a:gd name="connsiteX0" fmla="*/ 66 w 56516"/>
                <a:gd name="connsiteY0" fmla="*/ 51987 h 79096"/>
                <a:gd name="connsiteX1" fmla="*/ 28685 w 56516"/>
                <a:gd name="connsiteY1" fmla="*/ 79096 h 79096"/>
                <a:gd name="connsiteX2" fmla="*/ 56516 w 56516"/>
                <a:gd name="connsiteY2" fmla="*/ 51264 h 79096"/>
                <a:gd name="connsiteX3" fmla="*/ 56516 w 56516"/>
                <a:gd name="connsiteY3" fmla="*/ 28685 h 79096"/>
                <a:gd name="connsiteX4" fmla="*/ 28685 w 56516"/>
                <a:gd name="connsiteY4" fmla="*/ 0 h 79096"/>
                <a:gd name="connsiteX5" fmla="*/ 0 w 56516"/>
                <a:gd name="connsiteY5" fmla="*/ 28685 h 79096"/>
                <a:gd name="connsiteX6" fmla="*/ 66 w 56516"/>
                <a:gd name="connsiteY6" fmla="*/ 51987 h 79096"/>
                <a:gd name="connsiteX7" fmla="*/ 17395 w 56516"/>
                <a:gd name="connsiteY7" fmla="*/ 28685 h 79096"/>
                <a:gd name="connsiteX8" fmla="*/ 27963 w 56516"/>
                <a:gd name="connsiteY8" fmla="*/ 17395 h 79096"/>
                <a:gd name="connsiteX9" fmla="*/ 39122 w 56516"/>
                <a:gd name="connsiteY9" fmla="*/ 28685 h 79096"/>
                <a:gd name="connsiteX10" fmla="*/ 39122 w 56516"/>
                <a:gd name="connsiteY10" fmla="*/ 51264 h 79096"/>
                <a:gd name="connsiteX11" fmla="*/ 28685 w 56516"/>
                <a:gd name="connsiteY11" fmla="*/ 61702 h 79096"/>
                <a:gd name="connsiteX12" fmla="*/ 17395 w 56516"/>
                <a:gd name="connsiteY12" fmla="*/ 51264 h 79096"/>
                <a:gd name="connsiteX13" fmla="*/ 17395 w 56516"/>
                <a:gd name="connsiteY13" fmla="*/ 28685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6" h="79096">
                  <a:moveTo>
                    <a:pt x="66" y="51987"/>
                  </a:moveTo>
                  <a:cubicBezTo>
                    <a:pt x="1313" y="67149"/>
                    <a:pt x="13916" y="79096"/>
                    <a:pt x="28685" y="79096"/>
                  </a:cubicBezTo>
                  <a:cubicBezTo>
                    <a:pt x="44045" y="79096"/>
                    <a:pt x="56516" y="66625"/>
                    <a:pt x="56516" y="51264"/>
                  </a:cubicBezTo>
                  <a:lnTo>
                    <a:pt x="56516" y="28685"/>
                  </a:lnTo>
                  <a:cubicBezTo>
                    <a:pt x="56516" y="13916"/>
                    <a:pt x="44635" y="1313"/>
                    <a:pt x="28685" y="0"/>
                  </a:cubicBezTo>
                  <a:cubicBezTo>
                    <a:pt x="13128" y="0"/>
                    <a:pt x="0" y="13128"/>
                    <a:pt x="0" y="28685"/>
                  </a:cubicBezTo>
                  <a:lnTo>
                    <a:pt x="66" y="51987"/>
                  </a:lnTo>
                  <a:close/>
                  <a:moveTo>
                    <a:pt x="17395" y="28685"/>
                  </a:moveTo>
                  <a:cubicBezTo>
                    <a:pt x="17395" y="22055"/>
                    <a:pt x="23368" y="17395"/>
                    <a:pt x="27963" y="17395"/>
                  </a:cubicBezTo>
                  <a:cubicBezTo>
                    <a:pt x="34133" y="17919"/>
                    <a:pt x="39122" y="22974"/>
                    <a:pt x="39122" y="28685"/>
                  </a:cubicBezTo>
                  <a:lnTo>
                    <a:pt x="39122" y="51264"/>
                  </a:lnTo>
                  <a:cubicBezTo>
                    <a:pt x="39122" y="56909"/>
                    <a:pt x="34330" y="61702"/>
                    <a:pt x="28685" y="61702"/>
                  </a:cubicBezTo>
                  <a:cubicBezTo>
                    <a:pt x="22974" y="61702"/>
                    <a:pt x="17855" y="56713"/>
                    <a:pt x="17395" y="51264"/>
                  </a:cubicBezTo>
                  <a:lnTo>
                    <a:pt x="17395" y="28685"/>
                  </a:ln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D564DF82-5A80-478D-A310-8ACF3D510AAF}"/>
                </a:ext>
              </a:extLst>
            </p:cNvPr>
            <p:cNvSpPr/>
            <p:nvPr/>
          </p:nvSpPr>
          <p:spPr>
            <a:xfrm>
              <a:off x="1704158" y="5248611"/>
              <a:ext cx="24530" cy="98865"/>
            </a:xfrm>
            <a:custGeom>
              <a:avLst/>
              <a:gdLst>
                <a:gd name="connsiteX0" fmla="*/ 9780 w 19560"/>
                <a:gd name="connsiteY0" fmla="*/ 0 h 78833"/>
                <a:gd name="connsiteX1" fmla="*/ 19561 w 19560"/>
                <a:gd name="connsiteY1" fmla="*/ 9781 h 78833"/>
                <a:gd name="connsiteX2" fmla="*/ 19561 w 19560"/>
                <a:gd name="connsiteY2" fmla="*/ 69054 h 78833"/>
                <a:gd name="connsiteX3" fmla="*/ 9780 w 19560"/>
                <a:gd name="connsiteY3" fmla="*/ 78834 h 78833"/>
                <a:gd name="connsiteX4" fmla="*/ 0 w 19560"/>
                <a:gd name="connsiteY4" fmla="*/ 69054 h 78833"/>
                <a:gd name="connsiteX5" fmla="*/ 0 w 19560"/>
                <a:gd name="connsiteY5" fmla="*/ 9781 h 78833"/>
                <a:gd name="connsiteX6" fmla="*/ 9780 w 19560"/>
                <a:gd name="connsiteY6" fmla="*/ 0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33">
                  <a:moveTo>
                    <a:pt x="9780" y="0"/>
                  </a:moveTo>
                  <a:cubicBezTo>
                    <a:pt x="15163" y="0"/>
                    <a:pt x="19561" y="4398"/>
                    <a:pt x="19561" y="9781"/>
                  </a:cubicBezTo>
                  <a:lnTo>
                    <a:pt x="19561" y="69054"/>
                  </a:lnTo>
                  <a:cubicBezTo>
                    <a:pt x="19561" y="74436"/>
                    <a:pt x="15163" y="78834"/>
                    <a:pt x="9780" y="78834"/>
                  </a:cubicBezTo>
                  <a:cubicBezTo>
                    <a:pt x="4398" y="78834"/>
                    <a:pt x="0" y="74436"/>
                    <a:pt x="0" y="69054"/>
                  </a:cubicBezTo>
                  <a:lnTo>
                    <a:pt x="0" y="9781"/>
                  </a:lnTo>
                  <a:cubicBezTo>
                    <a:pt x="0" y="4398"/>
                    <a:pt x="4398" y="0"/>
                    <a:pt x="9780" y="0"/>
                  </a:cubicBez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DBD52322-EE6E-4520-BD55-A479DABCDD2F}"/>
                </a:ext>
              </a:extLst>
            </p:cNvPr>
            <p:cNvSpPr/>
            <p:nvPr/>
          </p:nvSpPr>
          <p:spPr>
            <a:xfrm>
              <a:off x="1764991" y="5249031"/>
              <a:ext cx="70877" cy="99195"/>
            </a:xfrm>
            <a:custGeom>
              <a:avLst/>
              <a:gdLst>
                <a:gd name="connsiteX0" fmla="*/ 66 w 56516"/>
                <a:gd name="connsiteY0" fmla="*/ 51987 h 79096"/>
                <a:gd name="connsiteX1" fmla="*/ 28685 w 56516"/>
                <a:gd name="connsiteY1" fmla="*/ 79096 h 79096"/>
                <a:gd name="connsiteX2" fmla="*/ 56516 w 56516"/>
                <a:gd name="connsiteY2" fmla="*/ 51264 h 79096"/>
                <a:gd name="connsiteX3" fmla="*/ 56516 w 56516"/>
                <a:gd name="connsiteY3" fmla="*/ 28685 h 79096"/>
                <a:gd name="connsiteX4" fmla="*/ 28685 w 56516"/>
                <a:gd name="connsiteY4" fmla="*/ 0 h 79096"/>
                <a:gd name="connsiteX5" fmla="*/ 0 w 56516"/>
                <a:gd name="connsiteY5" fmla="*/ 28685 h 79096"/>
                <a:gd name="connsiteX6" fmla="*/ 66 w 56516"/>
                <a:gd name="connsiteY6" fmla="*/ 51987 h 79096"/>
                <a:gd name="connsiteX7" fmla="*/ 17395 w 56516"/>
                <a:gd name="connsiteY7" fmla="*/ 28685 h 79096"/>
                <a:gd name="connsiteX8" fmla="*/ 27963 w 56516"/>
                <a:gd name="connsiteY8" fmla="*/ 17395 h 79096"/>
                <a:gd name="connsiteX9" fmla="*/ 39122 w 56516"/>
                <a:gd name="connsiteY9" fmla="*/ 28685 h 79096"/>
                <a:gd name="connsiteX10" fmla="*/ 39122 w 56516"/>
                <a:gd name="connsiteY10" fmla="*/ 51264 h 79096"/>
                <a:gd name="connsiteX11" fmla="*/ 28685 w 56516"/>
                <a:gd name="connsiteY11" fmla="*/ 61702 h 79096"/>
                <a:gd name="connsiteX12" fmla="*/ 17395 w 56516"/>
                <a:gd name="connsiteY12" fmla="*/ 51264 h 79096"/>
                <a:gd name="connsiteX13" fmla="*/ 17395 w 56516"/>
                <a:gd name="connsiteY13" fmla="*/ 28685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6" h="79096">
                  <a:moveTo>
                    <a:pt x="66" y="51987"/>
                  </a:moveTo>
                  <a:cubicBezTo>
                    <a:pt x="1313" y="67149"/>
                    <a:pt x="13916" y="79096"/>
                    <a:pt x="28685" y="79096"/>
                  </a:cubicBezTo>
                  <a:cubicBezTo>
                    <a:pt x="44045" y="79096"/>
                    <a:pt x="56516" y="66625"/>
                    <a:pt x="56516" y="51264"/>
                  </a:cubicBezTo>
                  <a:lnTo>
                    <a:pt x="56516" y="28685"/>
                  </a:lnTo>
                  <a:cubicBezTo>
                    <a:pt x="56516" y="13916"/>
                    <a:pt x="44636" y="1313"/>
                    <a:pt x="28685" y="0"/>
                  </a:cubicBezTo>
                  <a:cubicBezTo>
                    <a:pt x="13129" y="0"/>
                    <a:pt x="0" y="13128"/>
                    <a:pt x="0" y="28685"/>
                  </a:cubicBezTo>
                  <a:lnTo>
                    <a:pt x="66" y="51987"/>
                  </a:lnTo>
                  <a:close/>
                  <a:moveTo>
                    <a:pt x="17395" y="28685"/>
                  </a:moveTo>
                  <a:cubicBezTo>
                    <a:pt x="17395" y="22055"/>
                    <a:pt x="23368" y="17395"/>
                    <a:pt x="27963" y="17395"/>
                  </a:cubicBezTo>
                  <a:cubicBezTo>
                    <a:pt x="34133" y="17919"/>
                    <a:pt x="39122" y="22974"/>
                    <a:pt x="39122" y="28685"/>
                  </a:cubicBezTo>
                  <a:lnTo>
                    <a:pt x="39122" y="51264"/>
                  </a:lnTo>
                  <a:cubicBezTo>
                    <a:pt x="39122" y="56909"/>
                    <a:pt x="34330" y="61702"/>
                    <a:pt x="28685" y="61702"/>
                  </a:cubicBezTo>
                  <a:cubicBezTo>
                    <a:pt x="22974" y="61702"/>
                    <a:pt x="17855" y="56713"/>
                    <a:pt x="17395" y="51264"/>
                  </a:cubicBezTo>
                  <a:lnTo>
                    <a:pt x="17395" y="28685"/>
                  </a:ln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4A400818-3834-48E5-9301-377FFC9082C9}"/>
                </a:ext>
              </a:extLst>
            </p:cNvPr>
            <p:cNvSpPr/>
            <p:nvPr/>
          </p:nvSpPr>
          <p:spPr>
            <a:xfrm>
              <a:off x="1872174" y="5248611"/>
              <a:ext cx="24530" cy="98865"/>
            </a:xfrm>
            <a:custGeom>
              <a:avLst/>
              <a:gdLst>
                <a:gd name="connsiteX0" fmla="*/ 9780 w 19560"/>
                <a:gd name="connsiteY0" fmla="*/ 0 h 78833"/>
                <a:gd name="connsiteX1" fmla="*/ 19561 w 19560"/>
                <a:gd name="connsiteY1" fmla="*/ 9781 h 78833"/>
                <a:gd name="connsiteX2" fmla="*/ 19561 w 19560"/>
                <a:gd name="connsiteY2" fmla="*/ 69054 h 78833"/>
                <a:gd name="connsiteX3" fmla="*/ 9780 w 19560"/>
                <a:gd name="connsiteY3" fmla="*/ 78834 h 78833"/>
                <a:gd name="connsiteX4" fmla="*/ 0 w 19560"/>
                <a:gd name="connsiteY4" fmla="*/ 69054 h 78833"/>
                <a:gd name="connsiteX5" fmla="*/ 0 w 19560"/>
                <a:gd name="connsiteY5" fmla="*/ 9781 h 78833"/>
                <a:gd name="connsiteX6" fmla="*/ 9780 w 19560"/>
                <a:gd name="connsiteY6" fmla="*/ 0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33">
                  <a:moveTo>
                    <a:pt x="9780" y="0"/>
                  </a:moveTo>
                  <a:cubicBezTo>
                    <a:pt x="15163" y="0"/>
                    <a:pt x="19561" y="4398"/>
                    <a:pt x="19561" y="9781"/>
                  </a:cubicBezTo>
                  <a:lnTo>
                    <a:pt x="19561" y="69054"/>
                  </a:lnTo>
                  <a:cubicBezTo>
                    <a:pt x="19561" y="74436"/>
                    <a:pt x="15163" y="78834"/>
                    <a:pt x="9780" y="78834"/>
                  </a:cubicBezTo>
                  <a:cubicBezTo>
                    <a:pt x="4398" y="78834"/>
                    <a:pt x="0" y="74436"/>
                    <a:pt x="0" y="69054"/>
                  </a:cubicBezTo>
                  <a:lnTo>
                    <a:pt x="0" y="9781"/>
                  </a:lnTo>
                  <a:cubicBezTo>
                    <a:pt x="0" y="4398"/>
                    <a:pt x="4398" y="0"/>
                    <a:pt x="9780" y="0"/>
                  </a:cubicBez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DF764CB5-B1A4-44B6-A881-EDCDA8F92576}"/>
                </a:ext>
              </a:extLst>
            </p:cNvPr>
            <p:cNvSpPr/>
            <p:nvPr/>
          </p:nvSpPr>
          <p:spPr>
            <a:xfrm>
              <a:off x="1428964" y="5249031"/>
              <a:ext cx="70876" cy="99195"/>
            </a:xfrm>
            <a:custGeom>
              <a:avLst/>
              <a:gdLst>
                <a:gd name="connsiteX0" fmla="*/ 66 w 56515"/>
                <a:gd name="connsiteY0" fmla="*/ 51987 h 79096"/>
                <a:gd name="connsiteX1" fmla="*/ 28685 w 56515"/>
                <a:gd name="connsiteY1" fmla="*/ 79096 h 79096"/>
                <a:gd name="connsiteX2" fmla="*/ 56516 w 56515"/>
                <a:gd name="connsiteY2" fmla="*/ 51264 h 79096"/>
                <a:gd name="connsiteX3" fmla="*/ 56516 w 56515"/>
                <a:gd name="connsiteY3" fmla="*/ 28685 h 79096"/>
                <a:gd name="connsiteX4" fmla="*/ 28685 w 56515"/>
                <a:gd name="connsiteY4" fmla="*/ 0 h 79096"/>
                <a:gd name="connsiteX5" fmla="*/ 0 w 56515"/>
                <a:gd name="connsiteY5" fmla="*/ 28685 h 79096"/>
                <a:gd name="connsiteX6" fmla="*/ 66 w 56515"/>
                <a:gd name="connsiteY6" fmla="*/ 51987 h 79096"/>
                <a:gd name="connsiteX7" fmla="*/ 17395 w 56515"/>
                <a:gd name="connsiteY7" fmla="*/ 28685 h 79096"/>
                <a:gd name="connsiteX8" fmla="*/ 27963 w 56515"/>
                <a:gd name="connsiteY8" fmla="*/ 17395 h 79096"/>
                <a:gd name="connsiteX9" fmla="*/ 39121 w 56515"/>
                <a:gd name="connsiteY9" fmla="*/ 28685 h 79096"/>
                <a:gd name="connsiteX10" fmla="*/ 39121 w 56515"/>
                <a:gd name="connsiteY10" fmla="*/ 51264 h 79096"/>
                <a:gd name="connsiteX11" fmla="*/ 28685 w 56515"/>
                <a:gd name="connsiteY11" fmla="*/ 61702 h 79096"/>
                <a:gd name="connsiteX12" fmla="*/ 17395 w 56515"/>
                <a:gd name="connsiteY12" fmla="*/ 51264 h 79096"/>
                <a:gd name="connsiteX13" fmla="*/ 17395 w 56515"/>
                <a:gd name="connsiteY13" fmla="*/ 28685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15" h="79096">
                  <a:moveTo>
                    <a:pt x="66" y="51987"/>
                  </a:moveTo>
                  <a:cubicBezTo>
                    <a:pt x="1313" y="67149"/>
                    <a:pt x="13916" y="79096"/>
                    <a:pt x="28685" y="79096"/>
                  </a:cubicBezTo>
                  <a:cubicBezTo>
                    <a:pt x="44044" y="79096"/>
                    <a:pt x="56516" y="66625"/>
                    <a:pt x="56516" y="51264"/>
                  </a:cubicBezTo>
                  <a:lnTo>
                    <a:pt x="56516" y="28685"/>
                  </a:lnTo>
                  <a:cubicBezTo>
                    <a:pt x="56516" y="13916"/>
                    <a:pt x="44635" y="1313"/>
                    <a:pt x="28685" y="0"/>
                  </a:cubicBezTo>
                  <a:cubicBezTo>
                    <a:pt x="13128" y="0"/>
                    <a:pt x="0" y="13128"/>
                    <a:pt x="0" y="28685"/>
                  </a:cubicBezTo>
                  <a:lnTo>
                    <a:pt x="66" y="51987"/>
                  </a:lnTo>
                  <a:close/>
                  <a:moveTo>
                    <a:pt x="17395" y="28685"/>
                  </a:moveTo>
                  <a:cubicBezTo>
                    <a:pt x="17395" y="22055"/>
                    <a:pt x="23368" y="17395"/>
                    <a:pt x="27963" y="17395"/>
                  </a:cubicBezTo>
                  <a:cubicBezTo>
                    <a:pt x="34133" y="17919"/>
                    <a:pt x="39121" y="22974"/>
                    <a:pt x="39121" y="28685"/>
                  </a:cubicBezTo>
                  <a:lnTo>
                    <a:pt x="39121" y="51264"/>
                  </a:lnTo>
                  <a:cubicBezTo>
                    <a:pt x="39121" y="56909"/>
                    <a:pt x="34330" y="61702"/>
                    <a:pt x="28685" y="61702"/>
                  </a:cubicBezTo>
                  <a:cubicBezTo>
                    <a:pt x="22974" y="61702"/>
                    <a:pt x="17854" y="56713"/>
                    <a:pt x="17395" y="51264"/>
                  </a:cubicBezTo>
                  <a:lnTo>
                    <a:pt x="17395" y="28685"/>
                  </a:lnTo>
                  <a:close/>
                </a:path>
              </a:pathLst>
            </a:custGeom>
            <a:solidFill>
              <a:schemeClr val="tx1"/>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218214F7-B017-4549-872D-3CE3C7255898}"/>
                </a:ext>
              </a:extLst>
            </p:cNvPr>
            <p:cNvSpPr/>
            <p:nvPr/>
          </p:nvSpPr>
          <p:spPr>
            <a:xfrm>
              <a:off x="1536142" y="5248611"/>
              <a:ext cx="24530" cy="98865"/>
            </a:xfrm>
            <a:custGeom>
              <a:avLst/>
              <a:gdLst>
                <a:gd name="connsiteX0" fmla="*/ 9780 w 19560"/>
                <a:gd name="connsiteY0" fmla="*/ 0 h 78833"/>
                <a:gd name="connsiteX1" fmla="*/ 19561 w 19560"/>
                <a:gd name="connsiteY1" fmla="*/ 9781 h 78833"/>
                <a:gd name="connsiteX2" fmla="*/ 19561 w 19560"/>
                <a:gd name="connsiteY2" fmla="*/ 69054 h 78833"/>
                <a:gd name="connsiteX3" fmla="*/ 9780 w 19560"/>
                <a:gd name="connsiteY3" fmla="*/ 78834 h 78833"/>
                <a:gd name="connsiteX4" fmla="*/ 0 w 19560"/>
                <a:gd name="connsiteY4" fmla="*/ 69054 h 78833"/>
                <a:gd name="connsiteX5" fmla="*/ 0 w 19560"/>
                <a:gd name="connsiteY5" fmla="*/ 9781 h 78833"/>
                <a:gd name="connsiteX6" fmla="*/ 9780 w 19560"/>
                <a:gd name="connsiteY6" fmla="*/ 0 h 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78833">
                  <a:moveTo>
                    <a:pt x="9780" y="0"/>
                  </a:moveTo>
                  <a:cubicBezTo>
                    <a:pt x="15163" y="0"/>
                    <a:pt x="19561" y="4398"/>
                    <a:pt x="19561" y="9781"/>
                  </a:cubicBezTo>
                  <a:lnTo>
                    <a:pt x="19561" y="69054"/>
                  </a:lnTo>
                  <a:cubicBezTo>
                    <a:pt x="19561" y="74436"/>
                    <a:pt x="15163" y="78834"/>
                    <a:pt x="9780" y="78834"/>
                  </a:cubicBezTo>
                  <a:cubicBezTo>
                    <a:pt x="4398" y="78834"/>
                    <a:pt x="0" y="74436"/>
                    <a:pt x="0" y="69054"/>
                  </a:cubicBezTo>
                  <a:lnTo>
                    <a:pt x="0" y="9781"/>
                  </a:lnTo>
                  <a:cubicBezTo>
                    <a:pt x="0" y="4398"/>
                    <a:pt x="4398" y="0"/>
                    <a:pt x="9780" y="0"/>
                  </a:cubicBezTo>
                  <a:close/>
                </a:path>
              </a:pathLst>
            </a:custGeom>
            <a:solidFill>
              <a:srgbClr val="0078D4"/>
            </a:solidFill>
            <a:ln w="7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134" name="Graphic 133">
            <a:extLst>
              <a:ext uri="{FF2B5EF4-FFF2-40B4-BE49-F238E27FC236}">
                <a16:creationId xmlns:a16="http://schemas.microsoft.com/office/drawing/2014/main" id="{ACF44319-B5AE-495B-B6A7-A83B767AAE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0112" y="2615162"/>
            <a:ext cx="507263" cy="507263"/>
          </a:xfrm>
          <a:prstGeom prst="rect">
            <a:avLst/>
          </a:prstGeom>
        </p:spPr>
      </p:pic>
      <p:pic>
        <p:nvPicPr>
          <p:cNvPr id="135" name="Graphic 134">
            <a:extLst>
              <a:ext uri="{FF2B5EF4-FFF2-40B4-BE49-F238E27FC236}">
                <a16:creationId xmlns:a16="http://schemas.microsoft.com/office/drawing/2014/main" id="{A7D4D42E-D4BA-41F6-95F9-7BA6273C65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9268" y="3753671"/>
            <a:ext cx="468950" cy="468950"/>
          </a:xfrm>
          <a:prstGeom prst="rect">
            <a:avLst/>
          </a:prstGeom>
        </p:spPr>
      </p:pic>
      <p:pic>
        <p:nvPicPr>
          <p:cNvPr id="138" name="Graphic 137">
            <a:extLst>
              <a:ext uri="{FF2B5EF4-FFF2-40B4-BE49-F238E27FC236}">
                <a16:creationId xmlns:a16="http://schemas.microsoft.com/office/drawing/2014/main" id="{12A08DC6-75F7-4548-8CC1-B0E89724FD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75738" y="1338066"/>
            <a:ext cx="401085" cy="401086"/>
          </a:xfrm>
          <a:prstGeom prst="rect">
            <a:avLst/>
          </a:prstGeom>
        </p:spPr>
      </p:pic>
      <p:pic>
        <p:nvPicPr>
          <p:cNvPr id="139" name="Graphic 138">
            <a:extLst>
              <a:ext uri="{FF2B5EF4-FFF2-40B4-BE49-F238E27FC236}">
                <a16:creationId xmlns:a16="http://schemas.microsoft.com/office/drawing/2014/main" id="{65E034A5-2125-41D8-A343-C99DF8C9D7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91017" y="1338066"/>
            <a:ext cx="401085" cy="401086"/>
          </a:xfrm>
          <a:prstGeom prst="rect">
            <a:avLst/>
          </a:prstGeom>
        </p:spPr>
      </p:pic>
      <p:pic>
        <p:nvPicPr>
          <p:cNvPr id="140" name="Graphic 139">
            <a:extLst>
              <a:ext uri="{FF2B5EF4-FFF2-40B4-BE49-F238E27FC236}">
                <a16:creationId xmlns:a16="http://schemas.microsoft.com/office/drawing/2014/main" id="{B2033823-2328-46FA-ADFC-5468E51BC9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06297" y="1338066"/>
            <a:ext cx="401085" cy="401086"/>
          </a:xfrm>
          <a:prstGeom prst="rect">
            <a:avLst/>
          </a:prstGeom>
        </p:spPr>
      </p:pic>
      <p:pic>
        <p:nvPicPr>
          <p:cNvPr id="61" name="Graphic 60">
            <a:extLst>
              <a:ext uri="{FF2B5EF4-FFF2-40B4-BE49-F238E27FC236}">
                <a16:creationId xmlns:a16="http://schemas.microsoft.com/office/drawing/2014/main" id="{A5AAD7D3-21E6-4EF6-AE97-8819902DC9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00592" y="2593772"/>
            <a:ext cx="441560" cy="507662"/>
          </a:xfrm>
          <a:prstGeom prst="rect">
            <a:avLst/>
          </a:prstGeom>
        </p:spPr>
      </p:pic>
      <p:sp>
        <p:nvSpPr>
          <p:cNvPr id="69" name="TextBox 68">
            <a:extLst>
              <a:ext uri="{FF2B5EF4-FFF2-40B4-BE49-F238E27FC236}">
                <a16:creationId xmlns:a16="http://schemas.microsoft.com/office/drawing/2014/main" id="{51CC1DBB-5405-4074-97EE-939A32646DB5}"/>
              </a:ext>
            </a:extLst>
          </p:cNvPr>
          <p:cNvSpPr txBox="1"/>
          <p:nvPr/>
        </p:nvSpPr>
        <p:spPr>
          <a:xfrm>
            <a:off x="4711895" y="2521397"/>
            <a:ext cx="1347240" cy="369332"/>
          </a:xfrm>
          <a:prstGeom prst="rect">
            <a:avLst/>
          </a:prstGeom>
          <a:noFill/>
        </p:spPr>
        <p:txBody>
          <a:bodyPr wrap="square" lIns="0" tIns="0" rIns="0" bIns="0" rtlCol="0" anchor="t">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a:rPr>
              <a:t>Wrangling data flow</a:t>
            </a:r>
            <a:endPar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71" name="TextBox 70">
            <a:extLst>
              <a:ext uri="{FF2B5EF4-FFF2-40B4-BE49-F238E27FC236}">
                <a16:creationId xmlns:a16="http://schemas.microsoft.com/office/drawing/2014/main" id="{70B26B04-9223-4F0B-B5E4-B74C9AF0A7F5}"/>
              </a:ext>
            </a:extLst>
          </p:cNvPr>
          <p:cNvSpPr txBox="1"/>
          <p:nvPr/>
        </p:nvSpPr>
        <p:spPr>
          <a:xfrm>
            <a:off x="6632314" y="2529432"/>
            <a:ext cx="1209105" cy="369332"/>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Mapping data flow</a:t>
            </a:r>
          </a:p>
        </p:txBody>
      </p:sp>
      <p:grpSp>
        <p:nvGrpSpPr>
          <p:cNvPr id="24" name="Graphic 19">
            <a:extLst>
              <a:ext uri="{FF2B5EF4-FFF2-40B4-BE49-F238E27FC236}">
                <a16:creationId xmlns:a16="http://schemas.microsoft.com/office/drawing/2014/main" id="{43B8FDFF-AFF6-41D5-BF9A-950581E9291B}"/>
              </a:ext>
            </a:extLst>
          </p:cNvPr>
          <p:cNvGrpSpPr>
            <a:grpSpLocks noChangeAspect="1"/>
          </p:cNvGrpSpPr>
          <p:nvPr/>
        </p:nvGrpSpPr>
        <p:grpSpPr>
          <a:xfrm>
            <a:off x="5343273" y="2979721"/>
            <a:ext cx="341968" cy="341966"/>
            <a:chOff x="4667250" y="2000250"/>
            <a:chExt cx="2857500" cy="2857500"/>
          </a:xfrm>
        </p:grpSpPr>
        <p:sp>
          <p:nvSpPr>
            <p:cNvPr id="25" name="Freeform: Shape 24">
              <a:extLst>
                <a:ext uri="{FF2B5EF4-FFF2-40B4-BE49-F238E27FC236}">
                  <a16:creationId xmlns:a16="http://schemas.microsoft.com/office/drawing/2014/main" id="{E231F95D-03C5-4DA1-B834-CFCFCC168298}"/>
                </a:ext>
              </a:extLst>
            </p:cNvPr>
            <p:cNvSpPr/>
            <p:nvPr/>
          </p:nvSpPr>
          <p:spPr>
            <a:xfrm>
              <a:off x="4667250" y="2000250"/>
              <a:ext cx="2333872" cy="1466154"/>
            </a:xfrm>
            <a:custGeom>
              <a:avLst/>
              <a:gdLst>
                <a:gd name="connsiteX0" fmla="*/ 2333873 w 2333872"/>
                <a:gd name="connsiteY0" fmla="*/ 897646 h 1466154"/>
                <a:gd name="connsiteX1" fmla="*/ 145866 w 2333872"/>
                <a:gd name="connsiteY1" fmla="*/ 897646 h 1466154"/>
                <a:gd name="connsiteX2" fmla="*/ 145866 w 2333872"/>
                <a:gd name="connsiteY2" fmla="*/ 1196864 h 1466154"/>
                <a:gd name="connsiteX3" fmla="*/ 538582 w 2333872"/>
                <a:gd name="connsiteY3" fmla="*/ 1196864 h 1466154"/>
                <a:gd name="connsiteX4" fmla="*/ 538582 w 2333872"/>
                <a:gd name="connsiteY4" fmla="*/ 1346464 h 1466154"/>
                <a:gd name="connsiteX5" fmla="*/ 145866 w 2333872"/>
                <a:gd name="connsiteY5" fmla="*/ 1346464 h 1466154"/>
                <a:gd name="connsiteX6" fmla="*/ 145866 w 2333872"/>
                <a:gd name="connsiteY6" fmla="*/ 1466155 h 1466154"/>
                <a:gd name="connsiteX7" fmla="*/ 0 w 2333872"/>
                <a:gd name="connsiteY7" fmla="*/ 1466155 h 1466154"/>
                <a:gd name="connsiteX8" fmla="*/ 0 w 2333872"/>
                <a:gd name="connsiteY8" fmla="*/ 0 h 1466154"/>
                <a:gd name="connsiteX9" fmla="*/ 2333873 w 2333872"/>
                <a:gd name="connsiteY9" fmla="*/ 0 h 1466154"/>
                <a:gd name="connsiteX10" fmla="*/ 1458668 w 2333872"/>
                <a:gd name="connsiteY10" fmla="*/ 748036 h 1466154"/>
                <a:gd name="connsiteX11" fmla="*/ 1458668 w 2333872"/>
                <a:gd name="connsiteY11" fmla="*/ 448818 h 1466154"/>
                <a:gd name="connsiteX12" fmla="*/ 875214 w 2333872"/>
                <a:gd name="connsiteY12" fmla="*/ 448818 h 1466154"/>
                <a:gd name="connsiteX13" fmla="*/ 875214 w 2333872"/>
                <a:gd name="connsiteY13" fmla="*/ 748036 h 1466154"/>
                <a:gd name="connsiteX14" fmla="*/ 145866 w 2333872"/>
                <a:gd name="connsiteY14" fmla="*/ 448818 h 1466154"/>
                <a:gd name="connsiteX15" fmla="*/ 145866 w 2333872"/>
                <a:gd name="connsiteY15" fmla="*/ 748036 h 1466154"/>
                <a:gd name="connsiteX16" fmla="*/ 729329 w 2333872"/>
                <a:gd name="connsiteY16" fmla="*/ 748036 h 1466154"/>
                <a:gd name="connsiteX17" fmla="*/ 729329 w 2333872"/>
                <a:gd name="connsiteY17" fmla="*/ 448818 h 1466154"/>
                <a:gd name="connsiteX18" fmla="*/ 1604534 w 2333872"/>
                <a:gd name="connsiteY18" fmla="*/ 748036 h 1466154"/>
                <a:gd name="connsiteX19" fmla="*/ 2188007 w 2333872"/>
                <a:gd name="connsiteY19" fmla="*/ 748036 h 1466154"/>
                <a:gd name="connsiteX20" fmla="*/ 2188007 w 2333872"/>
                <a:gd name="connsiteY20" fmla="*/ 448818 h 1466154"/>
                <a:gd name="connsiteX21" fmla="*/ 1604534 w 2333872"/>
                <a:gd name="connsiteY21" fmla="*/ 448818 h 14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3872" h="1466154">
                  <a:moveTo>
                    <a:pt x="2333873" y="897646"/>
                  </a:moveTo>
                  <a:lnTo>
                    <a:pt x="145866" y="897646"/>
                  </a:lnTo>
                  <a:lnTo>
                    <a:pt x="145866" y="1196864"/>
                  </a:lnTo>
                  <a:lnTo>
                    <a:pt x="538582" y="1196864"/>
                  </a:lnTo>
                  <a:lnTo>
                    <a:pt x="538582" y="1346464"/>
                  </a:lnTo>
                  <a:lnTo>
                    <a:pt x="145866" y="1346464"/>
                  </a:lnTo>
                  <a:lnTo>
                    <a:pt x="145866" y="1466155"/>
                  </a:lnTo>
                  <a:lnTo>
                    <a:pt x="0" y="1466155"/>
                  </a:lnTo>
                  <a:lnTo>
                    <a:pt x="0" y="0"/>
                  </a:lnTo>
                  <a:lnTo>
                    <a:pt x="2333873" y="0"/>
                  </a:lnTo>
                  <a:close/>
                  <a:moveTo>
                    <a:pt x="1458668" y="748036"/>
                  </a:moveTo>
                  <a:lnTo>
                    <a:pt x="1458668" y="448818"/>
                  </a:lnTo>
                  <a:lnTo>
                    <a:pt x="875214" y="448818"/>
                  </a:lnTo>
                  <a:lnTo>
                    <a:pt x="875214" y="748036"/>
                  </a:lnTo>
                  <a:close/>
                  <a:moveTo>
                    <a:pt x="145866" y="448818"/>
                  </a:moveTo>
                  <a:lnTo>
                    <a:pt x="145866" y="748036"/>
                  </a:lnTo>
                  <a:lnTo>
                    <a:pt x="729329" y="748036"/>
                  </a:lnTo>
                  <a:lnTo>
                    <a:pt x="729329" y="448818"/>
                  </a:lnTo>
                  <a:close/>
                  <a:moveTo>
                    <a:pt x="1604534" y="748036"/>
                  </a:moveTo>
                  <a:lnTo>
                    <a:pt x="2188007" y="748036"/>
                  </a:lnTo>
                  <a:lnTo>
                    <a:pt x="2188007" y="448818"/>
                  </a:lnTo>
                  <a:lnTo>
                    <a:pt x="1604534" y="44881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DDD7D092-02DD-4A68-9CA3-A72EAD171A3A}"/>
                </a:ext>
              </a:extLst>
            </p:cNvPr>
            <p:cNvSpPr/>
            <p:nvPr/>
          </p:nvSpPr>
          <p:spPr>
            <a:xfrm>
              <a:off x="5430240" y="3062478"/>
              <a:ext cx="2094509" cy="1795271"/>
            </a:xfrm>
            <a:custGeom>
              <a:avLst/>
              <a:gdLst>
                <a:gd name="connsiteX0" fmla="*/ 0 w 2094509"/>
                <a:gd name="connsiteY0" fmla="*/ 316840 h 1795271"/>
                <a:gd name="connsiteX1" fmla="*/ 0 w 2094509"/>
                <a:gd name="connsiteY1" fmla="*/ 0 h 1795271"/>
                <a:gd name="connsiteX2" fmla="*/ 2094509 w 2094509"/>
                <a:gd name="connsiteY2" fmla="*/ 0 h 1795271"/>
                <a:gd name="connsiteX3" fmla="*/ 2094509 w 2094509"/>
                <a:gd name="connsiteY3" fmla="*/ 1795272 h 1795271"/>
                <a:gd name="connsiteX4" fmla="*/ 240973 w 2094509"/>
                <a:gd name="connsiteY4" fmla="*/ 1795272 h 1795271"/>
                <a:gd name="connsiteX5" fmla="*/ 376199 w 2094509"/>
                <a:gd name="connsiteY5" fmla="*/ 1645663 h 1795271"/>
                <a:gd name="connsiteX6" fmla="*/ 654539 w 2094509"/>
                <a:gd name="connsiteY6" fmla="*/ 1645663 h 1795271"/>
                <a:gd name="connsiteX7" fmla="*/ 654539 w 2094509"/>
                <a:gd name="connsiteY7" fmla="*/ 1346444 h 1795271"/>
                <a:gd name="connsiteX8" fmla="*/ 646643 w 2094509"/>
                <a:gd name="connsiteY8" fmla="*/ 1346444 h 1795271"/>
                <a:gd name="connsiteX9" fmla="*/ 785441 w 2094509"/>
                <a:gd name="connsiteY9" fmla="*/ 1192882 h 1795271"/>
                <a:gd name="connsiteX10" fmla="*/ 785441 w 2094509"/>
                <a:gd name="connsiteY10" fmla="*/ 1196835 h 1795271"/>
                <a:gd name="connsiteX11" fmla="*/ 1309068 w 2094509"/>
                <a:gd name="connsiteY11" fmla="*/ 1196835 h 1795271"/>
                <a:gd name="connsiteX12" fmla="*/ 1309068 w 2094509"/>
                <a:gd name="connsiteY12" fmla="*/ 897636 h 1795271"/>
                <a:gd name="connsiteX13" fmla="*/ 785451 w 2094509"/>
                <a:gd name="connsiteY13" fmla="*/ 897636 h 1795271"/>
                <a:gd name="connsiteX14" fmla="*/ 785451 w 2094509"/>
                <a:gd name="connsiteY14" fmla="*/ 1185853 h 1795271"/>
                <a:gd name="connsiteX15" fmla="*/ 654539 w 2094509"/>
                <a:gd name="connsiteY15" fmla="*/ 1041016 h 1795271"/>
                <a:gd name="connsiteX16" fmla="*/ 654539 w 2094509"/>
                <a:gd name="connsiteY16" fmla="*/ 897636 h 1795271"/>
                <a:gd name="connsiteX17" fmla="*/ 524942 w 2094509"/>
                <a:gd name="connsiteY17" fmla="*/ 897636 h 1795271"/>
                <a:gd name="connsiteX18" fmla="*/ 389725 w 2094509"/>
                <a:gd name="connsiteY18" fmla="*/ 748036 h 1795271"/>
                <a:gd name="connsiteX19" fmla="*/ 654539 w 2094509"/>
                <a:gd name="connsiteY19" fmla="*/ 748036 h 1795271"/>
                <a:gd name="connsiteX20" fmla="*/ 654539 w 2094509"/>
                <a:gd name="connsiteY20" fmla="*/ 448809 h 1795271"/>
                <a:gd name="connsiteX21" fmla="*/ 130931 w 2094509"/>
                <a:gd name="connsiteY21" fmla="*/ 448809 h 1795271"/>
                <a:gd name="connsiteX22" fmla="*/ 130931 w 2094509"/>
                <a:gd name="connsiteY22" fmla="*/ 461686 h 1795271"/>
                <a:gd name="connsiteX23" fmla="*/ 1309068 w 2094509"/>
                <a:gd name="connsiteY23" fmla="*/ 748027 h 1795271"/>
                <a:gd name="connsiteX24" fmla="*/ 1309068 w 2094509"/>
                <a:gd name="connsiteY24" fmla="*/ 448799 h 1795271"/>
                <a:gd name="connsiteX25" fmla="*/ 785451 w 2094509"/>
                <a:gd name="connsiteY25" fmla="*/ 448799 h 1795271"/>
                <a:gd name="connsiteX26" fmla="*/ 785451 w 2094509"/>
                <a:gd name="connsiteY26" fmla="*/ 748027 h 1795271"/>
                <a:gd name="connsiteX27" fmla="*/ 785451 w 2094509"/>
                <a:gd name="connsiteY27" fmla="*/ 1645663 h 1795271"/>
                <a:gd name="connsiteX28" fmla="*/ 1309068 w 2094509"/>
                <a:gd name="connsiteY28" fmla="*/ 1645663 h 1795271"/>
                <a:gd name="connsiteX29" fmla="*/ 1309068 w 2094509"/>
                <a:gd name="connsiteY29" fmla="*/ 1346444 h 1795271"/>
                <a:gd name="connsiteX30" fmla="*/ 785451 w 2094509"/>
                <a:gd name="connsiteY30" fmla="*/ 1346444 h 1795271"/>
                <a:gd name="connsiteX31" fmla="*/ 1963598 w 2094509"/>
                <a:gd name="connsiteY31" fmla="*/ 1645663 h 1795271"/>
                <a:gd name="connsiteX32" fmla="*/ 1963598 w 2094509"/>
                <a:gd name="connsiteY32" fmla="*/ 1346444 h 1795271"/>
                <a:gd name="connsiteX33" fmla="*/ 1439980 w 2094509"/>
                <a:gd name="connsiteY33" fmla="*/ 1346444 h 1795271"/>
                <a:gd name="connsiteX34" fmla="*/ 1439980 w 2094509"/>
                <a:gd name="connsiteY34" fmla="*/ 1645672 h 1795271"/>
                <a:gd name="connsiteX35" fmla="*/ 1963598 w 2094509"/>
                <a:gd name="connsiteY35" fmla="*/ 1196845 h 1795271"/>
                <a:gd name="connsiteX36" fmla="*/ 1963598 w 2094509"/>
                <a:gd name="connsiteY36" fmla="*/ 897636 h 1795271"/>
                <a:gd name="connsiteX37" fmla="*/ 1439980 w 2094509"/>
                <a:gd name="connsiteY37" fmla="*/ 897636 h 1795271"/>
                <a:gd name="connsiteX38" fmla="*/ 1439980 w 2094509"/>
                <a:gd name="connsiteY38" fmla="*/ 1196854 h 1795271"/>
                <a:gd name="connsiteX39" fmla="*/ 1439980 w 2094509"/>
                <a:gd name="connsiteY39" fmla="*/ 748027 h 1795271"/>
                <a:gd name="connsiteX40" fmla="*/ 1963607 w 2094509"/>
                <a:gd name="connsiteY40" fmla="*/ 748027 h 1795271"/>
                <a:gd name="connsiteX41" fmla="*/ 1963607 w 2094509"/>
                <a:gd name="connsiteY41" fmla="*/ 448799 h 1795271"/>
                <a:gd name="connsiteX42" fmla="*/ 1439980 w 2094509"/>
                <a:gd name="connsiteY42" fmla="*/ 448799 h 17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94509" h="1795271">
                  <a:moveTo>
                    <a:pt x="0" y="316840"/>
                  </a:moveTo>
                  <a:lnTo>
                    <a:pt x="0" y="0"/>
                  </a:lnTo>
                  <a:lnTo>
                    <a:pt x="2094509" y="0"/>
                  </a:lnTo>
                  <a:lnTo>
                    <a:pt x="2094509" y="1795272"/>
                  </a:lnTo>
                  <a:lnTo>
                    <a:pt x="240973" y="1795272"/>
                  </a:lnTo>
                  <a:lnTo>
                    <a:pt x="376199" y="1645663"/>
                  </a:lnTo>
                  <a:lnTo>
                    <a:pt x="654539" y="1645663"/>
                  </a:lnTo>
                  <a:lnTo>
                    <a:pt x="654539" y="1346444"/>
                  </a:lnTo>
                  <a:lnTo>
                    <a:pt x="646643" y="1346444"/>
                  </a:lnTo>
                  <a:lnTo>
                    <a:pt x="785441" y="1192882"/>
                  </a:lnTo>
                  <a:lnTo>
                    <a:pt x="785441" y="1196835"/>
                  </a:lnTo>
                  <a:lnTo>
                    <a:pt x="1309068" y="1196835"/>
                  </a:lnTo>
                  <a:lnTo>
                    <a:pt x="1309068" y="897636"/>
                  </a:lnTo>
                  <a:lnTo>
                    <a:pt x="785451" y="897636"/>
                  </a:lnTo>
                  <a:lnTo>
                    <a:pt x="785451" y="1185853"/>
                  </a:lnTo>
                  <a:lnTo>
                    <a:pt x="654539" y="1041016"/>
                  </a:lnTo>
                  <a:lnTo>
                    <a:pt x="654539" y="897636"/>
                  </a:lnTo>
                  <a:lnTo>
                    <a:pt x="524942" y="897636"/>
                  </a:lnTo>
                  <a:lnTo>
                    <a:pt x="389725" y="748036"/>
                  </a:lnTo>
                  <a:lnTo>
                    <a:pt x="654539" y="748036"/>
                  </a:lnTo>
                  <a:lnTo>
                    <a:pt x="654539" y="448809"/>
                  </a:lnTo>
                  <a:lnTo>
                    <a:pt x="130931" y="448809"/>
                  </a:lnTo>
                  <a:lnTo>
                    <a:pt x="130931" y="461686"/>
                  </a:lnTo>
                  <a:close/>
                  <a:moveTo>
                    <a:pt x="1309068" y="748027"/>
                  </a:moveTo>
                  <a:lnTo>
                    <a:pt x="1309068" y="448799"/>
                  </a:lnTo>
                  <a:lnTo>
                    <a:pt x="785451" y="448799"/>
                  </a:lnTo>
                  <a:lnTo>
                    <a:pt x="785451" y="748027"/>
                  </a:lnTo>
                  <a:close/>
                  <a:moveTo>
                    <a:pt x="785451" y="1645663"/>
                  </a:moveTo>
                  <a:lnTo>
                    <a:pt x="1309068" y="1645663"/>
                  </a:lnTo>
                  <a:lnTo>
                    <a:pt x="1309068" y="1346444"/>
                  </a:lnTo>
                  <a:lnTo>
                    <a:pt x="785451" y="1346444"/>
                  </a:lnTo>
                  <a:close/>
                  <a:moveTo>
                    <a:pt x="1963598" y="1645663"/>
                  </a:moveTo>
                  <a:lnTo>
                    <a:pt x="1963598" y="1346444"/>
                  </a:lnTo>
                  <a:lnTo>
                    <a:pt x="1439980" y="1346444"/>
                  </a:lnTo>
                  <a:lnTo>
                    <a:pt x="1439980" y="1645672"/>
                  </a:lnTo>
                  <a:close/>
                  <a:moveTo>
                    <a:pt x="1963598" y="1196845"/>
                  </a:moveTo>
                  <a:lnTo>
                    <a:pt x="1963598" y="897636"/>
                  </a:lnTo>
                  <a:lnTo>
                    <a:pt x="1439980" y="897636"/>
                  </a:lnTo>
                  <a:lnTo>
                    <a:pt x="1439980" y="1196854"/>
                  </a:lnTo>
                  <a:close/>
                  <a:moveTo>
                    <a:pt x="1439980" y="748027"/>
                  </a:moveTo>
                  <a:lnTo>
                    <a:pt x="1963607" y="748027"/>
                  </a:lnTo>
                  <a:lnTo>
                    <a:pt x="1963607" y="448799"/>
                  </a:lnTo>
                  <a:lnTo>
                    <a:pt x="1439980" y="448799"/>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96AD2DD9-1F3D-46DD-94E5-C87374CA0732}"/>
                </a:ext>
              </a:extLst>
            </p:cNvPr>
            <p:cNvSpPr/>
            <p:nvPr/>
          </p:nvSpPr>
          <p:spPr>
            <a:xfrm>
              <a:off x="4703159" y="3675754"/>
              <a:ext cx="1292999" cy="1148924"/>
            </a:xfrm>
            <a:custGeom>
              <a:avLst/>
              <a:gdLst>
                <a:gd name="connsiteX0" fmla="*/ 926563 w 1292999"/>
                <a:gd name="connsiteY0" fmla="*/ 670836 h 1148924"/>
                <a:gd name="connsiteX1" fmla="*/ 199930 w 1292999"/>
                <a:gd name="connsiteY1" fmla="*/ 670836 h 1148924"/>
                <a:gd name="connsiteX2" fmla="*/ 0 w 1292999"/>
                <a:gd name="connsiteY2" fmla="*/ 478088 h 1148924"/>
                <a:gd name="connsiteX3" fmla="*/ 0 w 1292999"/>
                <a:gd name="connsiteY3" fmla="*/ 0 h 1148924"/>
                <a:gd name="connsiteX4" fmla="*/ 199930 w 1292999"/>
                <a:gd name="connsiteY4" fmla="*/ 0 h 1148924"/>
                <a:gd name="connsiteX5" fmla="*/ 199930 w 1292999"/>
                <a:gd name="connsiteY5" fmla="*/ 380838 h 1148924"/>
                <a:gd name="connsiteX6" fmla="*/ 297180 w 1292999"/>
                <a:gd name="connsiteY6" fmla="*/ 478088 h 1148924"/>
                <a:gd name="connsiteX7" fmla="*/ 929964 w 1292999"/>
                <a:gd name="connsiteY7" fmla="*/ 478088 h 1148924"/>
                <a:gd name="connsiteX8" fmla="*/ 601380 w 1292999"/>
                <a:gd name="connsiteY8" fmla="*/ 137713 h 1148924"/>
                <a:gd name="connsiteX9" fmla="*/ 735387 w 1292999"/>
                <a:gd name="connsiteY9" fmla="*/ 0 h 1148924"/>
                <a:gd name="connsiteX10" fmla="*/ 1293000 w 1292999"/>
                <a:gd name="connsiteY10" fmla="*/ 570862 h 1148924"/>
                <a:gd name="connsiteX11" fmla="*/ 730272 w 1292999"/>
                <a:gd name="connsiteY11" fmla="*/ 1148925 h 1148924"/>
                <a:gd name="connsiteX12" fmla="*/ 596465 w 1292999"/>
                <a:gd name="connsiteY12" fmla="*/ 1011412 h 114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2999" h="1148924">
                  <a:moveTo>
                    <a:pt x="926563" y="670836"/>
                  </a:moveTo>
                  <a:lnTo>
                    <a:pt x="199930" y="670836"/>
                  </a:lnTo>
                  <a:cubicBezTo>
                    <a:pt x="93469" y="670836"/>
                    <a:pt x="0" y="584540"/>
                    <a:pt x="0" y="478088"/>
                  </a:cubicBezTo>
                  <a:lnTo>
                    <a:pt x="0" y="0"/>
                  </a:lnTo>
                  <a:lnTo>
                    <a:pt x="199930" y="0"/>
                  </a:lnTo>
                  <a:lnTo>
                    <a:pt x="199930" y="380838"/>
                  </a:lnTo>
                  <a:cubicBezTo>
                    <a:pt x="199930" y="434550"/>
                    <a:pt x="243469" y="478088"/>
                    <a:pt x="297180" y="478088"/>
                  </a:cubicBezTo>
                  <a:lnTo>
                    <a:pt x="929964" y="478088"/>
                  </a:lnTo>
                  <a:lnTo>
                    <a:pt x="601380" y="137713"/>
                  </a:lnTo>
                  <a:lnTo>
                    <a:pt x="735387" y="0"/>
                  </a:lnTo>
                  <a:lnTo>
                    <a:pt x="1293000" y="570862"/>
                  </a:lnTo>
                  <a:lnTo>
                    <a:pt x="730272" y="1148925"/>
                  </a:lnTo>
                  <a:lnTo>
                    <a:pt x="596465" y="1011412"/>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7" name="Graphic 31">
            <a:extLst>
              <a:ext uri="{FF2B5EF4-FFF2-40B4-BE49-F238E27FC236}">
                <a16:creationId xmlns:a16="http://schemas.microsoft.com/office/drawing/2014/main" id="{B74C31B1-1200-4EB0-B143-662F394CF916}"/>
              </a:ext>
            </a:extLst>
          </p:cNvPr>
          <p:cNvGrpSpPr>
            <a:grpSpLocks noChangeAspect="1"/>
          </p:cNvGrpSpPr>
          <p:nvPr/>
        </p:nvGrpSpPr>
        <p:grpSpPr>
          <a:xfrm>
            <a:off x="7145406" y="2925388"/>
            <a:ext cx="321782" cy="352092"/>
            <a:chOff x="4524375" y="1524000"/>
            <a:chExt cx="3481997" cy="3809998"/>
          </a:xfrm>
        </p:grpSpPr>
        <p:sp>
          <p:nvSpPr>
            <p:cNvPr id="38" name="Freeform: Shape 37">
              <a:extLst>
                <a:ext uri="{FF2B5EF4-FFF2-40B4-BE49-F238E27FC236}">
                  <a16:creationId xmlns:a16="http://schemas.microsoft.com/office/drawing/2014/main" id="{0233A2DA-C29F-4676-BD41-169273DD2A1F}"/>
                </a:ext>
              </a:extLst>
            </p:cNvPr>
            <p:cNvSpPr/>
            <p:nvPr/>
          </p:nvSpPr>
          <p:spPr>
            <a:xfrm>
              <a:off x="4726609" y="1524000"/>
              <a:ext cx="1538297" cy="1833514"/>
            </a:xfrm>
            <a:custGeom>
              <a:avLst/>
              <a:gdLst>
                <a:gd name="connsiteX0" fmla="*/ 892826 w 1538297"/>
                <a:gd name="connsiteY0" fmla="*/ 0 h 1833514"/>
                <a:gd name="connsiteX1" fmla="*/ 737702 w 1538297"/>
                <a:gd name="connsiteY1" fmla="*/ 158039 h 1833514"/>
                <a:gd name="connsiteX2" fmla="*/ 1118064 w 1538297"/>
                <a:gd name="connsiteY2" fmla="*/ 548659 h 1833514"/>
                <a:gd name="connsiteX3" fmla="*/ 175812 w 1538297"/>
                <a:gd name="connsiteY3" fmla="*/ 548659 h 1833514"/>
                <a:gd name="connsiteX4" fmla="*/ 0 w 1538297"/>
                <a:gd name="connsiteY4" fmla="*/ 724472 h 1833514"/>
                <a:gd name="connsiteX5" fmla="*/ 0 w 1538297"/>
                <a:gd name="connsiteY5" fmla="*/ 1833515 h 1833514"/>
                <a:gd name="connsiteX6" fmla="*/ 219761 w 1538297"/>
                <a:gd name="connsiteY6" fmla="*/ 1701765 h 1833514"/>
                <a:gd name="connsiteX7" fmla="*/ 223333 w 1538297"/>
                <a:gd name="connsiteY7" fmla="*/ 857412 h 1833514"/>
                <a:gd name="connsiteX8" fmla="*/ 311229 w 1538297"/>
                <a:gd name="connsiteY8" fmla="*/ 769858 h 1833514"/>
                <a:gd name="connsiteX9" fmla="*/ 1114120 w 1538297"/>
                <a:gd name="connsiteY9" fmla="*/ 769858 h 1833514"/>
                <a:gd name="connsiteX10" fmla="*/ 732015 w 1538297"/>
                <a:gd name="connsiteY10" fmla="*/ 1160717 h 1833514"/>
                <a:gd name="connsiteX11" fmla="*/ 886920 w 1538297"/>
                <a:gd name="connsiteY11" fmla="*/ 1318536 h 1833514"/>
                <a:gd name="connsiteX12" fmla="*/ 1538297 w 1538297"/>
                <a:gd name="connsiteY12" fmla="*/ 655130 h 183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8297" h="1833514">
                  <a:moveTo>
                    <a:pt x="892826" y="0"/>
                  </a:moveTo>
                  <a:lnTo>
                    <a:pt x="737702" y="158039"/>
                  </a:lnTo>
                  <a:lnTo>
                    <a:pt x="1118064" y="548659"/>
                  </a:lnTo>
                  <a:lnTo>
                    <a:pt x="175812" y="548659"/>
                  </a:lnTo>
                  <a:cubicBezTo>
                    <a:pt x="78715" y="548659"/>
                    <a:pt x="0" y="627374"/>
                    <a:pt x="0" y="724472"/>
                  </a:cubicBezTo>
                  <a:lnTo>
                    <a:pt x="0" y="1833515"/>
                  </a:lnTo>
                  <a:lnTo>
                    <a:pt x="219761" y="1701765"/>
                  </a:lnTo>
                  <a:lnTo>
                    <a:pt x="223333" y="857412"/>
                  </a:lnTo>
                  <a:cubicBezTo>
                    <a:pt x="223532" y="809006"/>
                    <a:pt x="262823" y="769868"/>
                    <a:pt x="311229" y="769858"/>
                  </a:cubicBezTo>
                  <a:lnTo>
                    <a:pt x="1114120" y="769858"/>
                  </a:lnTo>
                  <a:lnTo>
                    <a:pt x="732015" y="1160717"/>
                  </a:lnTo>
                  <a:lnTo>
                    <a:pt x="886920" y="1318536"/>
                  </a:lnTo>
                  <a:lnTo>
                    <a:pt x="1538297" y="655130"/>
                  </a:lnTo>
                  <a:close/>
                </a:path>
              </a:pathLst>
            </a:custGeom>
            <a:solidFill>
              <a:srgbClr val="4A4A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6D5CE05-141B-496F-BD54-B3571681B966}"/>
                </a:ext>
              </a:extLst>
            </p:cNvPr>
            <p:cNvSpPr/>
            <p:nvPr/>
          </p:nvSpPr>
          <p:spPr>
            <a:xfrm>
              <a:off x="6191640" y="2073390"/>
              <a:ext cx="1814732" cy="1977792"/>
            </a:xfrm>
            <a:custGeom>
              <a:avLst/>
              <a:gdLst>
                <a:gd name="connsiteX0" fmla="*/ 780783 w 1814732"/>
                <a:gd name="connsiteY0" fmla="*/ 12 h 1977792"/>
                <a:gd name="connsiteX1" fmla="*/ 686914 w 1814732"/>
                <a:gd name="connsiteY1" fmla="*/ 55485 h 1977792"/>
                <a:gd name="connsiteX2" fmla="*/ 0 w 1814732"/>
                <a:gd name="connsiteY2" fmla="*/ 1261160 h 1977792"/>
                <a:gd name="connsiteX3" fmla="*/ 191814 w 1814732"/>
                <a:gd name="connsiteY3" fmla="*/ 1368392 h 1977792"/>
                <a:gd name="connsiteX4" fmla="*/ 785536 w 1814732"/>
                <a:gd name="connsiteY4" fmla="*/ 326310 h 1977792"/>
                <a:gd name="connsiteX5" fmla="*/ 810416 w 1814732"/>
                <a:gd name="connsiteY5" fmla="*/ 367172 h 1977792"/>
                <a:gd name="connsiteX6" fmla="*/ 1156802 w 1814732"/>
                <a:gd name="connsiteY6" fmla="*/ 1493875 h 1977792"/>
                <a:gd name="connsiteX7" fmla="*/ 888264 w 1814732"/>
                <a:gd name="connsiteY7" fmla="*/ 1756841 h 1977792"/>
                <a:gd name="connsiteX8" fmla="*/ 798443 w 1814732"/>
                <a:gd name="connsiteY8" fmla="*/ 1758041 h 1977792"/>
                <a:gd name="connsiteX9" fmla="*/ 429863 w 1814732"/>
                <a:gd name="connsiteY9" fmla="*/ 1737105 h 1977792"/>
                <a:gd name="connsiteX10" fmla="*/ 429863 w 1814732"/>
                <a:gd name="connsiteY10" fmla="*/ 1959886 h 1977792"/>
                <a:gd name="connsiteX11" fmla="*/ 798452 w 1814732"/>
                <a:gd name="connsiteY11" fmla="*/ 1977793 h 1977792"/>
                <a:gd name="connsiteX12" fmla="*/ 1775984 w 1814732"/>
                <a:gd name="connsiteY12" fmla="*/ 1708254 h 1977792"/>
                <a:gd name="connsiteX13" fmla="*/ 1798539 w 1814732"/>
                <a:gd name="connsiteY13" fmla="*/ 1567360 h 1977792"/>
                <a:gd name="connsiteX14" fmla="*/ 876224 w 1814732"/>
                <a:gd name="connsiteY14" fmla="*/ 52723 h 1977792"/>
                <a:gd name="connsiteX15" fmla="*/ 780783 w 1814732"/>
                <a:gd name="connsiteY15" fmla="*/ 12 h 197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4732" h="1977792">
                  <a:moveTo>
                    <a:pt x="780783" y="12"/>
                  </a:moveTo>
                  <a:cubicBezTo>
                    <a:pt x="744084" y="545"/>
                    <a:pt x="707632" y="19109"/>
                    <a:pt x="686914" y="55485"/>
                  </a:cubicBezTo>
                  <a:lnTo>
                    <a:pt x="0" y="1261160"/>
                  </a:lnTo>
                  <a:lnTo>
                    <a:pt x="191814" y="1368392"/>
                  </a:lnTo>
                  <a:lnTo>
                    <a:pt x="785536" y="326310"/>
                  </a:lnTo>
                  <a:lnTo>
                    <a:pt x="810416" y="367172"/>
                  </a:lnTo>
                  <a:cubicBezTo>
                    <a:pt x="1058123" y="944806"/>
                    <a:pt x="1173814" y="1320748"/>
                    <a:pt x="1156802" y="1493875"/>
                  </a:cubicBezTo>
                  <a:cubicBezTo>
                    <a:pt x="1144877" y="1615147"/>
                    <a:pt x="1055284" y="1702758"/>
                    <a:pt x="888264" y="1756841"/>
                  </a:cubicBezTo>
                  <a:cubicBezTo>
                    <a:pt x="858660" y="1757603"/>
                    <a:pt x="828704" y="1758041"/>
                    <a:pt x="798443" y="1758041"/>
                  </a:cubicBezTo>
                  <a:cubicBezTo>
                    <a:pt x="667903" y="1758041"/>
                    <a:pt x="542344" y="1750669"/>
                    <a:pt x="429863" y="1737105"/>
                  </a:cubicBezTo>
                  <a:lnTo>
                    <a:pt x="429863" y="1959886"/>
                  </a:lnTo>
                  <a:cubicBezTo>
                    <a:pt x="543040" y="1971849"/>
                    <a:pt x="667207" y="1977793"/>
                    <a:pt x="798452" y="1977793"/>
                  </a:cubicBezTo>
                  <a:cubicBezTo>
                    <a:pt x="1303935" y="1977793"/>
                    <a:pt x="1704547" y="1889629"/>
                    <a:pt x="1775984" y="1708254"/>
                  </a:cubicBezTo>
                  <a:cubicBezTo>
                    <a:pt x="1814484" y="1675193"/>
                    <a:pt x="1828524" y="1616624"/>
                    <a:pt x="1798539" y="1567360"/>
                  </a:cubicBezTo>
                  <a:lnTo>
                    <a:pt x="876224" y="52723"/>
                  </a:lnTo>
                  <a:cubicBezTo>
                    <a:pt x="854450" y="16966"/>
                    <a:pt x="817483" y="-522"/>
                    <a:pt x="780783" y="12"/>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874C620A-CCE3-4F3F-90F6-F744086F84C9}"/>
                </a:ext>
              </a:extLst>
            </p:cNvPr>
            <p:cNvSpPr/>
            <p:nvPr/>
          </p:nvSpPr>
          <p:spPr>
            <a:xfrm>
              <a:off x="4524375" y="3234966"/>
              <a:ext cx="1894892" cy="2099032"/>
            </a:xfrm>
            <a:custGeom>
              <a:avLst/>
              <a:gdLst>
                <a:gd name="connsiteX0" fmla="*/ 949519 w 1894892"/>
                <a:gd name="connsiteY0" fmla="*/ 10 h 2099032"/>
                <a:gd name="connsiteX1" fmla="*/ 949519 w 1894892"/>
                <a:gd name="connsiteY1" fmla="*/ 19 h 2099032"/>
                <a:gd name="connsiteX2" fmla="*/ 895979 w 1894892"/>
                <a:gd name="connsiteY2" fmla="*/ 13878 h 2099032"/>
                <a:gd name="connsiteX3" fmla="*/ 56445 w 1894892"/>
                <a:gd name="connsiteY3" fmla="*/ 481032 h 2099032"/>
                <a:gd name="connsiteX4" fmla="*/ 543 w 1894892"/>
                <a:gd name="connsiteY4" fmla="*/ 587683 h 2099032"/>
                <a:gd name="connsiteX5" fmla="*/ 0 w 1894892"/>
                <a:gd name="connsiteY5" fmla="*/ 598351 h 2099032"/>
                <a:gd name="connsiteX6" fmla="*/ 0 w 1894892"/>
                <a:gd name="connsiteY6" fmla="*/ 1545860 h 2099032"/>
                <a:gd name="connsiteX7" fmla="*/ 58398 w 1894892"/>
                <a:gd name="connsiteY7" fmla="*/ 1642939 h 2099032"/>
                <a:gd name="connsiteX8" fmla="*/ 893997 w 1894892"/>
                <a:gd name="connsiteY8" fmla="*/ 2086099 h 2099032"/>
                <a:gd name="connsiteX9" fmla="*/ 993772 w 1894892"/>
                <a:gd name="connsiteY9" fmla="*/ 2087671 h 2099032"/>
                <a:gd name="connsiteX10" fmla="*/ 996153 w 1894892"/>
                <a:gd name="connsiteY10" fmla="*/ 2086537 h 2099032"/>
                <a:gd name="connsiteX11" fmla="*/ 996172 w 1894892"/>
                <a:gd name="connsiteY11" fmla="*/ 2086528 h 2099032"/>
                <a:gd name="connsiteX12" fmla="*/ 1000887 w 1894892"/>
                <a:gd name="connsiteY12" fmla="*/ 2084203 h 2099032"/>
                <a:gd name="connsiteX13" fmla="*/ 1836487 w 1894892"/>
                <a:gd name="connsiteY13" fmla="*/ 1641062 h 2099032"/>
                <a:gd name="connsiteX14" fmla="*/ 1894885 w 1894892"/>
                <a:gd name="connsiteY14" fmla="*/ 1543984 h 2099032"/>
                <a:gd name="connsiteX15" fmla="*/ 1894884 w 1894892"/>
                <a:gd name="connsiteY15" fmla="*/ 596465 h 2099032"/>
                <a:gd name="connsiteX16" fmla="*/ 1894475 w 1894892"/>
                <a:gd name="connsiteY16" fmla="*/ 586673 h 2099032"/>
                <a:gd name="connsiteX17" fmla="*/ 1838630 w 1894892"/>
                <a:gd name="connsiteY17" fmla="*/ 481127 h 2099032"/>
                <a:gd name="connsiteX18" fmla="*/ 1003030 w 1894892"/>
                <a:gd name="connsiteY18" fmla="*/ 13964 h 2099032"/>
                <a:gd name="connsiteX19" fmla="*/ 949528 w 1894892"/>
                <a:gd name="connsiteY19" fmla="*/ 0 h 2099032"/>
                <a:gd name="connsiteX20" fmla="*/ 949290 w 1894892"/>
                <a:gd name="connsiteY20" fmla="*/ 235706 h 2099032"/>
                <a:gd name="connsiteX21" fmla="*/ 1555290 w 1894892"/>
                <a:gd name="connsiteY21" fmla="*/ 574481 h 2099032"/>
                <a:gd name="connsiteX22" fmla="*/ 1270559 w 1894892"/>
                <a:gd name="connsiteY22" fmla="*/ 725529 h 2099032"/>
                <a:gd name="connsiteX23" fmla="*/ 945480 w 1894892"/>
                <a:gd name="connsiteY23" fmla="*/ 884329 h 2099032"/>
                <a:gd name="connsiteX24" fmla="*/ 701869 w 1894892"/>
                <a:gd name="connsiteY24" fmla="*/ 765305 h 2099032"/>
                <a:gd name="connsiteX25" fmla="*/ 340414 w 1894892"/>
                <a:gd name="connsiteY25" fmla="*/ 574491 h 209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892" h="2099032">
                  <a:moveTo>
                    <a:pt x="949519" y="10"/>
                  </a:moveTo>
                  <a:lnTo>
                    <a:pt x="949519" y="19"/>
                  </a:lnTo>
                  <a:cubicBezTo>
                    <a:pt x="930782" y="-3"/>
                    <a:pt x="912351" y="4768"/>
                    <a:pt x="895979" y="13878"/>
                  </a:cubicBezTo>
                  <a:lnTo>
                    <a:pt x="56445" y="481032"/>
                  </a:lnTo>
                  <a:cubicBezTo>
                    <a:pt x="15173" y="503996"/>
                    <a:pt x="-3353" y="546792"/>
                    <a:pt x="543" y="587683"/>
                  </a:cubicBezTo>
                  <a:cubicBezTo>
                    <a:pt x="219" y="591188"/>
                    <a:pt x="0" y="594731"/>
                    <a:pt x="0" y="598351"/>
                  </a:cubicBezTo>
                  <a:lnTo>
                    <a:pt x="0" y="1545860"/>
                  </a:lnTo>
                  <a:cubicBezTo>
                    <a:pt x="0" y="1586532"/>
                    <a:pt x="22469" y="1623889"/>
                    <a:pt x="58398" y="1642939"/>
                  </a:cubicBezTo>
                  <a:lnTo>
                    <a:pt x="893997" y="2086099"/>
                  </a:lnTo>
                  <a:cubicBezTo>
                    <a:pt x="927421" y="2103816"/>
                    <a:pt x="963921" y="2102349"/>
                    <a:pt x="993772" y="2087671"/>
                  </a:cubicBezTo>
                  <a:cubicBezTo>
                    <a:pt x="994572" y="2087318"/>
                    <a:pt x="995353" y="2086908"/>
                    <a:pt x="996153" y="2086537"/>
                  </a:cubicBezTo>
                  <a:lnTo>
                    <a:pt x="996172" y="2086528"/>
                  </a:lnTo>
                  <a:cubicBezTo>
                    <a:pt x="997753" y="2085775"/>
                    <a:pt x="999315" y="2085032"/>
                    <a:pt x="1000887" y="2084203"/>
                  </a:cubicBezTo>
                  <a:lnTo>
                    <a:pt x="1836487" y="1641062"/>
                  </a:lnTo>
                  <a:cubicBezTo>
                    <a:pt x="1872417" y="1622002"/>
                    <a:pt x="1894882" y="1584656"/>
                    <a:pt x="1894885" y="1543984"/>
                  </a:cubicBezTo>
                  <a:lnTo>
                    <a:pt x="1894884" y="596465"/>
                  </a:lnTo>
                  <a:cubicBezTo>
                    <a:pt x="1894884" y="593160"/>
                    <a:pt x="1894742" y="589893"/>
                    <a:pt x="1894475" y="586673"/>
                  </a:cubicBezTo>
                  <a:cubicBezTo>
                    <a:pt x="1897980" y="546154"/>
                    <a:pt x="1879435" y="503939"/>
                    <a:pt x="1838630" y="481127"/>
                  </a:cubicBezTo>
                  <a:lnTo>
                    <a:pt x="1003030" y="13964"/>
                  </a:lnTo>
                  <a:cubicBezTo>
                    <a:pt x="986679" y="4821"/>
                    <a:pt x="968261" y="14"/>
                    <a:pt x="949528" y="0"/>
                  </a:cubicBezTo>
                  <a:close/>
                  <a:moveTo>
                    <a:pt x="949290" y="235706"/>
                  </a:moveTo>
                  <a:lnTo>
                    <a:pt x="1555290" y="574481"/>
                  </a:lnTo>
                  <a:lnTo>
                    <a:pt x="1270559" y="725529"/>
                  </a:lnTo>
                  <a:lnTo>
                    <a:pt x="945480" y="884329"/>
                  </a:lnTo>
                  <a:lnTo>
                    <a:pt x="701869" y="765305"/>
                  </a:lnTo>
                  <a:lnTo>
                    <a:pt x="340414" y="574491"/>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10" name="Graphic 9">
            <a:extLst>
              <a:ext uri="{FF2B5EF4-FFF2-40B4-BE49-F238E27FC236}">
                <a16:creationId xmlns:a16="http://schemas.microsoft.com/office/drawing/2014/main" id="{EB84D872-126F-488D-934D-A7F0F1AA3C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09646" y="5748849"/>
            <a:ext cx="461959" cy="461959"/>
          </a:xfrm>
          <a:prstGeom prst="rect">
            <a:avLst/>
          </a:prstGeom>
        </p:spPr>
      </p:pic>
      <p:pic>
        <p:nvPicPr>
          <p:cNvPr id="13" name="Graphic 12">
            <a:extLst>
              <a:ext uri="{FF2B5EF4-FFF2-40B4-BE49-F238E27FC236}">
                <a16:creationId xmlns:a16="http://schemas.microsoft.com/office/drawing/2014/main" id="{7A278A45-5107-4F0F-B767-FD1E5E25243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76411" y="2586941"/>
            <a:ext cx="585216" cy="585216"/>
          </a:xfrm>
          <a:prstGeom prst="rect">
            <a:avLst/>
          </a:prstGeom>
        </p:spPr>
      </p:pic>
      <p:sp>
        <p:nvSpPr>
          <p:cNvPr id="66" name="TextBox 65">
            <a:extLst>
              <a:ext uri="{FF2B5EF4-FFF2-40B4-BE49-F238E27FC236}">
                <a16:creationId xmlns:a16="http://schemas.microsoft.com/office/drawing/2014/main" id="{6E62C513-D5F9-4704-9A07-9CCC4DD0764C}"/>
              </a:ext>
            </a:extLst>
          </p:cNvPr>
          <p:cNvSpPr txBox="1"/>
          <p:nvPr/>
        </p:nvSpPr>
        <p:spPr>
          <a:xfrm>
            <a:off x="5430529" y="4486439"/>
            <a:ext cx="875368" cy="184666"/>
          </a:xfrm>
          <a:prstGeom prst="rect">
            <a:avLst/>
          </a:prstGeom>
          <a:noFill/>
        </p:spPr>
        <p:txBody>
          <a:bodyPr wrap="square" lIns="0" tIns="0" rIns="0" bIns="0" rtlCol="0" anchor="t">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a:rPr>
              <a:t>HDInsight</a:t>
            </a:r>
            <a:endPar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67" name="TextBox 66">
            <a:extLst>
              <a:ext uri="{FF2B5EF4-FFF2-40B4-BE49-F238E27FC236}">
                <a16:creationId xmlns:a16="http://schemas.microsoft.com/office/drawing/2014/main" id="{F42761E9-8C31-429E-B5A8-A345D215EA55}"/>
              </a:ext>
            </a:extLst>
          </p:cNvPr>
          <p:cNvSpPr txBox="1"/>
          <p:nvPr/>
        </p:nvSpPr>
        <p:spPr>
          <a:xfrm>
            <a:off x="7002270" y="4200335"/>
            <a:ext cx="884852" cy="184666"/>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rPr>
              <a:t>Azure ML</a:t>
            </a:r>
          </a:p>
        </p:txBody>
      </p:sp>
      <p:sp>
        <p:nvSpPr>
          <p:cNvPr id="68" name="TextBox 67">
            <a:extLst>
              <a:ext uri="{FF2B5EF4-FFF2-40B4-BE49-F238E27FC236}">
                <a16:creationId xmlns:a16="http://schemas.microsoft.com/office/drawing/2014/main" id="{FC1CD69C-3A7C-4A00-9D29-54B6BA7CFA5E}"/>
              </a:ext>
            </a:extLst>
          </p:cNvPr>
          <p:cNvSpPr txBox="1"/>
          <p:nvPr/>
        </p:nvSpPr>
        <p:spPr>
          <a:xfrm>
            <a:off x="4731585" y="4172506"/>
            <a:ext cx="875368" cy="184666"/>
          </a:xfrm>
          <a:prstGeom prst="rect">
            <a:avLst/>
          </a:prstGeom>
          <a:noFill/>
        </p:spPr>
        <p:txBody>
          <a:bodyPr wrap="square" lIns="0" tIns="0" rIns="0" bIns="0" rtlCol="0" anchor="t">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a:rPr>
              <a:t>Databricks</a:t>
            </a:r>
            <a:endPar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pic>
        <p:nvPicPr>
          <p:cNvPr id="19" name="Graphic 18">
            <a:extLst>
              <a:ext uri="{FF2B5EF4-FFF2-40B4-BE49-F238E27FC236}">
                <a16:creationId xmlns:a16="http://schemas.microsoft.com/office/drawing/2014/main" id="{AD44B31F-2362-407D-BEAA-162E5FF40F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92465" y="3767164"/>
            <a:ext cx="324326" cy="346555"/>
          </a:xfrm>
          <a:prstGeom prst="rect">
            <a:avLst/>
          </a:prstGeom>
        </p:spPr>
      </p:pic>
      <p:pic>
        <p:nvPicPr>
          <p:cNvPr id="20" name="Graphic 19">
            <a:extLst>
              <a:ext uri="{FF2B5EF4-FFF2-40B4-BE49-F238E27FC236}">
                <a16:creationId xmlns:a16="http://schemas.microsoft.com/office/drawing/2014/main" id="{03267B11-5D85-421D-B443-19205711A7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251975" y="3753671"/>
            <a:ext cx="376715" cy="376715"/>
          </a:xfrm>
          <a:prstGeom prst="rect">
            <a:avLst/>
          </a:prstGeom>
        </p:spPr>
      </p:pic>
      <p:grpSp>
        <p:nvGrpSpPr>
          <p:cNvPr id="75" name="Group 74">
            <a:extLst>
              <a:ext uri="{FF2B5EF4-FFF2-40B4-BE49-F238E27FC236}">
                <a16:creationId xmlns:a16="http://schemas.microsoft.com/office/drawing/2014/main" id="{C20EA07B-55AC-483D-A010-C6E35C0A0F32}"/>
              </a:ext>
            </a:extLst>
          </p:cNvPr>
          <p:cNvGrpSpPr/>
          <p:nvPr/>
        </p:nvGrpSpPr>
        <p:grpSpPr>
          <a:xfrm>
            <a:off x="5704094" y="4067393"/>
            <a:ext cx="467365" cy="343382"/>
            <a:chOff x="2262868" y="1762125"/>
            <a:chExt cx="2344232" cy="1722352"/>
          </a:xfrm>
        </p:grpSpPr>
        <p:grpSp>
          <p:nvGrpSpPr>
            <p:cNvPr id="76" name="Group 75">
              <a:extLst>
                <a:ext uri="{FF2B5EF4-FFF2-40B4-BE49-F238E27FC236}">
                  <a16:creationId xmlns:a16="http://schemas.microsoft.com/office/drawing/2014/main" id="{975ACA50-66EC-4468-8618-B7E3ABFC800A}"/>
                </a:ext>
              </a:extLst>
            </p:cNvPr>
            <p:cNvGrpSpPr/>
            <p:nvPr/>
          </p:nvGrpSpPr>
          <p:grpSpPr>
            <a:xfrm>
              <a:off x="2286324" y="1813116"/>
              <a:ext cx="2277184" cy="1635099"/>
              <a:chOff x="1751721" y="-693725"/>
              <a:chExt cx="678798" cy="487401"/>
            </a:xfrm>
          </p:grpSpPr>
          <p:sp>
            <p:nvSpPr>
              <p:cNvPr id="79" name="Freeform 206">
                <a:extLst>
                  <a:ext uri="{FF2B5EF4-FFF2-40B4-BE49-F238E27FC236}">
                    <a16:creationId xmlns:a16="http://schemas.microsoft.com/office/drawing/2014/main" id="{9F79C17D-2643-4324-A4CD-8D052CF48B1A}"/>
                  </a:ext>
                </a:extLst>
              </p:cNvPr>
              <p:cNvSpPr/>
              <p:nvPr/>
            </p:nvSpPr>
            <p:spPr>
              <a:xfrm>
                <a:off x="1751721" y="-693725"/>
                <a:ext cx="678798" cy="487401"/>
              </a:xfrm>
              <a:custGeom>
                <a:avLst/>
                <a:gdLst>
                  <a:gd name="connsiteX0" fmla="*/ 3620186 w 5996789"/>
                  <a:gd name="connsiteY0" fmla="*/ 3312946 h 4305921"/>
                  <a:gd name="connsiteX1" fmla="*/ 3776214 w 5996789"/>
                  <a:gd name="connsiteY1" fmla="*/ 3646776 h 4305921"/>
                  <a:gd name="connsiteX2" fmla="*/ 3756257 w 5996789"/>
                  <a:gd name="connsiteY2" fmla="*/ 3915289 h 4305921"/>
                  <a:gd name="connsiteX3" fmla="*/ 3816129 w 5996789"/>
                  <a:gd name="connsiteY3" fmla="*/ 4107603 h 4305921"/>
                  <a:gd name="connsiteX4" fmla="*/ 3482300 w 5996789"/>
                  <a:gd name="connsiteY4" fmla="*/ 4180175 h 4305921"/>
                  <a:gd name="connsiteX5" fmla="*/ 3148472 w 5996789"/>
                  <a:gd name="connsiteY5" fmla="*/ 4111232 h 4305921"/>
                  <a:gd name="connsiteX6" fmla="*/ 3620186 w 5996789"/>
                  <a:gd name="connsiteY6" fmla="*/ 3312946 h 4305921"/>
                  <a:gd name="connsiteX7" fmla="*/ 365356 w 5996789"/>
                  <a:gd name="connsiteY7" fmla="*/ 2979119 h 4305921"/>
                  <a:gd name="connsiteX8" fmla="*/ 706442 w 5996789"/>
                  <a:gd name="connsiteY8" fmla="*/ 3683062 h 4305921"/>
                  <a:gd name="connsiteX9" fmla="*/ 525013 w 5996789"/>
                  <a:gd name="connsiteY9" fmla="*/ 3830018 h 4305921"/>
                  <a:gd name="connsiteX10" fmla="*/ 87771 w 5996789"/>
                  <a:gd name="connsiteY10" fmla="*/ 3390962 h 4305921"/>
                  <a:gd name="connsiteX11" fmla="*/ 365356 w 5996789"/>
                  <a:gd name="connsiteY11" fmla="*/ 2979119 h 4305921"/>
                  <a:gd name="connsiteX12" fmla="*/ 4139073 w 5996789"/>
                  <a:gd name="connsiteY12" fmla="*/ 1036923 h 4305921"/>
                  <a:gd name="connsiteX13" fmla="*/ 3651029 w 5996789"/>
                  <a:gd name="connsiteY13" fmla="*/ 1406131 h 4305921"/>
                  <a:gd name="connsiteX14" fmla="*/ 3748999 w 5996789"/>
                  <a:gd name="connsiteY14" fmla="*/ 1323583 h 4305921"/>
                  <a:gd name="connsiteX15" fmla="*/ 3907276 w 5996789"/>
                  <a:gd name="connsiteY15" fmla="*/ 1465171 h 4305921"/>
                  <a:gd name="connsiteX16" fmla="*/ 3805244 w 5996789"/>
                  <a:gd name="connsiteY16" fmla="*/ 1620218 h 4305921"/>
                  <a:gd name="connsiteX17" fmla="*/ 4338644 w 5996789"/>
                  <a:gd name="connsiteY17" fmla="*/ 1230145 h 4305921"/>
                  <a:gd name="connsiteX18" fmla="*/ 4198682 w 5996789"/>
                  <a:gd name="connsiteY18" fmla="*/ 1265252 h 4305921"/>
                  <a:gd name="connsiteX19" fmla="*/ 4057883 w 5996789"/>
                  <a:gd name="connsiteY19" fmla="*/ 1094980 h 4305921"/>
                  <a:gd name="connsiteX20" fmla="*/ 4139073 w 5996789"/>
                  <a:gd name="connsiteY20" fmla="*/ 1036923 h 4305921"/>
                  <a:gd name="connsiteX21" fmla="*/ 3598662 w 5996789"/>
                  <a:gd name="connsiteY21" fmla="*/ 703111 h 4305921"/>
                  <a:gd name="connsiteX22" fmla="*/ 3426057 w 5996789"/>
                  <a:gd name="connsiteY22" fmla="*/ 1114030 h 4305921"/>
                  <a:gd name="connsiteX23" fmla="*/ 3810686 w 5996789"/>
                  <a:gd name="connsiteY23" fmla="*/ 729401 h 4305921"/>
                  <a:gd name="connsiteX24" fmla="*/ 3645133 w 5996789"/>
                  <a:gd name="connsiteY24" fmla="*/ 703859 h 4305921"/>
                  <a:gd name="connsiteX25" fmla="*/ 3598662 w 5996789"/>
                  <a:gd name="connsiteY25" fmla="*/ 703111 h 4305921"/>
                  <a:gd name="connsiteX26" fmla="*/ 5685617 w 5996789"/>
                  <a:gd name="connsiteY26" fmla="*/ 254049 h 4305921"/>
                  <a:gd name="connsiteX27" fmla="*/ 5497832 w 5996789"/>
                  <a:gd name="connsiteY27" fmla="*/ 442881 h 4305921"/>
                  <a:gd name="connsiteX28" fmla="*/ 5271218 w 5996789"/>
                  <a:gd name="connsiteY28" fmla="*/ 577718 h 4305921"/>
                  <a:gd name="connsiteX29" fmla="*/ 5518876 w 5996789"/>
                  <a:gd name="connsiteY29" fmla="*/ 537204 h 4305921"/>
                  <a:gd name="connsiteX30" fmla="*/ 5685617 w 5996789"/>
                  <a:gd name="connsiteY30" fmla="*/ 254049 h 4305921"/>
                  <a:gd name="connsiteX31" fmla="*/ 3607485 w 5996789"/>
                  <a:gd name="connsiteY31" fmla="*/ 63 h 4305921"/>
                  <a:gd name="connsiteX32" fmla="*/ 4469272 w 5996789"/>
                  <a:gd name="connsiteY32" fmla="*/ 528019 h 4305921"/>
                  <a:gd name="connsiteX33" fmla="*/ 4312109 w 5996789"/>
                  <a:gd name="connsiteY33" fmla="*/ 576495 h 4305921"/>
                  <a:gd name="connsiteX34" fmla="*/ 4311926 w 5996789"/>
                  <a:gd name="connsiteY34" fmla="*/ 576976 h 4305921"/>
                  <a:gd name="connsiteX35" fmla="*/ 4334277 w 5996789"/>
                  <a:gd name="connsiteY35" fmla="*/ 578166 h 4305921"/>
                  <a:gd name="connsiteX36" fmla="*/ 4576315 w 5996789"/>
                  <a:gd name="connsiteY36" fmla="*/ 607845 h 4305921"/>
                  <a:gd name="connsiteX37" fmla="*/ 4808543 w 5996789"/>
                  <a:gd name="connsiteY37" fmla="*/ 903574 h 4305921"/>
                  <a:gd name="connsiteX38" fmla="*/ 4579944 w 5996789"/>
                  <a:gd name="connsiteY38" fmla="*/ 956188 h 4305921"/>
                  <a:gd name="connsiteX39" fmla="*/ 4532643 w 5996789"/>
                  <a:gd name="connsiteY39" fmla="*/ 970068 h 4305921"/>
                  <a:gd name="connsiteX40" fmla="*/ 4501091 w 5996789"/>
                  <a:gd name="connsiteY40" fmla="*/ 981396 h 4305921"/>
                  <a:gd name="connsiteX41" fmla="*/ 4539462 w 5996789"/>
                  <a:gd name="connsiteY41" fmla="*/ 981135 h 4305921"/>
                  <a:gd name="connsiteX42" fmla="*/ 4677915 w 5996789"/>
                  <a:gd name="connsiteY42" fmla="*/ 1045089 h 4305921"/>
                  <a:gd name="connsiteX43" fmla="*/ 4608972 w 5996789"/>
                  <a:gd name="connsiteY43" fmla="*/ 1202932 h 4305921"/>
                  <a:gd name="connsiteX44" fmla="*/ 4848457 w 5996789"/>
                  <a:gd name="connsiteY44" fmla="*/ 1204746 h 4305921"/>
                  <a:gd name="connsiteX45" fmla="*/ 4821243 w 5996789"/>
                  <a:gd name="connsiteY45" fmla="*/ 1417018 h 4305921"/>
                  <a:gd name="connsiteX46" fmla="*/ 5077057 w 5996789"/>
                  <a:gd name="connsiteY46" fmla="*/ 1368032 h 4305921"/>
                  <a:gd name="connsiteX47" fmla="*/ 5011488 w 5996789"/>
                  <a:gd name="connsiteY47" fmla="*/ 1756176 h 4305921"/>
                  <a:gd name="connsiteX48" fmla="*/ 5005149 w 5996789"/>
                  <a:gd name="connsiteY48" fmla="*/ 1768400 h 4305921"/>
                  <a:gd name="connsiteX49" fmla="*/ 5035260 w 5996789"/>
                  <a:gd name="connsiteY49" fmla="*/ 1744642 h 4305921"/>
                  <a:gd name="connsiteX50" fmla="*/ 5207688 w 5996789"/>
                  <a:gd name="connsiteY50" fmla="*/ 508059 h 4305921"/>
                  <a:gd name="connsiteX51" fmla="*/ 5483459 w 5996789"/>
                  <a:gd name="connsiteY51" fmla="*/ 368360 h 4305921"/>
                  <a:gd name="connsiteX52" fmla="*/ 5672145 w 5996789"/>
                  <a:gd name="connsiteY52" fmla="*/ 150645 h 4305921"/>
                  <a:gd name="connsiteX53" fmla="*/ 5430845 w 5996789"/>
                  <a:gd name="connsiteY53" fmla="*/ 2532803 h 4305921"/>
                  <a:gd name="connsiteX54" fmla="*/ 3971108 w 5996789"/>
                  <a:gd name="connsiteY54" fmla="*/ 2163716 h 4305921"/>
                  <a:gd name="connsiteX55" fmla="*/ 3935466 w 5996789"/>
                  <a:gd name="connsiteY55" fmla="*/ 2124873 h 4305921"/>
                  <a:gd name="connsiteX56" fmla="*/ 3916664 w 5996789"/>
                  <a:gd name="connsiteY56" fmla="*/ 2222014 h 4305921"/>
                  <a:gd name="connsiteX57" fmla="*/ 4481972 w 5996789"/>
                  <a:gd name="connsiteY57" fmla="*/ 2672504 h 4305921"/>
                  <a:gd name="connsiteX58" fmla="*/ 4549100 w 5996789"/>
                  <a:gd name="connsiteY58" fmla="*/ 2677947 h 4305921"/>
                  <a:gd name="connsiteX59" fmla="*/ 4122743 w 5996789"/>
                  <a:gd name="connsiteY59" fmla="*/ 3051690 h 4305921"/>
                  <a:gd name="connsiteX60" fmla="*/ 3689129 w 5996789"/>
                  <a:gd name="connsiteY60" fmla="*/ 2757776 h 4305921"/>
                  <a:gd name="connsiteX61" fmla="*/ 3299285 w 5996789"/>
                  <a:gd name="connsiteY61" fmla="*/ 2541933 h 4305921"/>
                  <a:gd name="connsiteX62" fmla="*/ 3246026 w 5996789"/>
                  <a:gd name="connsiteY62" fmla="*/ 2508407 h 4305921"/>
                  <a:gd name="connsiteX63" fmla="*/ 3249973 w 5996789"/>
                  <a:gd name="connsiteY63" fmla="*/ 2518743 h 4305921"/>
                  <a:gd name="connsiteX64" fmla="*/ 3592971 w 5996789"/>
                  <a:gd name="connsiteY64" fmla="*/ 2890218 h 4305921"/>
                  <a:gd name="connsiteX65" fmla="*/ 3204714 w 5996789"/>
                  <a:gd name="connsiteY65" fmla="*/ 3741118 h 4305921"/>
                  <a:gd name="connsiteX66" fmla="*/ 2491699 w 5996789"/>
                  <a:gd name="connsiteY66" fmla="*/ 4305361 h 4305921"/>
                  <a:gd name="connsiteX67" fmla="*/ 2107071 w 5996789"/>
                  <a:gd name="connsiteY67" fmla="*/ 3839089 h 4305921"/>
                  <a:gd name="connsiteX68" fmla="*/ 2453599 w 5996789"/>
                  <a:gd name="connsiteY68" fmla="*/ 3581461 h 4305921"/>
                  <a:gd name="connsiteX69" fmla="*/ 2435456 w 5996789"/>
                  <a:gd name="connsiteY69" fmla="*/ 3302061 h 4305921"/>
                  <a:gd name="connsiteX70" fmla="*/ 1634637 w 5996789"/>
                  <a:gd name="connsiteY70" fmla="*/ 3346858 h 4305921"/>
                  <a:gd name="connsiteX71" fmla="*/ 1602322 w 5996789"/>
                  <a:gd name="connsiteY71" fmla="*/ 3309232 h 4305921"/>
                  <a:gd name="connsiteX72" fmla="*/ 1606556 w 5996789"/>
                  <a:gd name="connsiteY72" fmla="*/ 3424752 h 4305921"/>
                  <a:gd name="connsiteX73" fmla="*/ 1600886 w 5996789"/>
                  <a:gd name="connsiteY73" fmla="*/ 3732046 h 4305921"/>
                  <a:gd name="connsiteX74" fmla="*/ 1466629 w 5996789"/>
                  <a:gd name="connsiteY74" fmla="*/ 4020518 h 4305921"/>
                  <a:gd name="connsiteX75" fmla="*/ 1443043 w 5996789"/>
                  <a:gd name="connsiteY75" fmla="*/ 4241861 h 4305921"/>
                  <a:gd name="connsiteX76" fmla="*/ 748172 w 5996789"/>
                  <a:gd name="connsiteY76" fmla="*/ 4107603 h 4305921"/>
                  <a:gd name="connsiteX77" fmla="*/ 815300 w 5996789"/>
                  <a:gd name="connsiteY77" fmla="*/ 3877189 h 4305921"/>
                  <a:gd name="connsiteX78" fmla="*/ 843790 w 5996789"/>
                  <a:gd name="connsiteY78" fmla="*/ 3603771 h 4305921"/>
                  <a:gd name="connsiteX79" fmla="*/ 844480 w 5996789"/>
                  <a:gd name="connsiteY79" fmla="*/ 3586118 h 4305921"/>
                  <a:gd name="connsiteX80" fmla="*/ 824913 w 5996789"/>
                  <a:gd name="connsiteY80" fmla="*/ 3548501 h 4305921"/>
                  <a:gd name="connsiteX81" fmla="*/ 454256 w 5996789"/>
                  <a:gd name="connsiteY81" fmla="*/ 2111888 h 4305921"/>
                  <a:gd name="connsiteX82" fmla="*/ 56504 w 5996789"/>
                  <a:gd name="connsiteY82" fmla="*/ 1830221 h 4305921"/>
                  <a:gd name="connsiteX83" fmla="*/ 54019 w 5996789"/>
                  <a:gd name="connsiteY83" fmla="*/ 1806341 h 4305921"/>
                  <a:gd name="connsiteX84" fmla="*/ 37275 w 5996789"/>
                  <a:gd name="connsiteY84" fmla="*/ 1798303 h 4305921"/>
                  <a:gd name="connsiteX85" fmla="*/ 243799 w 5996789"/>
                  <a:gd name="connsiteY85" fmla="*/ 1386174 h 4305921"/>
                  <a:gd name="connsiteX86" fmla="*/ 163929 w 5996789"/>
                  <a:gd name="connsiteY86" fmla="*/ 1788332 h 4305921"/>
                  <a:gd name="connsiteX87" fmla="*/ 142519 w 5996789"/>
                  <a:gd name="connsiteY87" fmla="*/ 1800347 h 4305921"/>
                  <a:gd name="connsiteX88" fmla="*/ 215750 w 5996789"/>
                  <a:gd name="connsiteY88" fmla="*/ 1866280 h 4305921"/>
                  <a:gd name="connsiteX89" fmla="*/ 1833113 w 5996789"/>
                  <a:gd name="connsiteY89" fmla="*/ 909016 h 4305921"/>
                  <a:gd name="connsiteX90" fmla="*/ 1221699 w 5996789"/>
                  <a:gd name="connsiteY90" fmla="*/ 1841560 h 4305921"/>
                  <a:gd name="connsiteX91" fmla="*/ 1566414 w 5996789"/>
                  <a:gd name="connsiteY91" fmla="*/ 2387660 h 4305921"/>
                  <a:gd name="connsiteX92" fmla="*/ 1443596 w 5996789"/>
                  <a:gd name="connsiteY92" fmla="*/ 2565531 h 4305921"/>
                  <a:gd name="connsiteX93" fmla="*/ 1408805 w 5996789"/>
                  <a:gd name="connsiteY93" fmla="*/ 2623667 h 4305921"/>
                  <a:gd name="connsiteX94" fmla="*/ 1418054 w 5996789"/>
                  <a:gd name="connsiteY94" fmla="*/ 2635650 h 4305921"/>
                  <a:gd name="connsiteX95" fmla="*/ 1869399 w 5996789"/>
                  <a:gd name="connsiteY95" fmla="*/ 2993632 h 4305921"/>
                  <a:gd name="connsiteX96" fmla="*/ 2661931 w 5996789"/>
                  <a:gd name="connsiteY96" fmla="*/ 2671568 h 4305921"/>
                  <a:gd name="connsiteX97" fmla="*/ 2673961 w 5996789"/>
                  <a:gd name="connsiteY97" fmla="*/ 2670522 h 4305921"/>
                  <a:gd name="connsiteX98" fmla="*/ 2693882 w 5996789"/>
                  <a:gd name="connsiteY98" fmla="*/ 2665877 h 4305921"/>
                  <a:gd name="connsiteX99" fmla="*/ 2830675 w 5996789"/>
                  <a:gd name="connsiteY99" fmla="*/ 2670514 h 4305921"/>
                  <a:gd name="connsiteX100" fmla="*/ 2846154 w 5996789"/>
                  <a:gd name="connsiteY100" fmla="*/ 2674100 h 4305921"/>
                  <a:gd name="connsiteX101" fmla="*/ 2901383 w 5996789"/>
                  <a:gd name="connsiteY101" fmla="*/ 2682721 h 4305921"/>
                  <a:gd name="connsiteX102" fmla="*/ 2955302 w 5996789"/>
                  <a:gd name="connsiteY102" fmla="*/ 2696508 h 4305921"/>
                  <a:gd name="connsiteX103" fmla="*/ 2997886 w 5996789"/>
                  <a:gd name="connsiteY103" fmla="*/ 2703485 h 4305921"/>
                  <a:gd name="connsiteX104" fmla="*/ 2983232 w 5996789"/>
                  <a:gd name="connsiteY104" fmla="*/ 1129662 h 4305921"/>
                  <a:gd name="connsiteX105" fmla="*/ 2857209 w 5996789"/>
                  <a:gd name="connsiteY105" fmla="*/ 2524708 h 4305921"/>
                  <a:gd name="connsiteX106" fmla="*/ 2505517 w 5996789"/>
                  <a:gd name="connsiteY106" fmla="*/ 2559877 h 4305921"/>
                  <a:gd name="connsiteX107" fmla="*/ 1956905 w 5996789"/>
                  <a:gd name="connsiteY107" fmla="*/ 2831462 h 4305921"/>
                  <a:gd name="connsiteX108" fmla="*/ 1635078 w 5996789"/>
                  <a:gd name="connsiteY108" fmla="*/ 2641939 h 4305921"/>
                  <a:gd name="connsiteX109" fmla="*/ 1977978 w 5996789"/>
                  <a:gd name="connsiteY109" fmla="*/ 1932693 h 4305921"/>
                  <a:gd name="connsiteX110" fmla="*/ 1684901 w 5996789"/>
                  <a:gd name="connsiteY110" fmla="*/ 2266800 h 4305921"/>
                  <a:gd name="connsiteX111" fmla="*/ 1402431 w 5996789"/>
                  <a:gd name="connsiteY111" fmla="*/ 1820068 h 4305921"/>
                  <a:gd name="connsiteX112" fmla="*/ 2341394 w 5996789"/>
                  <a:gd name="connsiteY112" fmla="*/ 602123 h 4305921"/>
                  <a:gd name="connsiteX113" fmla="*/ 2838365 w 5996789"/>
                  <a:gd name="connsiteY113" fmla="*/ 498745 h 4305921"/>
                  <a:gd name="connsiteX114" fmla="*/ 2887056 w 5996789"/>
                  <a:gd name="connsiteY114" fmla="*/ 485499 h 4305921"/>
                  <a:gd name="connsiteX115" fmla="*/ 2875393 w 5996789"/>
                  <a:gd name="connsiteY115" fmla="*/ 483824 h 4305921"/>
                  <a:gd name="connsiteX116" fmla="*/ 2587857 w 5996789"/>
                  <a:gd name="connsiteY116" fmla="*/ 477219 h 4305921"/>
                  <a:gd name="connsiteX117" fmla="*/ 3607485 w 5996789"/>
                  <a:gd name="connsiteY117" fmla="*/ 63 h 43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96789" h="4305921">
                    <a:moveTo>
                      <a:pt x="3620186" y="3312946"/>
                    </a:moveTo>
                    <a:cubicBezTo>
                      <a:pt x="3686709" y="3387937"/>
                      <a:pt x="3753536" y="3546386"/>
                      <a:pt x="3776214" y="3646776"/>
                    </a:cubicBezTo>
                    <a:cubicBezTo>
                      <a:pt x="3798892" y="3747166"/>
                      <a:pt x="3740533" y="3840299"/>
                      <a:pt x="3756257" y="3915289"/>
                    </a:cubicBezTo>
                    <a:cubicBezTo>
                      <a:pt x="3787099" y="3983627"/>
                      <a:pt x="3836087" y="4037451"/>
                      <a:pt x="3816129" y="4107603"/>
                    </a:cubicBezTo>
                    <a:cubicBezTo>
                      <a:pt x="3786497" y="4209505"/>
                      <a:pt x="3593576" y="4179570"/>
                      <a:pt x="3482300" y="4180175"/>
                    </a:cubicBezTo>
                    <a:cubicBezTo>
                      <a:pt x="3371024" y="4180780"/>
                      <a:pt x="3120653" y="4260608"/>
                      <a:pt x="3148472" y="4111232"/>
                    </a:cubicBezTo>
                    <a:cubicBezTo>
                      <a:pt x="3423638" y="3906823"/>
                      <a:pt x="3528262" y="3677012"/>
                      <a:pt x="3620186" y="3312946"/>
                    </a:cubicBezTo>
                    <a:close/>
                    <a:moveTo>
                      <a:pt x="365356" y="2979119"/>
                    </a:moveTo>
                    <a:cubicBezTo>
                      <a:pt x="473608" y="3331695"/>
                      <a:pt x="541947" y="3450228"/>
                      <a:pt x="706442" y="3683062"/>
                    </a:cubicBezTo>
                    <a:cubicBezTo>
                      <a:pt x="655037" y="3770753"/>
                      <a:pt x="643546" y="3833041"/>
                      <a:pt x="525013" y="3830018"/>
                    </a:cubicBezTo>
                    <a:cubicBezTo>
                      <a:pt x="381683" y="3816715"/>
                      <a:pt x="93213" y="3498609"/>
                      <a:pt x="87771" y="3390962"/>
                    </a:cubicBezTo>
                    <a:cubicBezTo>
                      <a:pt x="87769" y="3304481"/>
                      <a:pt x="267385" y="3091000"/>
                      <a:pt x="365356" y="2979119"/>
                    </a:cubicBezTo>
                    <a:close/>
                    <a:moveTo>
                      <a:pt x="4139073" y="1036923"/>
                    </a:moveTo>
                    <a:cubicBezTo>
                      <a:pt x="3934664" y="1099819"/>
                      <a:pt x="3797380" y="1118266"/>
                      <a:pt x="3651029" y="1406131"/>
                    </a:cubicBezTo>
                    <a:cubicBezTo>
                      <a:pt x="3734335" y="1321918"/>
                      <a:pt x="3743481" y="1326606"/>
                      <a:pt x="3748999" y="1323583"/>
                    </a:cubicBezTo>
                    <a:cubicBezTo>
                      <a:pt x="3790873" y="1427021"/>
                      <a:pt x="3816418" y="1434302"/>
                      <a:pt x="3907276" y="1465171"/>
                    </a:cubicBezTo>
                    <a:cubicBezTo>
                      <a:pt x="3906901" y="1466512"/>
                      <a:pt x="3860126" y="1512268"/>
                      <a:pt x="3805244" y="1620218"/>
                    </a:cubicBezTo>
                    <a:cubicBezTo>
                      <a:pt x="3978809" y="1428509"/>
                      <a:pt x="4099763" y="1325697"/>
                      <a:pt x="4338644" y="1230145"/>
                    </a:cubicBezTo>
                    <a:cubicBezTo>
                      <a:pt x="4233417" y="1239897"/>
                      <a:pt x="4203027" y="1264420"/>
                      <a:pt x="4198682" y="1265252"/>
                    </a:cubicBezTo>
                    <a:cubicBezTo>
                      <a:pt x="4182588" y="1154672"/>
                      <a:pt x="4150175" y="1125735"/>
                      <a:pt x="4057883" y="1094980"/>
                    </a:cubicBezTo>
                    <a:cubicBezTo>
                      <a:pt x="4080185" y="1062019"/>
                      <a:pt x="4138315" y="1040402"/>
                      <a:pt x="4139073" y="1036923"/>
                    </a:cubicBezTo>
                    <a:close/>
                    <a:moveTo>
                      <a:pt x="3598662" y="703111"/>
                    </a:moveTo>
                    <a:cubicBezTo>
                      <a:pt x="3498934" y="711015"/>
                      <a:pt x="3457807" y="794149"/>
                      <a:pt x="3426057" y="1114030"/>
                    </a:cubicBezTo>
                    <a:cubicBezTo>
                      <a:pt x="3521610" y="891478"/>
                      <a:pt x="3584505" y="765083"/>
                      <a:pt x="3810686" y="729401"/>
                    </a:cubicBezTo>
                    <a:cubicBezTo>
                      <a:pt x="3744163" y="719271"/>
                      <a:pt x="3689885" y="707781"/>
                      <a:pt x="3645133" y="703859"/>
                    </a:cubicBezTo>
                    <a:cubicBezTo>
                      <a:pt x="3628351" y="702389"/>
                      <a:pt x="3612908" y="701982"/>
                      <a:pt x="3598662" y="703111"/>
                    </a:cubicBezTo>
                    <a:close/>
                    <a:moveTo>
                      <a:pt x="5685617" y="254049"/>
                    </a:moveTo>
                    <a:cubicBezTo>
                      <a:pt x="5662652" y="233993"/>
                      <a:pt x="5566898" y="388936"/>
                      <a:pt x="5497832" y="442881"/>
                    </a:cubicBezTo>
                    <a:cubicBezTo>
                      <a:pt x="5428765" y="496826"/>
                      <a:pt x="5271791" y="542948"/>
                      <a:pt x="5271218" y="577718"/>
                    </a:cubicBezTo>
                    <a:cubicBezTo>
                      <a:pt x="5270644" y="612489"/>
                      <a:pt x="5418513" y="621084"/>
                      <a:pt x="5518876" y="537204"/>
                    </a:cubicBezTo>
                    <a:cubicBezTo>
                      <a:pt x="5619239" y="453324"/>
                      <a:pt x="5718107" y="295877"/>
                      <a:pt x="5685617" y="254049"/>
                    </a:cubicBezTo>
                    <a:close/>
                    <a:moveTo>
                      <a:pt x="3607485" y="63"/>
                    </a:moveTo>
                    <a:cubicBezTo>
                      <a:pt x="3892933" y="-4170"/>
                      <a:pt x="4223738" y="203867"/>
                      <a:pt x="4469272" y="528019"/>
                    </a:cubicBezTo>
                    <a:cubicBezTo>
                      <a:pt x="4410761" y="533462"/>
                      <a:pt x="4334901" y="545028"/>
                      <a:pt x="4312109" y="576495"/>
                    </a:cubicBezTo>
                    <a:lnTo>
                      <a:pt x="4311926" y="576976"/>
                    </a:lnTo>
                    <a:lnTo>
                      <a:pt x="4334277" y="578166"/>
                    </a:lnTo>
                    <a:cubicBezTo>
                      <a:pt x="4430264" y="584487"/>
                      <a:pt x="4535946" y="595145"/>
                      <a:pt x="4576315" y="607845"/>
                    </a:cubicBezTo>
                    <a:cubicBezTo>
                      <a:pt x="4651910" y="624778"/>
                      <a:pt x="4821848" y="835841"/>
                      <a:pt x="4808543" y="903574"/>
                    </a:cubicBezTo>
                    <a:cubicBezTo>
                      <a:pt x="4807938" y="965562"/>
                      <a:pt x="4688801" y="931393"/>
                      <a:pt x="4579944" y="956188"/>
                    </a:cubicBezTo>
                    <a:cubicBezTo>
                      <a:pt x="4566337" y="959287"/>
                      <a:pt x="4550335" y="964116"/>
                      <a:pt x="4532643" y="970068"/>
                    </a:cubicBezTo>
                    <a:lnTo>
                      <a:pt x="4501091" y="981396"/>
                    </a:lnTo>
                    <a:lnTo>
                      <a:pt x="4539462" y="981135"/>
                    </a:lnTo>
                    <a:cubicBezTo>
                      <a:pt x="4594798" y="976939"/>
                      <a:pt x="4622580" y="970703"/>
                      <a:pt x="4677915" y="1045089"/>
                    </a:cubicBezTo>
                    <a:cubicBezTo>
                      <a:pt x="4718434" y="1164831"/>
                      <a:pt x="4691825" y="1141247"/>
                      <a:pt x="4608972" y="1202932"/>
                    </a:cubicBezTo>
                    <a:cubicBezTo>
                      <a:pt x="4739600" y="1169066"/>
                      <a:pt x="4777701" y="1156970"/>
                      <a:pt x="4848457" y="1204746"/>
                    </a:cubicBezTo>
                    <a:cubicBezTo>
                      <a:pt x="4937357" y="1346260"/>
                      <a:pt x="4873857" y="1357147"/>
                      <a:pt x="4821243" y="1417018"/>
                    </a:cubicBezTo>
                    <a:cubicBezTo>
                      <a:pt x="4902885" y="1348075"/>
                      <a:pt x="4970015" y="1282761"/>
                      <a:pt x="5077057" y="1368032"/>
                    </a:cubicBezTo>
                    <a:cubicBezTo>
                      <a:pt x="5168225" y="1439243"/>
                      <a:pt x="5087943" y="1608425"/>
                      <a:pt x="5011488" y="1756176"/>
                    </a:cubicBezTo>
                    <a:lnTo>
                      <a:pt x="5005149" y="1768400"/>
                    </a:lnTo>
                    <a:lnTo>
                      <a:pt x="5035260" y="1744642"/>
                    </a:lnTo>
                    <a:cubicBezTo>
                      <a:pt x="5438762" y="1362546"/>
                      <a:pt x="5121509" y="633925"/>
                      <a:pt x="5207688" y="508059"/>
                    </a:cubicBezTo>
                    <a:cubicBezTo>
                      <a:pt x="5251230" y="440931"/>
                      <a:pt x="5321988" y="453632"/>
                      <a:pt x="5483459" y="368360"/>
                    </a:cubicBezTo>
                    <a:cubicBezTo>
                      <a:pt x="5536074" y="337517"/>
                      <a:pt x="5592014" y="130991"/>
                      <a:pt x="5672145" y="150645"/>
                    </a:cubicBezTo>
                    <a:cubicBezTo>
                      <a:pt x="6022604" y="236603"/>
                      <a:pt x="6267836" y="2016941"/>
                      <a:pt x="5430845" y="2532803"/>
                    </a:cubicBezTo>
                    <a:cubicBezTo>
                      <a:pt x="5125252" y="2699491"/>
                      <a:pt x="4586848" y="2791232"/>
                      <a:pt x="3971108" y="2163716"/>
                    </a:cubicBezTo>
                    <a:lnTo>
                      <a:pt x="3935466" y="2124873"/>
                    </a:lnTo>
                    <a:lnTo>
                      <a:pt x="3916664" y="2222014"/>
                    </a:lnTo>
                    <a:cubicBezTo>
                      <a:pt x="3847574" y="2718004"/>
                      <a:pt x="4173544" y="3189576"/>
                      <a:pt x="4481972" y="2672504"/>
                    </a:cubicBezTo>
                    <a:lnTo>
                      <a:pt x="4549100" y="2677947"/>
                    </a:lnTo>
                    <a:cubicBezTo>
                      <a:pt x="4476529" y="2891427"/>
                      <a:pt x="4329572" y="3086766"/>
                      <a:pt x="4122743" y="3051690"/>
                    </a:cubicBezTo>
                    <a:cubicBezTo>
                      <a:pt x="3880234" y="3020847"/>
                      <a:pt x="3777424" y="2859375"/>
                      <a:pt x="3689129" y="2757776"/>
                    </a:cubicBezTo>
                    <a:cubicBezTo>
                      <a:pt x="3569387" y="2729201"/>
                      <a:pt x="3433315" y="2631230"/>
                      <a:pt x="3299285" y="2541933"/>
                    </a:cubicBezTo>
                    <a:lnTo>
                      <a:pt x="3246026" y="2508407"/>
                    </a:lnTo>
                    <a:lnTo>
                      <a:pt x="3249973" y="2518743"/>
                    </a:lnTo>
                    <a:cubicBezTo>
                      <a:pt x="3337818" y="2713257"/>
                      <a:pt x="3488792" y="2837897"/>
                      <a:pt x="3592971" y="2890218"/>
                    </a:cubicBezTo>
                    <a:cubicBezTo>
                      <a:pt x="3490766" y="3257308"/>
                      <a:pt x="3264539" y="3686442"/>
                      <a:pt x="3204714" y="3741118"/>
                    </a:cubicBezTo>
                    <a:cubicBezTo>
                      <a:pt x="2818271" y="4094300"/>
                      <a:pt x="2606000" y="4318665"/>
                      <a:pt x="2491699" y="4305361"/>
                    </a:cubicBezTo>
                    <a:cubicBezTo>
                      <a:pt x="2334462" y="4291451"/>
                      <a:pt x="2088323" y="3903799"/>
                      <a:pt x="2107071" y="3839089"/>
                    </a:cubicBezTo>
                    <a:cubicBezTo>
                      <a:pt x="2169966" y="3684271"/>
                      <a:pt x="2401590" y="3665523"/>
                      <a:pt x="2453599" y="3581461"/>
                    </a:cubicBezTo>
                    <a:cubicBezTo>
                      <a:pt x="2471742" y="3448414"/>
                      <a:pt x="2437270" y="3407894"/>
                      <a:pt x="2435456" y="3302061"/>
                    </a:cubicBezTo>
                    <a:cubicBezTo>
                      <a:pt x="2286761" y="3631733"/>
                      <a:pt x="1843583" y="3559964"/>
                      <a:pt x="1634637" y="3346858"/>
                    </a:cubicBezTo>
                    <a:lnTo>
                      <a:pt x="1602322" y="3309232"/>
                    </a:lnTo>
                    <a:lnTo>
                      <a:pt x="1606556" y="3424752"/>
                    </a:lnTo>
                    <a:cubicBezTo>
                      <a:pt x="1610109" y="3534138"/>
                      <a:pt x="1611167" y="3639216"/>
                      <a:pt x="1600886" y="3732046"/>
                    </a:cubicBezTo>
                    <a:cubicBezTo>
                      <a:pt x="1585163" y="3848765"/>
                      <a:pt x="1478724" y="3938270"/>
                      <a:pt x="1466629" y="4020518"/>
                    </a:cubicBezTo>
                    <a:cubicBezTo>
                      <a:pt x="1458767" y="4094299"/>
                      <a:pt x="1470863" y="4197109"/>
                      <a:pt x="1443043" y="4241861"/>
                    </a:cubicBezTo>
                    <a:cubicBezTo>
                      <a:pt x="1347491" y="4371280"/>
                      <a:pt x="754824" y="4208599"/>
                      <a:pt x="748172" y="4107603"/>
                    </a:cubicBezTo>
                    <a:cubicBezTo>
                      <a:pt x="737891" y="3945527"/>
                      <a:pt x="792924" y="3953994"/>
                      <a:pt x="815300" y="3877189"/>
                    </a:cubicBezTo>
                    <a:cubicBezTo>
                      <a:pt x="823011" y="3779671"/>
                      <a:pt x="837866" y="3707668"/>
                      <a:pt x="843790" y="3603771"/>
                    </a:cubicBezTo>
                    <a:lnTo>
                      <a:pt x="844480" y="3586118"/>
                    </a:lnTo>
                    <a:lnTo>
                      <a:pt x="824913" y="3548501"/>
                    </a:lnTo>
                    <a:cubicBezTo>
                      <a:pt x="628087" y="3208189"/>
                      <a:pt x="316142" y="2844784"/>
                      <a:pt x="454256" y="2111888"/>
                    </a:cubicBezTo>
                    <a:cubicBezTo>
                      <a:pt x="133129" y="2189449"/>
                      <a:pt x="77340" y="2000650"/>
                      <a:pt x="56504" y="1830221"/>
                    </a:cubicBezTo>
                    <a:lnTo>
                      <a:pt x="54019" y="1806341"/>
                    </a:lnTo>
                    <a:lnTo>
                      <a:pt x="37275" y="1798303"/>
                    </a:lnTo>
                    <a:cubicBezTo>
                      <a:pt x="-57562" y="1715448"/>
                      <a:pt x="34778" y="1477191"/>
                      <a:pt x="243799" y="1386174"/>
                    </a:cubicBezTo>
                    <a:cubicBezTo>
                      <a:pt x="140083" y="1575616"/>
                      <a:pt x="293344" y="1701161"/>
                      <a:pt x="163929" y="1788332"/>
                    </a:cubicBezTo>
                    <a:lnTo>
                      <a:pt x="142519" y="1800347"/>
                    </a:lnTo>
                    <a:lnTo>
                      <a:pt x="215750" y="1866280"/>
                    </a:lnTo>
                    <a:cubicBezTo>
                      <a:pt x="566884" y="2113467"/>
                      <a:pt x="563114" y="1091049"/>
                      <a:pt x="1833113" y="909016"/>
                    </a:cubicBezTo>
                    <a:cubicBezTo>
                      <a:pt x="1355351" y="1394035"/>
                      <a:pt x="1316647" y="1570626"/>
                      <a:pt x="1221699" y="1841560"/>
                    </a:cubicBezTo>
                    <a:cubicBezTo>
                      <a:pt x="1280360" y="2103421"/>
                      <a:pt x="1487795" y="2176598"/>
                      <a:pt x="1566414" y="2387660"/>
                    </a:cubicBezTo>
                    <a:cubicBezTo>
                      <a:pt x="1521435" y="2448439"/>
                      <a:pt x="1480765" y="2507630"/>
                      <a:pt x="1443596" y="2565531"/>
                    </a:cubicBezTo>
                    <a:lnTo>
                      <a:pt x="1408805" y="2623667"/>
                    </a:lnTo>
                    <a:lnTo>
                      <a:pt x="1418054" y="2635650"/>
                    </a:lnTo>
                    <a:cubicBezTo>
                      <a:pt x="1537943" y="2781370"/>
                      <a:pt x="1741869" y="2968762"/>
                      <a:pt x="1869399" y="2993632"/>
                    </a:cubicBezTo>
                    <a:cubicBezTo>
                      <a:pt x="2297118" y="2948274"/>
                      <a:pt x="2395202" y="2713098"/>
                      <a:pt x="2661931" y="2671568"/>
                    </a:cubicBezTo>
                    <a:lnTo>
                      <a:pt x="2673961" y="2670522"/>
                    </a:lnTo>
                    <a:lnTo>
                      <a:pt x="2693882" y="2665877"/>
                    </a:lnTo>
                    <a:cubicBezTo>
                      <a:pt x="2744901" y="2657855"/>
                      <a:pt x="2788873" y="2662271"/>
                      <a:pt x="2830675" y="2670514"/>
                    </a:cubicBezTo>
                    <a:lnTo>
                      <a:pt x="2846154" y="2674100"/>
                    </a:lnTo>
                    <a:lnTo>
                      <a:pt x="2901383" y="2682721"/>
                    </a:lnTo>
                    <a:lnTo>
                      <a:pt x="2955302" y="2696508"/>
                    </a:lnTo>
                    <a:lnTo>
                      <a:pt x="2997886" y="2703485"/>
                    </a:lnTo>
                    <a:cubicBezTo>
                      <a:pt x="3265144" y="1718049"/>
                      <a:pt x="2888331" y="1717770"/>
                      <a:pt x="2983232" y="1129662"/>
                    </a:cubicBezTo>
                    <a:cubicBezTo>
                      <a:pt x="2716253" y="1857748"/>
                      <a:pt x="3104232" y="1854679"/>
                      <a:pt x="2857209" y="2524708"/>
                    </a:cubicBezTo>
                    <a:cubicBezTo>
                      <a:pt x="2739978" y="2536431"/>
                      <a:pt x="2686248" y="2484654"/>
                      <a:pt x="2505517" y="2559877"/>
                    </a:cubicBezTo>
                    <a:cubicBezTo>
                      <a:pt x="2322646" y="2650405"/>
                      <a:pt x="2147033" y="2806248"/>
                      <a:pt x="1956905" y="2831462"/>
                    </a:cubicBezTo>
                    <a:cubicBezTo>
                      <a:pt x="1778872" y="2833603"/>
                      <a:pt x="1720583" y="2766799"/>
                      <a:pt x="1635078" y="2641939"/>
                    </a:cubicBezTo>
                    <a:lnTo>
                      <a:pt x="1977978" y="1932693"/>
                    </a:lnTo>
                    <a:lnTo>
                      <a:pt x="1684901" y="2266800"/>
                    </a:lnTo>
                    <a:cubicBezTo>
                      <a:pt x="1501240" y="1883847"/>
                      <a:pt x="1485607" y="2037501"/>
                      <a:pt x="1402431" y="1820068"/>
                    </a:cubicBezTo>
                    <a:cubicBezTo>
                      <a:pt x="1434809" y="1410458"/>
                      <a:pt x="2220116" y="686976"/>
                      <a:pt x="2341394" y="602123"/>
                    </a:cubicBezTo>
                    <a:cubicBezTo>
                      <a:pt x="2399399" y="551690"/>
                      <a:pt x="2579641" y="560985"/>
                      <a:pt x="2838365" y="498745"/>
                    </a:cubicBezTo>
                    <a:lnTo>
                      <a:pt x="2887056" y="485499"/>
                    </a:lnTo>
                    <a:lnTo>
                      <a:pt x="2875393" y="483824"/>
                    </a:lnTo>
                    <a:cubicBezTo>
                      <a:pt x="2805647" y="476425"/>
                      <a:pt x="2712740" y="475858"/>
                      <a:pt x="2587857" y="477219"/>
                    </a:cubicBezTo>
                    <a:cubicBezTo>
                      <a:pt x="2832181" y="98638"/>
                      <a:pt x="3263375" y="10344"/>
                      <a:pt x="3607485" y="63"/>
                    </a:cubicBezTo>
                    <a:close/>
                  </a:path>
                </a:pathLst>
              </a:custGeom>
              <a:solidFill>
                <a:srgbClr val="FCD1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0" name="Freeform 45">
                <a:extLst>
                  <a:ext uri="{FF2B5EF4-FFF2-40B4-BE49-F238E27FC236}">
                    <a16:creationId xmlns:a16="http://schemas.microsoft.com/office/drawing/2014/main" id="{3961B8D9-816E-48F4-AA22-CA7A434AA424}"/>
                  </a:ext>
                </a:extLst>
              </p:cNvPr>
              <p:cNvSpPr>
                <a:spLocks/>
              </p:cNvSpPr>
              <p:nvPr/>
            </p:nvSpPr>
            <p:spPr bwMode="auto">
              <a:xfrm>
                <a:off x="2005609" y="-585475"/>
                <a:ext cx="91427" cy="93400"/>
              </a:xfrm>
              <a:custGeom>
                <a:avLst/>
                <a:gdLst>
                  <a:gd name="T0" fmla="*/ 2086 w 2090"/>
                  <a:gd name="T1" fmla="*/ 1 h 2119"/>
                  <a:gd name="T2" fmla="*/ 2063 w 2090"/>
                  <a:gd name="T3" fmla="*/ 8 h 2119"/>
                  <a:gd name="T4" fmla="*/ 2023 w 2090"/>
                  <a:gd name="T5" fmla="*/ 20 h 2119"/>
                  <a:gd name="T6" fmla="*/ 1964 w 2090"/>
                  <a:gd name="T7" fmla="*/ 35 h 2119"/>
                  <a:gd name="T8" fmla="*/ 1887 w 2090"/>
                  <a:gd name="T9" fmla="*/ 53 h 2119"/>
                  <a:gd name="T10" fmla="*/ 1790 w 2090"/>
                  <a:gd name="T11" fmla="*/ 73 h 2119"/>
                  <a:gd name="T12" fmla="*/ 1673 w 2090"/>
                  <a:gd name="T13" fmla="*/ 96 h 2119"/>
                  <a:gd name="T14" fmla="*/ 1536 w 2090"/>
                  <a:gd name="T15" fmla="*/ 119 h 2119"/>
                  <a:gd name="T16" fmla="*/ 1298 w 2090"/>
                  <a:gd name="T17" fmla="*/ 152 h 2119"/>
                  <a:gd name="T18" fmla="*/ 1061 w 2090"/>
                  <a:gd name="T19" fmla="*/ 171 h 2119"/>
                  <a:gd name="T20" fmla="*/ 859 w 2090"/>
                  <a:gd name="T21" fmla="*/ 192 h 2119"/>
                  <a:gd name="T22" fmla="*/ 693 w 2090"/>
                  <a:gd name="T23" fmla="*/ 233 h 2119"/>
                  <a:gd name="T24" fmla="*/ 515 w 2090"/>
                  <a:gd name="T25" fmla="*/ 347 h 2119"/>
                  <a:gd name="T26" fmla="*/ 365 w 2090"/>
                  <a:gd name="T27" fmla="*/ 513 h 2119"/>
                  <a:gd name="T28" fmla="*/ 248 w 2090"/>
                  <a:gd name="T29" fmla="*/ 723 h 2119"/>
                  <a:gd name="T30" fmla="*/ 150 w 2090"/>
                  <a:gd name="T31" fmla="*/ 986 h 2119"/>
                  <a:gd name="T32" fmla="*/ 77 w 2090"/>
                  <a:gd name="T33" fmla="*/ 1239 h 2119"/>
                  <a:gd name="T34" fmla="*/ 19 w 2090"/>
                  <a:gd name="T35" fmla="*/ 1600 h 2119"/>
                  <a:gd name="T36" fmla="*/ 7 w 2090"/>
                  <a:gd name="T37" fmla="*/ 1765 h 2119"/>
                  <a:gd name="T38" fmla="*/ 1 w 2090"/>
                  <a:gd name="T39" fmla="*/ 1907 h 2119"/>
                  <a:gd name="T40" fmla="*/ 1 w 2090"/>
                  <a:gd name="T41" fmla="*/ 2019 h 2119"/>
                  <a:gd name="T42" fmla="*/ 2 w 2090"/>
                  <a:gd name="T43" fmla="*/ 2093 h 2119"/>
                  <a:gd name="T44" fmla="*/ 3 w 2090"/>
                  <a:gd name="T45" fmla="*/ 2119 h 2119"/>
                  <a:gd name="T46" fmla="*/ 5 w 2090"/>
                  <a:gd name="T47" fmla="*/ 2110 h 2119"/>
                  <a:gd name="T48" fmla="*/ 12 w 2090"/>
                  <a:gd name="T49" fmla="*/ 2082 h 2119"/>
                  <a:gd name="T50" fmla="*/ 40 w 2090"/>
                  <a:gd name="T51" fmla="*/ 1983 h 2119"/>
                  <a:gd name="T52" fmla="*/ 83 w 2090"/>
                  <a:gd name="T53" fmla="*/ 1837 h 2119"/>
                  <a:gd name="T54" fmla="*/ 139 w 2090"/>
                  <a:gd name="T55" fmla="*/ 1659 h 2119"/>
                  <a:gd name="T56" fmla="*/ 260 w 2090"/>
                  <a:gd name="T57" fmla="*/ 1325 h 2119"/>
                  <a:gd name="T58" fmla="*/ 337 w 2090"/>
                  <a:gd name="T59" fmla="*/ 1145 h 2119"/>
                  <a:gd name="T60" fmla="*/ 419 w 2090"/>
                  <a:gd name="T61" fmla="*/ 997 h 2119"/>
                  <a:gd name="T62" fmla="*/ 481 w 2090"/>
                  <a:gd name="T63" fmla="*/ 901 h 2119"/>
                  <a:gd name="T64" fmla="*/ 565 w 2090"/>
                  <a:gd name="T65" fmla="*/ 784 h 2119"/>
                  <a:gd name="T66" fmla="*/ 636 w 2090"/>
                  <a:gd name="T67" fmla="*/ 701 h 2119"/>
                  <a:gd name="T68" fmla="*/ 679 w 2090"/>
                  <a:gd name="T69" fmla="*/ 662 h 2119"/>
                  <a:gd name="T70" fmla="*/ 687 w 2090"/>
                  <a:gd name="T71" fmla="*/ 656 h 2119"/>
                  <a:gd name="T72" fmla="*/ 675 w 2090"/>
                  <a:gd name="T73" fmla="*/ 694 h 2119"/>
                  <a:gd name="T74" fmla="*/ 657 w 2090"/>
                  <a:gd name="T75" fmla="*/ 770 h 2119"/>
                  <a:gd name="T76" fmla="*/ 648 w 2090"/>
                  <a:gd name="T77" fmla="*/ 863 h 2119"/>
                  <a:gd name="T78" fmla="*/ 663 w 2090"/>
                  <a:gd name="T79" fmla="*/ 987 h 2119"/>
                  <a:gd name="T80" fmla="*/ 699 w 2090"/>
                  <a:gd name="T81" fmla="*/ 1175 h 2119"/>
                  <a:gd name="T82" fmla="*/ 741 w 2090"/>
                  <a:gd name="T83" fmla="*/ 1322 h 2119"/>
                  <a:gd name="T84" fmla="*/ 767 w 2090"/>
                  <a:gd name="T85" fmla="*/ 1395 h 2119"/>
                  <a:gd name="T86" fmla="*/ 778 w 2090"/>
                  <a:gd name="T87" fmla="*/ 1424 h 2119"/>
                  <a:gd name="T88" fmla="*/ 782 w 2090"/>
                  <a:gd name="T89" fmla="*/ 1434 h 2119"/>
                  <a:gd name="T90" fmla="*/ 783 w 2090"/>
                  <a:gd name="T91" fmla="*/ 1407 h 2119"/>
                  <a:gd name="T92" fmla="*/ 790 w 2090"/>
                  <a:gd name="T93" fmla="*/ 1337 h 2119"/>
                  <a:gd name="T94" fmla="*/ 803 w 2090"/>
                  <a:gd name="T95" fmla="*/ 1231 h 2119"/>
                  <a:gd name="T96" fmla="*/ 824 w 2090"/>
                  <a:gd name="T97" fmla="*/ 1102 h 2119"/>
                  <a:gd name="T98" fmla="*/ 900 w 2090"/>
                  <a:gd name="T99" fmla="*/ 816 h 2119"/>
                  <a:gd name="T100" fmla="*/ 974 w 2090"/>
                  <a:gd name="T101" fmla="*/ 647 h 2119"/>
                  <a:gd name="T102" fmla="*/ 1055 w 2090"/>
                  <a:gd name="T103" fmla="*/ 533 h 2119"/>
                  <a:gd name="T104" fmla="*/ 1165 w 2090"/>
                  <a:gd name="T105" fmla="*/ 433 h 2119"/>
                  <a:gd name="T106" fmla="*/ 1295 w 2090"/>
                  <a:gd name="T107" fmla="*/ 351 h 2119"/>
                  <a:gd name="T108" fmla="*/ 1560 w 2090"/>
                  <a:gd name="T109" fmla="*/ 249 h 2119"/>
                  <a:gd name="T110" fmla="*/ 1736 w 2090"/>
                  <a:gd name="T111" fmla="*/ 184 h 2119"/>
                  <a:gd name="T112" fmla="*/ 1907 w 2090"/>
                  <a:gd name="T113" fmla="*/ 101 h 2119"/>
                  <a:gd name="T114" fmla="*/ 2012 w 2090"/>
                  <a:gd name="T115" fmla="*/ 45 h 2119"/>
                  <a:gd name="T116" fmla="*/ 2060 w 2090"/>
                  <a:gd name="T117" fmla="*/ 18 h 2119"/>
                  <a:gd name="T118" fmla="*/ 2087 w 2090"/>
                  <a:gd name="T119" fmla="*/ 2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90" h="2119">
                    <a:moveTo>
                      <a:pt x="2090" y="0"/>
                    </a:moveTo>
                    <a:lnTo>
                      <a:pt x="2090" y="0"/>
                    </a:lnTo>
                    <a:lnTo>
                      <a:pt x="2088" y="1"/>
                    </a:lnTo>
                    <a:lnTo>
                      <a:pt x="2086" y="1"/>
                    </a:lnTo>
                    <a:lnTo>
                      <a:pt x="2082" y="3"/>
                    </a:lnTo>
                    <a:lnTo>
                      <a:pt x="2077" y="4"/>
                    </a:lnTo>
                    <a:lnTo>
                      <a:pt x="2070" y="6"/>
                    </a:lnTo>
                    <a:lnTo>
                      <a:pt x="2063" y="8"/>
                    </a:lnTo>
                    <a:lnTo>
                      <a:pt x="2055" y="10"/>
                    </a:lnTo>
                    <a:lnTo>
                      <a:pt x="2046" y="13"/>
                    </a:lnTo>
                    <a:lnTo>
                      <a:pt x="2034" y="17"/>
                    </a:lnTo>
                    <a:lnTo>
                      <a:pt x="2023" y="20"/>
                    </a:lnTo>
                    <a:lnTo>
                      <a:pt x="2009" y="23"/>
                    </a:lnTo>
                    <a:lnTo>
                      <a:pt x="1996" y="27"/>
                    </a:lnTo>
                    <a:lnTo>
                      <a:pt x="1981" y="31"/>
                    </a:lnTo>
                    <a:lnTo>
                      <a:pt x="1964" y="35"/>
                    </a:lnTo>
                    <a:lnTo>
                      <a:pt x="1946" y="39"/>
                    </a:lnTo>
                    <a:lnTo>
                      <a:pt x="1928" y="43"/>
                    </a:lnTo>
                    <a:lnTo>
                      <a:pt x="1907" y="48"/>
                    </a:lnTo>
                    <a:lnTo>
                      <a:pt x="1887" y="53"/>
                    </a:lnTo>
                    <a:lnTo>
                      <a:pt x="1864" y="58"/>
                    </a:lnTo>
                    <a:lnTo>
                      <a:pt x="1840" y="63"/>
                    </a:lnTo>
                    <a:lnTo>
                      <a:pt x="1815" y="68"/>
                    </a:lnTo>
                    <a:lnTo>
                      <a:pt x="1790" y="73"/>
                    </a:lnTo>
                    <a:lnTo>
                      <a:pt x="1762" y="79"/>
                    </a:lnTo>
                    <a:lnTo>
                      <a:pt x="1733" y="85"/>
                    </a:lnTo>
                    <a:lnTo>
                      <a:pt x="1704" y="90"/>
                    </a:lnTo>
                    <a:lnTo>
                      <a:pt x="1673" y="96"/>
                    </a:lnTo>
                    <a:lnTo>
                      <a:pt x="1640" y="102"/>
                    </a:lnTo>
                    <a:lnTo>
                      <a:pt x="1607" y="107"/>
                    </a:lnTo>
                    <a:lnTo>
                      <a:pt x="1572" y="113"/>
                    </a:lnTo>
                    <a:lnTo>
                      <a:pt x="1536" y="119"/>
                    </a:lnTo>
                    <a:lnTo>
                      <a:pt x="1498" y="125"/>
                    </a:lnTo>
                    <a:lnTo>
                      <a:pt x="1429" y="135"/>
                    </a:lnTo>
                    <a:lnTo>
                      <a:pt x="1362" y="144"/>
                    </a:lnTo>
                    <a:lnTo>
                      <a:pt x="1298" y="152"/>
                    </a:lnTo>
                    <a:lnTo>
                      <a:pt x="1235" y="158"/>
                    </a:lnTo>
                    <a:lnTo>
                      <a:pt x="1175" y="163"/>
                    </a:lnTo>
                    <a:lnTo>
                      <a:pt x="1118" y="167"/>
                    </a:lnTo>
                    <a:lnTo>
                      <a:pt x="1061" y="171"/>
                    </a:lnTo>
                    <a:lnTo>
                      <a:pt x="1007" y="175"/>
                    </a:lnTo>
                    <a:lnTo>
                      <a:pt x="957" y="180"/>
                    </a:lnTo>
                    <a:lnTo>
                      <a:pt x="907" y="185"/>
                    </a:lnTo>
                    <a:lnTo>
                      <a:pt x="859" y="192"/>
                    </a:lnTo>
                    <a:lnTo>
                      <a:pt x="815" y="199"/>
                    </a:lnTo>
                    <a:lnTo>
                      <a:pt x="772" y="208"/>
                    </a:lnTo>
                    <a:lnTo>
                      <a:pt x="731" y="219"/>
                    </a:lnTo>
                    <a:lnTo>
                      <a:pt x="693" y="233"/>
                    </a:lnTo>
                    <a:lnTo>
                      <a:pt x="657" y="249"/>
                    </a:lnTo>
                    <a:lnTo>
                      <a:pt x="606" y="279"/>
                    </a:lnTo>
                    <a:lnTo>
                      <a:pt x="559" y="312"/>
                    </a:lnTo>
                    <a:lnTo>
                      <a:pt x="515" y="347"/>
                    </a:lnTo>
                    <a:lnTo>
                      <a:pt x="473" y="384"/>
                    </a:lnTo>
                    <a:lnTo>
                      <a:pt x="435" y="424"/>
                    </a:lnTo>
                    <a:lnTo>
                      <a:pt x="399" y="468"/>
                    </a:lnTo>
                    <a:lnTo>
                      <a:pt x="365" y="513"/>
                    </a:lnTo>
                    <a:lnTo>
                      <a:pt x="334" y="561"/>
                    </a:lnTo>
                    <a:lnTo>
                      <a:pt x="304" y="612"/>
                    </a:lnTo>
                    <a:lnTo>
                      <a:pt x="275" y="667"/>
                    </a:lnTo>
                    <a:lnTo>
                      <a:pt x="248" y="723"/>
                    </a:lnTo>
                    <a:lnTo>
                      <a:pt x="224" y="784"/>
                    </a:lnTo>
                    <a:lnTo>
                      <a:pt x="199" y="848"/>
                    </a:lnTo>
                    <a:lnTo>
                      <a:pt x="174" y="915"/>
                    </a:lnTo>
                    <a:lnTo>
                      <a:pt x="150" y="986"/>
                    </a:lnTo>
                    <a:lnTo>
                      <a:pt x="128" y="1060"/>
                    </a:lnTo>
                    <a:lnTo>
                      <a:pt x="113" y="1104"/>
                    </a:lnTo>
                    <a:lnTo>
                      <a:pt x="100" y="1149"/>
                    </a:lnTo>
                    <a:lnTo>
                      <a:pt x="77" y="1239"/>
                    </a:lnTo>
                    <a:lnTo>
                      <a:pt x="57" y="1331"/>
                    </a:lnTo>
                    <a:lnTo>
                      <a:pt x="42" y="1423"/>
                    </a:lnTo>
                    <a:lnTo>
                      <a:pt x="29" y="1512"/>
                    </a:lnTo>
                    <a:lnTo>
                      <a:pt x="19" y="1600"/>
                    </a:lnTo>
                    <a:lnTo>
                      <a:pt x="15" y="1643"/>
                    </a:lnTo>
                    <a:lnTo>
                      <a:pt x="12" y="1684"/>
                    </a:lnTo>
                    <a:lnTo>
                      <a:pt x="9" y="1725"/>
                    </a:lnTo>
                    <a:lnTo>
                      <a:pt x="7" y="1765"/>
                    </a:lnTo>
                    <a:lnTo>
                      <a:pt x="5" y="1803"/>
                    </a:lnTo>
                    <a:lnTo>
                      <a:pt x="3" y="1839"/>
                    </a:lnTo>
                    <a:lnTo>
                      <a:pt x="2" y="1874"/>
                    </a:lnTo>
                    <a:lnTo>
                      <a:pt x="1" y="1907"/>
                    </a:lnTo>
                    <a:lnTo>
                      <a:pt x="1" y="1939"/>
                    </a:lnTo>
                    <a:lnTo>
                      <a:pt x="0" y="1967"/>
                    </a:lnTo>
                    <a:lnTo>
                      <a:pt x="0" y="1994"/>
                    </a:lnTo>
                    <a:lnTo>
                      <a:pt x="1" y="2019"/>
                    </a:lnTo>
                    <a:lnTo>
                      <a:pt x="1" y="2042"/>
                    </a:lnTo>
                    <a:lnTo>
                      <a:pt x="1" y="2061"/>
                    </a:lnTo>
                    <a:lnTo>
                      <a:pt x="1" y="2079"/>
                    </a:lnTo>
                    <a:lnTo>
                      <a:pt x="2" y="2093"/>
                    </a:lnTo>
                    <a:lnTo>
                      <a:pt x="2" y="2104"/>
                    </a:lnTo>
                    <a:lnTo>
                      <a:pt x="3" y="2113"/>
                    </a:lnTo>
                    <a:lnTo>
                      <a:pt x="3" y="2117"/>
                    </a:lnTo>
                    <a:lnTo>
                      <a:pt x="3" y="2119"/>
                    </a:lnTo>
                    <a:lnTo>
                      <a:pt x="3" y="2119"/>
                    </a:lnTo>
                    <a:lnTo>
                      <a:pt x="4" y="2117"/>
                    </a:lnTo>
                    <a:lnTo>
                      <a:pt x="4" y="2114"/>
                    </a:lnTo>
                    <a:lnTo>
                      <a:pt x="5" y="2110"/>
                    </a:lnTo>
                    <a:lnTo>
                      <a:pt x="7" y="2104"/>
                    </a:lnTo>
                    <a:lnTo>
                      <a:pt x="8" y="2098"/>
                    </a:lnTo>
                    <a:lnTo>
                      <a:pt x="10" y="2091"/>
                    </a:lnTo>
                    <a:lnTo>
                      <a:pt x="12" y="2082"/>
                    </a:lnTo>
                    <a:lnTo>
                      <a:pt x="18" y="2062"/>
                    </a:lnTo>
                    <a:lnTo>
                      <a:pt x="24" y="2040"/>
                    </a:lnTo>
                    <a:lnTo>
                      <a:pt x="32" y="2013"/>
                    </a:lnTo>
                    <a:lnTo>
                      <a:pt x="40" y="1983"/>
                    </a:lnTo>
                    <a:lnTo>
                      <a:pt x="49" y="1950"/>
                    </a:lnTo>
                    <a:lnTo>
                      <a:pt x="59" y="1914"/>
                    </a:lnTo>
                    <a:lnTo>
                      <a:pt x="71" y="1877"/>
                    </a:lnTo>
                    <a:lnTo>
                      <a:pt x="83" y="1837"/>
                    </a:lnTo>
                    <a:lnTo>
                      <a:pt x="96" y="1794"/>
                    </a:lnTo>
                    <a:lnTo>
                      <a:pt x="110" y="1751"/>
                    </a:lnTo>
                    <a:lnTo>
                      <a:pt x="123" y="1706"/>
                    </a:lnTo>
                    <a:lnTo>
                      <a:pt x="139" y="1659"/>
                    </a:lnTo>
                    <a:lnTo>
                      <a:pt x="171" y="1565"/>
                    </a:lnTo>
                    <a:lnTo>
                      <a:pt x="205" y="1468"/>
                    </a:lnTo>
                    <a:lnTo>
                      <a:pt x="241" y="1372"/>
                    </a:lnTo>
                    <a:lnTo>
                      <a:pt x="260" y="1325"/>
                    </a:lnTo>
                    <a:lnTo>
                      <a:pt x="278" y="1277"/>
                    </a:lnTo>
                    <a:lnTo>
                      <a:pt x="298" y="1232"/>
                    </a:lnTo>
                    <a:lnTo>
                      <a:pt x="317" y="1189"/>
                    </a:lnTo>
                    <a:lnTo>
                      <a:pt x="337" y="1145"/>
                    </a:lnTo>
                    <a:lnTo>
                      <a:pt x="358" y="1105"/>
                    </a:lnTo>
                    <a:lnTo>
                      <a:pt x="377" y="1066"/>
                    </a:lnTo>
                    <a:lnTo>
                      <a:pt x="398" y="1030"/>
                    </a:lnTo>
                    <a:lnTo>
                      <a:pt x="419" y="997"/>
                    </a:lnTo>
                    <a:lnTo>
                      <a:pt x="438" y="966"/>
                    </a:lnTo>
                    <a:lnTo>
                      <a:pt x="453" y="944"/>
                    </a:lnTo>
                    <a:lnTo>
                      <a:pt x="467" y="922"/>
                    </a:lnTo>
                    <a:lnTo>
                      <a:pt x="481" y="901"/>
                    </a:lnTo>
                    <a:lnTo>
                      <a:pt x="494" y="881"/>
                    </a:lnTo>
                    <a:lnTo>
                      <a:pt x="520" y="845"/>
                    </a:lnTo>
                    <a:lnTo>
                      <a:pt x="544" y="813"/>
                    </a:lnTo>
                    <a:lnTo>
                      <a:pt x="565" y="784"/>
                    </a:lnTo>
                    <a:lnTo>
                      <a:pt x="586" y="758"/>
                    </a:lnTo>
                    <a:lnTo>
                      <a:pt x="604" y="736"/>
                    </a:lnTo>
                    <a:lnTo>
                      <a:pt x="622" y="717"/>
                    </a:lnTo>
                    <a:lnTo>
                      <a:pt x="636" y="701"/>
                    </a:lnTo>
                    <a:lnTo>
                      <a:pt x="650" y="687"/>
                    </a:lnTo>
                    <a:lnTo>
                      <a:pt x="661" y="677"/>
                    </a:lnTo>
                    <a:lnTo>
                      <a:pt x="671" y="669"/>
                    </a:lnTo>
                    <a:lnTo>
                      <a:pt x="679" y="662"/>
                    </a:lnTo>
                    <a:lnTo>
                      <a:pt x="684" y="657"/>
                    </a:lnTo>
                    <a:lnTo>
                      <a:pt x="687" y="655"/>
                    </a:lnTo>
                    <a:lnTo>
                      <a:pt x="688" y="654"/>
                    </a:lnTo>
                    <a:lnTo>
                      <a:pt x="687" y="656"/>
                    </a:lnTo>
                    <a:lnTo>
                      <a:pt x="685" y="661"/>
                    </a:lnTo>
                    <a:lnTo>
                      <a:pt x="683" y="670"/>
                    </a:lnTo>
                    <a:lnTo>
                      <a:pt x="679" y="681"/>
                    </a:lnTo>
                    <a:lnTo>
                      <a:pt x="675" y="694"/>
                    </a:lnTo>
                    <a:lnTo>
                      <a:pt x="670" y="711"/>
                    </a:lnTo>
                    <a:lnTo>
                      <a:pt x="665" y="728"/>
                    </a:lnTo>
                    <a:lnTo>
                      <a:pt x="661" y="748"/>
                    </a:lnTo>
                    <a:lnTo>
                      <a:pt x="657" y="770"/>
                    </a:lnTo>
                    <a:lnTo>
                      <a:pt x="653" y="791"/>
                    </a:lnTo>
                    <a:lnTo>
                      <a:pt x="650" y="815"/>
                    </a:lnTo>
                    <a:lnTo>
                      <a:pt x="649" y="839"/>
                    </a:lnTo>
                    <a:lnTo>
                      <a:pt x="648" y="863"/>
                    </a:lnTo>
                    <a:lnTo>
                      <a:pt x="649" y="887"/>
                    </a:lnTo>
                    <a:lnTo>
                      <a:pt x="652" y="912"/>
                    </a:lnTo>
                    <a:lnTo>
                      <a:pt x="657" y="935"/>
                    </a:lnTo>
                    <a:lnTo>
                      <a:pt x="663" y="987"/>
                    </a:lnTo>
                    <a:lnTo>
                      <a:pt x="672" y="1037"/>
                    </a:lnTo>
                    <a:lnTo>
                      <a:pt x="680" y="1085"/>
                    </a:lnTo>
                    <a:lnTo>
                      <a:pt x="689" y="1131"/>
                    </a:lnTo>
                    <a:lnTo>
                      <a:pt x="699" y="1175"/>
                    </a:lnTo>
                    <a:lnTo>
                      <a:pt x="710" y="1216"/>
                    </a:lnTo>
                    <a:lnTo>
                      <a:pt x="720" y="1255"/>
                    </a:lnTo>
                    <a:lnTo>
                      <a:pt x="731" y="1290"/>
                    </a:lnTo>
                    <a:lnTo>
                      <a:pt x="741" y="1322"/>
                    </a:lnTo>
                    <a:lnTo>
                      <a:pt x="750" y="1349"/>
                    </a:lnTo>
                    <a:lnTo>
                      <a:pt x="759" y="1374"/>
                    </a:lnTo>
                    <a:lnTo>
                      <a:pt x="762" y="1385"/>
                    </a:lnTo>
                    <a:lnTo>
                      <a:pt x="767" y="1395"/>
                    </a:lnTo>
                    <a:lnTo>
                      <a:pt x="770" y="1404"/>
                    </a:lnTo>
                    <a:lnTo>
                      <a:pt x="773" y="1411"/>
                    </a:lnTo>
                    <a:lnTo>
                      <a:pt x="776" y="1418"/>
                    </a:lnTo>
                    <a:lnTo>
                      <a:pt x="778" y="1424"/>
                    </a:lnTo>
                    <a:lnTo>
                      <a:pt x="779" y="1428"/>
                    </a:lnTo>
                    <a:lnTo>
                      <a:pt x="781" y="1431"/>
                    </a:lnTo>
                    <a:lnTo>
                      <a:pt x="781" y="1433"/>
                    </a:lnTo>
                    <a:lnTo>
                      <a:pt x="782" y="1434"/>
                    </a:lnTo>
                    <a:lnTo>
                      <a:pt x="782" y="1432"/>
                    </a:lnTo>
                    <a:lnTo>
                      <a:pt x="782" y="1427"/>
                    </a:lnTo>
                    <a:lnTo>
                      <a:pt x="783" y="1418"/>
                    </a:lnTo>
                    <a:lnTo>
                      <a:pt x="783" y="1407"/>
                    </a:lnTo>
                    <a:lnTo>
                      <a:pt x="784" y="1394"/>
                    </a:lnTo>
                    <a:lnTo>
                      <a:pt x="786" y="1377"/>
                    </a:lnTo>
                    <a:lnTo>
                      <a:pt x="788" y="1358"/>
                    </a:lnTo>
                    <a:lnTo>
                      <a:pt x="790" y="1337"/>
                    </a:lnTo>
                    <a:lnTo>
                      <a:pt x="792" y="1313"/>
                    </a:lnTo>
                    <a:lnTo>
                      <a:pt x="795" y="1288"/>
                    </a:lnTo>
                    <a:lnTo>
                      <a:pt x="799" y="1261"/>
                    </a:lnTo>
                    <a:lnTo>
                      <a:pt x="803" y="1231"/>
                    </a:lnTo>
                    <a:lnTo>
                      <a:pt x="808" y="1201"/>
                    </a:lnTo>
                    <a:lnTo>
                      <a:pt x="813" y="1169"/>
                    </a:lnTo>
                    <a:lnTo>
                      <a:pt x="818" y="1136"/>
                    </a:lnTo>
                    <a:lnTo>
                      <a:pt x="824" y="1102"/>
                    </a:lnTo>
                    <a:lnTo>
                      <a:pt x="839" y="1032"/>
                    </a:lnTo>
                    <a:lnTo>
                      <a:pt x="856" y="960"/>
                    </a:lnTo>
                    <a:lnTo>
                      <a:pt x="876" y="888"/>
                    </a:lnTo>
                    <a:lnTo>
                      <a:pt x="900" y="816"/>
                    </a:lnTo>
                    <a:lnTo>
                      <a:pt x="927" y="746"/>
                    </a:lnTo>
                    <a:lnTo>
                      <a:pt x="942" y="712"/>
                    </a:lnTo>
                    <a:lnTo>
                      <a:pt x="958" y="679"/>
                    </a:lnTo>
                    <a:lnTo>
                      <a:pt x="974" y="647"/>
                    </a:lnTo>
                    <a:lnTo>
                      <a:pt x="993" y="617"/>
                    </a:lnTo>
                    <a:lnTo>
                      <a:pt x="1011" y="588"/>
                    </a:lnTo>
                    <a:lnTo>
                      <a:pt x="1031" y="561"/>
                    </a:lnTo>
                    <a:lnTo>
                      <a:pt x="1055" y="533"/>
                    </a:lnTo>
                    <a:lnTo>
                      <a:pt x="1080" y="506"/>
                    </a:lnTo>
                    <a:lnTo>
                      <a:pt x="1107" y="480"/>
                    </a:lnTo>
                    <a:lnTo>
                      <a:pt x="1136" y="455"/>
                    </a:lnTo>
                    <a:lnTo>
                      <a:pt x="1165" y="433"/>
                    </a:lnTo>
                    <a:lnTo>
                      <a:pt x="1196" y="410"/>
                    </a:lnTo>
                    <a:lnTo>
                      <a:pt x="1228" y="389"/>
                    </a:lnTo>
                    <a:lnTo>
                      <a:pt x="1261" y="370"/>
                    </a:lnTo>
                    <a:lnTo>
                      <a:pt x="1295" y="351"/>
                    </a:lnTo>
                    <a:lnTo>
                      <a:pt x="1330" y="334"/>
                    </a:lnTo>
                    <a:lnTo>
                      <a:pt x="1403" y="302"/>
                    </a:lnTo>
                    <a:lnTo>
                      <a:pt x="1481" y="274"/>
                    </a:lnTo>
                    <a:lnTo>
                      <a:pt x="1560" y="249"/>
                    </a:lnTo>
                    <a:lnTo>
                      <a:pt x="1603" y="236"/>
                    </a:lnTo>
                    <a:lnTo>
                      <a:pt x="1646" y="221"/>
                    </a:lnTo>
                    <a:lnTo>
                      <a:pt x="1690" y="203"/>
                    </a:lnTo>
                    <a:lnTo>
                      <a:pt x="1736" y="184"/>
                    </a:lnTo>
                    <a:lnTo>
                      <a:pt x="1780" y="164"/>
                    </a:lnTo>
                    <a:lnTo>
                      <a:pt x="1825" y="143"/>
                    </a:lnTo>
                    <a:lnTo>
                      <a:pt x="1867" y="122"/>
                    </a:lnTo>
                    <a:lnTo>
                      <a:pt x="1907" y="101"/>
                    </a:lnTo>
                    <a:lnTo>
                      <a:pt x="1945" y="81"/>
                    </a:lnTo>
                    <a:lnTo>
                      <a:pt x="1981" y="63"/>
                    </a:lnTo>
                    <a:lnTo>
                      <a:pt x="1996" y="54"/>
                    </a:lnTo>
                    <a:lnTo>
                      <a:pt x="2012" y="45"/>
                    </a:lnTo>
                    <a:lnTo>
                      <a:pt x="2026" y="37"/>
                    </a:lnTo>
                    <a:lnTo>
                      <a:pt x="2038" y="30"/>
                    </a:lnTo>
                    <a:lnTo>
                      <a:pt x="2050" y="24"/>
                    </a:lnTo>
                    <a:lnTo>
                      <a:pt x="2060" y="18"/>
                    </a:lnTo>
                    <a:lnTo>
                      <a:pt x="2069" y="12"/>
                    </a:lnTo>
                    <a:lnTo>
                      <a:pt x="2077" y="8"/>
                    </a:lnTo>
                    <a:lnTo>
                      <a:pt x="2083" y="4"/>
                    </a:lnTo>
                    <a:lnTo>
                      <a:pt x="2087" y="2"/>
                    </a:lnTo>
                    <a:lnTo>
                      <a:pt x="2090" y="0"/>
                    </a:lnTo>
                    <a:lnTo>
                      <a:pt x="2090"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78" name="Freeform 207">
              <a:extLst>
                <a:ext uri="{FF2B5EF4-FFF2-40B4-BE49-F238E27FC236}">
                  <a16:creationId xmlns:a16="http://schemas.microsoft.com/office/drawing/2014/main" id="{B8A19DD6-2E43-4ECD-B807-44DE5D0103F6}"/>
                </a:ext>
              </a:extLst>
            </p:cNvPr>
            <p:cNvSpPr/>
            <p:nvPr/>
          </p:nvSpPr>
          <p:spPr>
            <a:xfrm>
              <a:off x="2262868" y="1762125"/>
              <a:ext cx="2344232" cy="1722352"/>
            </a:xfrm>
            <a:custGeom>
              <a:avLst/>
              <a:gdLst>
                <a:gd name="connsiteX0" fmla="*/ 2455369 w 4091553"/>
                <a:gd name="connsiteY0" fmla="*/ 2267062 h 2983459"/>
                <a:gd name="connsiteX1" fmla="*/ 2145071 w 4091553"/>
                <a:gd name="connsiteY1" fmla="*/ 2792182 h 2983459"/>
                <a:gd name="connsiteX2" fmla="*/ 2364666 w 4091553"/>
                <a:gd name="connsiteY2" fmla="*/ 2837533 h 2983459"/>
                <a:gd name="connsiteX3" fmla="*/ 2584262 w 4091553"/>
                <a:gd name="connsiteY3" fmla="*/ 2789795 h 2983459"/>
                <a:gd name="connsiteX4" fmla="*/ 2544878 w 4091553"/>
                <a:gd name="connsiteY4" fmla="*/ 2663289 h 2983459"/>
                <a:gd name="connsiteX5" fmla="*/ 2558006 w 4091553"/>
                <a:gd name="connsiteY5" fmla="*/ 2486659 h 2983459"/>
                <a:gd name="connsiteX6" fmla="*/ 2455369 w 4091553"/>
                <a:gd name="connsiteY6" fmla="*/ 2267062 h 2983459"/>
                <a:gd name="connsiteX7" fmla="*/ 314313 w 4091553"/>
                <a:gd name="connsiteY7" fmla="*/ 2047468 h 2983459"/>
                <a:gd name="connsiteX8" fmla="*/ 131716 w 4091553"/>
                <a:gd name="connsiteY8" fmla="*/ 2318382 h 2983459"/>
                <a:gd name="connsiteX9" fmla="*/ 419337 w 4091553"/>
                <a:gd name="connsiteY9" fmla="*/ 2607197 h 2983459"/>
                <a:gd name="connsiteX10" fmla="*/ 538683 w 4091553"/>
                <a:gd name="connsiteY10" fmla="*/ 2510528 h 2983459"/>
                <a:gd name="connsiteX11" fmla="*/ 314313 w 4091553"/>
                <a:gd name="connsiteY11" fmla="*/ 2047468 h 2983459"/>
                <a:gd name="connsiteX12" fmla="*/ 2796697 w 4091553"/>
                <a:gd name="connsiteY12" fmla="*/ 769874 h 2983459"/>
                <a:gd name="connsiteX13" fmla="*/ 2743290 w 4091553"/>
                <a:gd name="connsiteY13" fmla="*/ 808065 h 2983459"/>
                <a:gd name="connsiteX14" fmla="*/ 2835909 w 4091553"/>
                <a:gd name="connsiteY14" fmla="*/ 920071 h 2983459"/>
                <a:gd name="connsiteX15" fmla="*/ 2927977 w 4091553"/>
                <a:gd name="connsiteY15" fmla="*/ 896977 h 2983459"/>
                <a:gd name="connsiteX16" fmla="*/ 2577102 w 4091553"/>
                <a:gd name="connsiteY16" fmla="*/ 1153571 h 2983459"/>
                <a:gd name="connsiteX17" fmla="*/ 2644219 w 4091553"/>
                <a:gd name="connsiteY17" fmla="*/ 1051580 h 2983459"/>
                <a:gd name="connsiteX18" fmla="*/ 2540103 w 4091553"/>
                <a:gd name="connsiteY18" fmla="*/ 958442 h 2983459"/>
                <a:gd name="connsiteX19" fmla="*/ 2475658 w 4091553"/>
                <a:gd name="connsiteY19" fmla="*/ 1012743 h 2983459"/>
                <a:gd name="connsiteX20" fmla="*/ 2796697 w 4091553"/>
                <a:gd name="connsiteY20" fmla="*/ 769874 h 2983459"/>
                <a:gd name="connsiteX21" fmla="*/ 2441210 w 4091553"/>
                <a:gd name="connsiteY21" fmla="*/ 550290 h 2983459"/>
                <a:gd name="connsiteX22" fmla="*/ 2471779 w 4091553"/>
                <a:gd name="connsiteY22" fmla="*/ 550782 h 2983459"/>
                <a:gd name="connsiteX23" fmla="*/ 2580682 w 4091553"/>
                <a:gd name="connsiteY23" fmla="*/ 567584 h 2983459"/>
                <a:gd name="connsiteX24" fmla="*/ 2327669 w 4091553"/>
                <a:gd name="connsiteY24" fmla="*/ 820596 h 2983459"/>
                <a:gd name="connsiteX25" fmla="*/ 2441210 w 4091553"/>
                <a:gd name="connsiteY25" fmla="*/ 550290 h 2983459"/>
                <a:gd name="connsiteX26" fmla="*/ 3814027 w 4091553"/>
                <a:gd name="connsiteY26" fmla="*/ 254893 h 2983459"/>
                <a:gd name="connsiteX27" fmla="*/ 3704344 w 4091553"/>
                <a:gd name="connsiteY27" fmla="*/ 441155 h 2983459"/>
                <a:gd name="connsiteX28" fmla="*/ 3541432 w 4091553"/>
                <a:gd name="connsiteY28" fmla="*/ 467805 h 2983459"/>
                <a:gd name="connsiteX29" fmla="*/ 3690501 w 4091553"/>
                <a:gd name="connsiteY29" fmla="*/ 379108 h 2983459"/>
                <a:gd name="connsiteX30" fmla="*/ 3814027 w 4091553"/>
                <a:gd name="connsiteY30" fmla="*/ 254893 h 2983459"/>
                <a:gd name="connsiteX31" fmla="*/ 2447014 w 4091553"/>
                <a:gd name="connsiteY31" fmla="*/ 87819 h 2983459"/>
                <a:gd name="connsiteX32" fmla="*/ 1776294 w 4091553"/>
                <a:gd name="connsiteY32" fmla="*/ 401696 h 2983459"/>
                <a:gd name="connsiteX33" fmla="*/ 1965438 w 4091553"/>
                <a:gd name="connsiteY33" fmla="*/ 406041 h 2983459"/>
                <a:gd name="connsiteX34" fmla="*/ 1973110 w 4091553"/>
                <a:gd name="connsiteY34" fmla="*/ 407143 h 2983459"/>
                <a:gd name="connsiteX35" fmla="*/ 1941080 w 4091553"/>
                <a:gd name="connsiteY35" fmla="*/ 415856 h 2983459"/>
                <a:gd name="connsiteX36" fmla="*/ 1614169 w 4091553"/>
                <a:gd name="connsiteY36" fmla="*/ 483859 h 2983459"/>
                <a:gd name="connsiteX37" fmla="*/ 996511 w 4091553"/>
                <a:gd name="connsiteY37" fmla="*/ 1285034 h 2983459"/>
                <a:gd name="connsiteX38" fmla="*/ 1182322 w 4091553"/>
                <a:gd name="connsiteY38" fmla="*/ 1578898 h 2983459"/>
                <a:gd name="connsiteX39" fmla="*/ 1375110 w 4091553"/>
                <a:gd name="connsiteY39" fmla="*/ 1359120 h 2983459"/>
                <a:gd name="connsiteX40" fmla="*/ 1149548 w 4091553"/>
                <a:gd name="connsiteY40" fmla="*/ 1825668 h 2983459"/>
                <a:gd name="connsiteX41" fmla="*/ 1361248 w 4091553"/>
                <a:gd name="connsiteY41" fmla="*/ 1950338 h 2983459"/>
                <a:gd name="connsiteX42" fmla="*/ 1722130 w 4091553"/>
                <a:gd name="connsiteY42" fmla="*/ 1771687 h 2983459"/>
                <a:gd name="connsiteX43" fmla="*/ 1953476 w 4091553"/>
                <a:gd name="connsiteY43" fmla="*/ 1748552 h 2983459"/>
                <a:gd name="connsiteX44" fmla="*/ 2036375 w 4091553"/>
                <a:gd name="connsiteY44" fmla="*/ 830879 h 2983459"/>
                <a:gd name="connsiteX45" fmla="*/ 2046015 w 4091553"/>
                <a:gd name="connsiteY45" fmla="*/ 1866154 h 2983459"/>
                <a:gd name="connsiteX46" fmla="*/ 2018003 w 4091553"/>
                <a:gd name="connsiteY46" fmla="*/ 1861564 h 2983459"/>
                <a:gd name="connsiteX47" fmla="*/ 1982534 w 4091553"/>
                <a:gd name="connsiteY47" fmla="*/ 1852495 h 2983459"/>
                <a:gd name="connsiteX48" fmla="*/ 1946204 w 4091553"/>
                <a:gd name="connsiteY48" fmla="*/ 1846824 h 2983459"/>
                <a:gd name="connsiteX49" fmla="*/ 1936022 w 4091553"/>
                <a:gd name="connsiteY49" fmla="*/ 1844465 h 2983459"/>
                <a:gd name="connsiteX50" fmla="*/ 1846038 w 4091553"/>
                <a:gd name="connsiteY50" fmla="*/ 1841415 h 2983459"/>
                <a:gd name="connsiteX51" fmla="*/ 1832934 w 4091553"/>
                <a:gd name="connsiteY51" fmla="*/ 1844470 h 2983459"/>
                <a:gd name="connsiteX52" fmla="*/ 1825021 w 4091553"/>
                <a:gd name="connsiteY52" fmla="*/ 1845158 h 2983459"/>
                <a:gd name="connsiteX53" fmla="*/ 1303686 w 4091553"/>
                <a:gd name="connsiteY53" fmla="*/ 2057015 h 2983459"/>
                <a:gd name="connsiteX54" fmla="*/ 1006787 w 4091553"/>
                <a:gd name="connsiteY54" fmla="*/ 1821531 h 2983459"/>
                <a:gd name="connsiteX55" fmla="*/ 1000703 w 4091553"/>
                <a:gd name="connsiteY55" fmla="*/ 1813649 h 2983459"/>
                <a:gd name="connsiteX56" fmla="*/ 1023589 w 4091553"/>
                <a:gd name="connsiteY56" fmla="*/ 1775406 h 2983459"/>
                <a:gd name="connsiteX57" fmla="*/ 1104380 w 4091553"/>
                <a:gd name="connsiteY57" fmla="*/ 1658401 h 2983459"/>
                <a:gd name="connsiteX58" fmla="*/ 877623 w 4091553"/>
                <a:gd name="connsiteY58" fmla="*/ 1299172 h 2983459"/>
                <a:gd name="connsiteX59" fmla="*/ 1279817 w 4091553"/>
                <a:gd name="connsiteY59" fmla="*/ 685736 h 2983459"/>
                <a:gd name="connsiteX60" fmla="*/ 215901 w 4091553"/>
                <a:gd name="connsiteY60" fmla="*/ 1315433 h 2983459"/>
                <a:gd name="connsiteX61" fmla="*/ 167729 w 4091553"/>
                <a:gd name="connsiteY61" fmla="*/ 1272061 h 2983459"/>
                <a:gd name="connsiteX62" fmla="*/ 181813 w 4091553"/>
                <a:gd name="connsiteY62" fmla="*/ 1264158 h 2983459"/>
                <a:gd name="connsiteX63" fmla="*/ 234352 w 4091553"/>
                <a:gd name="connsiteY63" fmla="*/ 999615 h 2983459"/>
                <a:gd name="connsiteX64" fmla="*/ 98499 w 4091553"/>
                <a:gd name="connsiteY64" fmla="*/ 1270717 h 2983459"/>
                <a:gd name="connsiteX65" fmla="*/ 109513 w 4091553"/>
                <a:gd name="connsiteY65" fmla="*/ 1276004 h 2983459"/>
                <a:gd name="connsiteX66" fmla="*/ 111148 w 4091553"/>
                <a:gd name="connsiteY66" fmla="*/ 1291713 h 2983459"/>
                <a:gd name="connsiteX67" fmla="*/ 372793 w 4091553"/>
                <a:gd name="connsiteY67" fmla="*/ 1476996 h 2983459"/>
                <a:gd name="connsiteX68" fmla="*/ 616614 w 4091553"/>
                <a:gd name="connsiteY68" fmla="*/ 2422013 h 2983459"/>
                <a:gd name="connsiteX69" fmla="*/ 629485 w 4091553"/>
                <a:gd name="connsiteY69" fmla="*/ 2446757 h 2983459"/>
                <a:gd name="connsiteX70" fmla="*/ 629032 w 4091553"/>
                <a:gd name="connsiteY70" fmla="*/ 2458370 h 2983459"/>
                <a:gd name="connsiteX71" fmla="*/ 610291 w 4091553"/>
                <a:gd name="connsiteY71" fmla="*/ 2638226 h 2983459"/>
                <a:gd name="connsiteX72" fmla="*/ 566133 w 4091553"/>
                <a:gd name="connsiteY72" fmla="*/ 2789795 h 2983459"/>
                <a:gd name="connsiteX73" fmla="*/ 1023225 w 4091553"/>
                <a:gd name="connsiteY73" fmla="*/ 2878111 h 2983459"/>
                <a:gd name="connsiteX74" fmla="*/ 1038741 w 4091553"/>
                <a:gd name="connsiteY74" fmla="*/ 2732510 h 2983459"/>
                <a:gd name="connsiteX75" fmla="*/ 1127056 w 4091553"/>
                <a:gd name="connsiteY75" fmla="*/ 2542750 h 2983459"/>
                <a:gd name="connsiteX76" fmla="*/ 1130786 w 4091553"/>
                <a:gd name="connsiteY76" fmla="*/ 2340609 h 2983459"/>
                <a:gd name="connsiteX77" fmla="*/ 1128001 w 4091553"/>
                <a:gd name="connsiteY77" fmla="*/ 2264619 h 2983459"/>
                <a:gd name="connsiteX78" fmla="*/ 1149258 w 4091553"/>
                <a:gd name="connsiteY78" fmla="*/ 2289370 h 2983459"/>
                <a:gd name="connsiteX79" fmla="*/ 1676043 w 4091553"/>
                <a:gd name="connsiteY79" fmla="*/ 2259902 h 2983459"/>
                <a:gd name="connsiteX80" fmla="*/ 1687978 w 4091553"/>
                <a:gd name="connsiteY80" fmla="*/ 2443694 h 2983459"/>
                <a:gd name="connsiteX81" fmla="*/ 1460029 w 4091553"/>
                <a:gd name="connsiteY81" fmla="*/ 2613164 h 2983459"/>
                <a:gd name="connsiteX82" fmla="*/ 1713040 w 4091553"/>
                <a:gd name="connsiteY82" fmla="*/ 2919882 h 2983459"/>
                <a:gd name="connsiteX83" fmla="*/ 2182068 w 4091553"/>
                <a:gd name="connsiteY83" fmla="*/ 2548718 h 2983459"/>
                <a:gd name="connsiteX84" fmla="*/ 2437467 w 4091553"/>
                <a:gd name="connsiteY84" fmla="*/ 1988988 h 2983459"/>
                <a:gd name="connsiteX85" fmla="*/ 2211840 w 4091553"/>
                <a:gd name="connsiteY85" fmla="*/ 1744629 h 2983459"/>
                <a:gd name="connsiteX86" fmla="*/ 2209243 w 4091553"/>
                <a:gd name="connsiteY86" fmla="*/ 1737830 h 2983459"/>
                <a:gd name="connsiteX87" fmla="*/ 2244278 w 4091553"/>
                <a:gd name="connsiteY87" fmla="*/ 1759883 h 2983459"/>
                <a:gd name="connsiteX88" fmla="*/ 2500720 w 4091553"/>
                <a:gd name="connsiteY88" fmla="*/ 1901867 h 2983459"/>
                <a:gd name="connsiteX89" fmla="*/ 2785955 w 4091553"/>
                <a:gd name="connsiteY89" fmla="*/ 2095206 h 2983459"/>
                <a:gd name="connsiteX90" fmla="*/ 3066417 w 4091553"/>
                <a:gd name="connsiteY90" fmla="*/ 1849354 h 2983459"/>
                <a:gd name="connsiteX91" fmla="*/ 3022259 w 4091553"/>
                <a:gd name="connsiteY91" fmla="*/ 1845774 h 2983459"/>
                <a:gd name="connsiteX92" fmla="*/ 2650395 w 4091553"/>
                <a:gd name="connsiteY92" fmla="*/ 1549438 h 2983459"/>
                <a:gd name="connsiteX93" fmla="*/ 2662763 w 4091553"/>
                <a:gd name="connsiteY93" fmla="*/ 1485537 h 2983459"/>
                <a:gd name="connsiteX94" fmla="*/ 2686209 w 4091553"/>
                <a:gd name="connsiteY94" fmla="*/ 1511089 h 2983459"/>
                <a:gd name="connsiteX95" fmla="*/ 3646436 w 4091553"/>
                <a:gd name="connsiteY95" fmla="*/ 1753877 h 2983459"/>
                <a:gd name="connsiteX96" fmla="*/ 3805165 w 4091553"/>
                <a:gd name="connsiteY96" fmla="*/ 186873 h 2983459"/>
                <a:gd name="connsiteX97" fmla="*/ 3681046 w 4091553"/>
                <a:gd name="connsiteY97" fmla="*/ 330088 h 2983459"/>
                <a:gd name="connsiteX98" fmla="*/ 3499642 w 4091553"/>
                <a:gd name="connsiteY98" fmla="*/ 421983 h 2983459"/>
                <a:gd name="connsiteX99" fmla="*/ 3386217 w 4091553"/>
                <a:gd name="connsiteY99" fmla="*/ 1235418 h 2983459"/>
                <a:gd name="connsiteX100" fmla="*/ 3366410 w 4091553"/>
                <a:gd name="connsiteY100" fmla="*/ 1251046 h 2983459"/>
                <a:gd name="connsiteX101" fmla="*/ 3370580 w 4091553"/>
                <a:gd name="connsiteY101" fmla="*/ 1243005 h 2983459"/>
                <a:gd name="connsiteX102" fmla="*/ 3413711 w 4091553"/>
                <a:gd name="connsiteY102" fmla="*/ 987681 h 2983459"/>
                <a:gd name="connsiteX103" fmla="*/ 3245435 w 4091553"/>
                <a:gd name="connsiteY103" fmla="*/ 1019904 h 2983459"/>
                <a:gd name="connsiteX104" fmla="*/ 3263336 w 4091553"/>
                <a:gd name="connsiteY104" fmla="*/ 880270 h 2983459"/>
                <a:gd name="connsiteX105" fmla="*/ 3105801 w 4091553"/>
                <a:gd name="connsiteY105" fmla="*/ 879076 h 2983459"/>
                <a:gd name="connsiteX106" fmla="*/ 3151152 w 4091553"/>
                <a:gd name="connsiteY106" fmla="*/ 775246 h 2983459"/>
                <a:gd name="connsiteX107" fmla="*/ 3060077 w 4091553"/>
                <a:gd name="connsiteY107" fmla="*/ 733176 h 2983459"/>
                <a:gd name="connsiteX108" fmla="*/ 3034836 w 4091553"/>
                <a:gd name="connsiteY108" fmla="*/ 733348 h 2983459"/>
                <a:gd name="connsiteX109" fmla="*/ 3055591 w 4091553"/>
                <a:gd name="connsiteY109" fmla="*/ 725896 h 2983459"/>
                <a:gd name="connsiteX110" fmla="*/ 3086706 w 4091553"/>
                <a:gd name="connsiteY110" fmla="*/ 716766 h 2983459"/>
                <a:gd name="connsiteX111" fmla="*/ 3237081 w 4091553"/>
                <a:gd name="connsiteY111" fmla="*/ 682156 h 2983459"/>
                <a:gd name="connsiteX112" fmla="*/ 3084319 w 4091553"/>
                <a:gd name="connsiteY112" fmla="*/ 487623 h 2983459"/>
                <a:gd name="connsiteX113" fmla="*/ 2925104 w 4091553"/>
                <a:gd name="connsiteY113" fmla="*/ 468100 h 2983459"/>
                <a:gd name="connsiteX114" fmla="*/ 2910402 w 4091553"/>
                <a:gd name="connsiteY114" fmla="*/ 467317 h 2983459"/>
                <a:gd name="connsiteX115" fmla="*/ 2910522 w 4091553"/>
                <a:gd name="connsiteY115" fmla="*/ 467001 h 2983459"/>
                <a:gd name="connsiteX116" fmla="*/ 3013905 w 4091553"/>
                <a:gd name="connsiteY116" fmla="*/ 435113 h 2983459"/>
                <a:gd name="connsiteX117" fmla="*/ 2447014 w 4091553"/>
                <a:gd name="connsiteY117" fmla="*/ 87819 h 2983459"/>
                <a:gd name="connsiteX118" fmla="*/ 2423362 w 4091553"/>
                <a:gd name="connsiteY118" fmla="*/ 615 h 2983459"/>
                <a:gd name="connsiteX119" fmla="*/ 2501814 w 4091553"/>
                <a:gd name="connsiteY119" fmla="*/ 7487 h 2983459"/>
                <a:gd name="connsiteX120" fmla="*/ 3076949 w 4091553"/>
                <a:gd name="connsiteY120" fmla="*/ 398450 h 2983459"/>
                <a:gd name="connsiteX121" fmla="*/ 3316050 w 4091553"/>
                <a:gd name="connsiteY121" fmla="*/ 679556 h 2983459"/>
                <a:gd name="connsiteX122" fmla="*/ 3274046 w 4091553"/>
                <a:gd name="connsiteY122" fmla="*/ 782951 h 2983459"/>
                <a:gd name="connsiteX123" fmla="*/ 3448324 w 4091553"/>
                <a:gd name="connsiteY123" fmla="*/ 917242 h 2983459"/>
                <a:gd name="connsiteX124" fmla="*/ 3425907 w 4091553"/>
                <a:gd name="connsiteY124" fmla="*/ 421070 h 2983459"/>
                <a:gd name="connsiteX125" fmla="*/ 3629465 w 4091553"/>
                <a:gd name="connsiteY125" fmla="*/ 291826 h 2983459"/>
                <a:gd name="connsiteX126" fmla="*/ 3787790 w 4091553"/>
                <a:gd name="connsiteY126" fmla="*/ 143197 h 2983459"/>
                <a:gd name="connsiteX127" fmla="*/ 4091512 w 4091553"/>
                <a:gd name="connsiteY127" fmla="*/ 973587 h 2983459"/>
                <a:gd name="connsiteX128" fmla="*/ 3590693 w 4091553"/>
                <a:gd name="connsiteY128" fmla="*/ 1881525 h 2983459"/>
                <a:gd name="connsiteX129" fmla="*/ 3165059 w 4091553"/>
                <a:gd name="connsiteY129" fmla="*/ 1891067 h 2983459"/>
                <a:gd name="connsiteX130" fmla="*/ 3111817 w 4091553"/>
                <a:gd name="connsiteY130" fmla="*/ 1872530 h 2983459"/>
                <a:gd name="connsiteX131" fmla="*/ 3105427 w 4091553"/>
                <a:gd name="connsiteY131" fmla="*/ 1902782 h 2983459"/>
                <a:gd name="connsiteX132" fmla="*/ 2776454 w 4091553"/>
                <a:gd name="connsiteY132" fmla="*/ 2169092 h 2983459"/>
                <a:gd name="connsiteX133" fmla="*/ 2488887 w 4091553"/>
                <a:gd name="connsiteY133" fmla="*/ 2039848 h 2983459"/>
                <a:gd name="connsiteX134" fmla="*/ 2475962 w 4091553"/>
                <a:gd name="connsiteY134" fmla="*/ 2207865 h 2983459"/>
                <a:gd name="connsiteX135" fmla="*/ 2605206 w 4091553"/>
                <a:gd name="connsiteY135" fmla="*/ 2482507 h 2983459"/>
                <a:gd name="connsiteX136" fmla="*/ 2598744 w 4091553"/>
                <a:gd name="connsiteY136" fmla="*/ 2631138 h 2983459"/>
                <a:gd name="connsiteX137" fmla="*/ 2627824 w 4091553"/>
                <a:gd name="connsiteY137" fmla="*/ 2815310 h 2983459"/>
                <a:gd name="connsiteX138" fmla="*/ 2414572 w 4091553"/>
                <a:gd name="connsiteY138" fmla="*/ 2892857 h 2983459"/>
                <a:gd name="connsiteX139" fmla="*/ 2081768 w 4091553"/>
                <a:gd name="connsiteY139" fmla="*/ 2821772 h 2983459"/>
                <a:gd name="connsiteX140" fmla="*/ 2071611 w 4091553"/>
                <a:gd name="connsiteY140" fmla="*/ 2762177 h 2983459"/>
                <a:gd name="connsiteX141" fmla="*/ 2071078 w 4091553"/>
                <a:gd name="connsiteY141" fmla="*/ 2744183 h 2983459"/>
                <a:gd name="connsiteX142" fmla="*/ 2021047 w 4091553"/>
                <a:gd name="connsiteY142" fmla="*/ 2791607 h 2983459"/>
                <a:gd name="connsiteX143" fmla="*/ 1706963 w 4091553"/>
                <a:gd name="connsiteY143" fmla="*/ 2983326 h 2983459"/>
                <a:gd name="connsiteX144" fmla="*/ 1393546 w 4091553"/>
                <a:gd name="connsiteY144" fmla="*/ 2605289 h 2983459"/>
                <a:gd name="connsiteX145" fmla="*/ 1538945 w 4091553"/>
                <a:gd name="connsiteY145" fmla="*/ 2446965 h 2983459"/>
                <a:gd name="connsiteX146" fmla="*/ 1206143 w 4091553"/>
                <a:gd name="connsiteY146" fmla="*/ 2414653 h 2983459"/>
                <a:gd name="connsiteX147" fmla="*/ 1193218 w 4091553"/>
                <a:gd name="connsiteY147" fmla="*/ 2560053 h 2983459"/>
                <a:gd name="connsiteX148" fmla="*/ 1109209 w 4091553"/>
                <a:gd name="connsiteY148" fmla="*/ 2702221 h 2983459"/>
                <a:gd name="connsiteX149" fmla="*/ 1041356 w 4091553"/>
                <a:gd name="connsiteY149" fmla="*/ 2957478 h 2983459"/>
                <a:gd name="connsiteX150" fmla="*/ 504995 w 4091553"/>
                <a:gd name="connsiteY150" fmla="*/ 2844389 h 2983459"/>
                <a:gd name="connsiteX151" fmla="*/ 517920 w 4091553"/>
                <a:gd name="connsiteY151" fmla="*/ 2656986 h 2983459"/>
                <a:gd name="connsiteX152" fmla="*/ 388676 w 4091553"/>
                <a:gd name="connsiteY152" fmla="*/ 2682835 h 2983459"/>
                <a:gd name="connsiteX153" fmla="*/ 52642 w 4091553"/>
                <a:gd name="connsiteY153" fmla="*/ 2337107 h 2983459"/>
                <a:gd name="connsiteX154" fmla="*/ 256201 w 4091553"/>
                <a:gd name="connsiteY154" fmla="*/ 1981687 h 2983459"/>
                <a:gd name="connsiteX155" fmla="*/ 275587 w 4091553"/>
                <a:gd name="connsiteY155" fmla="*/ 1626266 h 2983459"/>
                <a:gd name="connsiteX156" fmla="*/ 269125 w 4091553"/>
                <a:gd name="connsiteY156" fmla="*/ 928351 h 2983459"/>
                <a:gd name="connsiteX157" fmla="*/ 288512 w 4091553"/>
                <a:gd name="connsiteY157" fmla="*/ 1244997 h 2983459"/>
                <a:gd name="connsiteX158" fmla="*/ 1303076 w 4091553"/>
                <a:gd name="connsiteY158" fmla="*/ 602009 h 2983459"/>
                <a:gd name="connsiteX159" fmla="*/ 1603568 w 4091553"/>
                <a:gd name="connsiteY159" fmla="*/ 382295 h 2983459"/>
                <a:gd name="connsiteX160" fmla="*/ 1683785 w 4091553"/>
                <a:gd name="connsiteY160" fmla="*/ 373882 h 2983459"/>
                <a:gd name="connsiteX161" fmla="*/ 1693081 w 4091553"/>
                <a:gd name="connsiteY161" fmla="*/ 353995 h 2983459"/>
                <a:gd name="connsiteX162" fmla="*/ 1949297 w 4091553"/>
                <a:gd name="connsiteY162" fmla="*/ 107652 h 2983459"/>
                <a:gd name="connsiteX163" fmla="*/ 2423362 w 4091553"/>
                <a:gd name="connsiteY163" fmla="*/ 615 h 2983459"/>
                <a:gd name="connsiteX0" fmla="*/ 2435138 w 4071322"/>
                <a:gd name="connsiteY0" fmla="*/ 2267062 h 2983459"/>
                <a:gd name="connsiteX1" fmla="*/ 2124840 w 4071322"/>
                <a:gd name="connsiteY1" fmla="*/ 2792182 h 2983459"/>
                <a:gd name="connsiteX2" fmla="*/ 2344435 w 4071322"/>
                <a:gd name="connsiteY2" fmla="*/ 2837533 h 2983459"/>
                <a:gd name="connsiteX3" fmla="*/ 2564031 w 4071322"/>
                <a:gd name="connsiteY3" fmla="*/ 2789795 h 2983459"/>
                <a:gd name="connsiteX4" fmla="*/ 2524647 w 4071322"/>
                <a:gd name="connsiteY4" fmla="*/ 2663289 h 2983459"/>
                <a:gd name="connsiteX5" fmla="*/ 2537775 w 4071322"/>
                <a:gd name="connsiteY5" fmla="*/ 2486659 h 2983459"/>
                <a:gd name="connsiteX6" fmla="*/ 2435138 w 4071322"/>
                <a:gd name="connsiteY6" fmla="*/ 2267062 h 2983459"/>
                <a:gd name="connsiteX7" fmla="*/ 294082 w 4071322"/>
                <a:gd name="connsiteY7" fmla="*/ 2047468 h 2983459"/>
                <a:gd name="connsiteX8" fmla="*/ 111485 w 4071322"/>
                <a:gd name="connsiteY8" fmla="*/ 2318382 h 2983459"/>
                <a:gd name="connsiteX9" fmla="*/ 399106 w 4071322"/>
                <a:gd name="connsiteY9" fmla="*/ 2607197 h 2983459"/>
                <a:gd name="connsiteX10" fmla="*/ 518452 w 4071322"/>
                <a:gd name="connsiteY10" fmla="*/ 2510528 h 2983459"/>
                <a:gd name="connsiteX11" fmla="*/ 294082 w 4071322"/>
                <a:gd name="connsiteY11" fmla="*/ 2047468 h 2983459"/>
                <a:gd name="connsiteX12" fmla="*/ 2776466 w 4071322"/>
                <a:gd name="connsiteY12" fmla="*/ 769874 h 2983459"/>
                <a:gd name="connsiteX13" fmla="*/ 2723059 w 4071322"/>
                <a:gd name="connsiteY13" fmla="*/ 808065 h 2983459"/>
                <a:gd name="connsiteX14" fmla="*/ 2815678 w 4071322"/>
                <a:gd name="connsiteY14" fmla="*/ 920071 h 2983459"/>
                <a:gd name="connsiteX15" fmla="*/ 2907746 w 4071322"/>
                <a:gd name="connsiteY15" fmla="*/ 896977 h 2983459"/>
                <a:gd name="connsiteX16" fmla="*/ 2556871 w 4071322"/>
                <a:gd name="connsiteY16" fmla="*/ 1153571 h 2983459"/>
                <a:gd name="connsiteX17" fmla="*/ 2623988 w 4071322"/>
                <a:gd name="connsiteY17" fmla="*/ 1051580 h 2983459"/>
                <a:gd name="connsiteX18" fmla="*/ 2519872 w 4071322"/>
                <a:gd name="connsiteY18" fmla="*/ 958442 h 2983459"/>
                <a:gd name="connsiteX19" fmla="*/ 2455427 w 4071322"/>
                <a:gd name="connsiteY19" fmla="*/ 1012743 h 2983459"/>
                <a:gd name="connsiteX20" fmla="*/ 2776466 w 4071322"/>
                <a:gd name="connsiteY20" fmla="*/ 769874 h 2983459"/>
                <a:gd name="connsiteX21" fmla="*/ 2420979 w 4071322"/>
                <a:gd name="connsiteY21" fmla="*/ 550290 h 2983459"/>
                <a:gd name="connsiteX22" fmla="*/ 2451548 w 4071322"/>
                <a:gd name="connsiteY22" fmla="*/ 550782 h 2983459"/>
                <a:gd name="connsiteX23" fmla="*/ 2560451 w 4071322"/>
                <a:gd name="connsiteY23" fmla="*/ 567584 h 2983459"/>
                <a:gd name="connsiteX24" fmla="*/ 2307438 w 4071322"/>
                <a:gd name="connsiteY24" fmla="*/ 820596 h 2983459"/>
                <a:gd name="connsiteX25" fmla="*/ 2420979 w 4071322"/>
                <a:gd name="connsiteY25" fmla="*/ 550290 h 2983459"/>
                <a:gd name="connsiteX26" fmla="*/ 3793796 w 4071322"/>
                <a:gd name="connsiteY26" fmla="*/ 254893 h 2983459"/>
                <a:gd name="connsiteX27" fmla="*/ 3684113 w 4071322"/>
                <a:gd name="connsiteY27" fmla="*/ 441155 h 2983459"/>
                <a:gd name="connsiteX28" fmla="*/ 3521201 w 4071322"/>
                <a:gd name="connsiteY28" fmla="*/ 467805 h 2983459"/>
                <a:gd name="connsiteX29" fmla="*/ 3670270 w 4071322"/>
                <a:gd name="connsiteY29" fmla="*/ 379108 h 2983459"/>
                <a:gd name="connsiteX30" fmla="*/ 3793796 w 4071322"/>
                <a:gd name="connsiteY30" fmla="*/ 254893 h 2983459"/>
                <a:gd name="connsiteX31" fmla="*/ 2426783 w 4071322"/>
                <a:gd name="connsiteY31" fmla="*/ 87819 h 2983459"/>
                <a:gd name="connsiteX32" fmla="*/ 1756063 w 4071322"/>
                <a:gd name="connsiteY32" fmla="*/ 401696 h 2983459"/>
                <a:gd name="connsiteX33" fmla="*/ 1945207 w 4071322"/>
                <a:gd name="connsiteY33" fmla="*/ 406041 h 2983459"/>
                <a:gd name="connsiteX34" fmla="*/ 1952879 w 4071322"/>
                <a:gd name="connsiteY34" fmla="*/ 407143 h 2983459"/>
                <a:gd name="connsiteX35" fmla="*/ 1920849 w 4071322"/>
                <a:gd name="connsiteY35" fmla="*/ 415856 h 2983459"/>
                <a:gd name="connsiteX36" fmla="*/ 1593938 w 4071322"/>
                <a:gd name="connsiteY36" fmla="*/ 483859 h 2983459"/>
                <a:gd name="connsiteX37" fmla="*/ 976280 w 4071322"/>
                <a:gd name="connsiteY37" fmla="*/ 1285034 h 2983459"/>
                <a:gd name="connsiteX38" fmla="*/ 1162091 w 4071322"/>
                <a:gd name="connsiteY38" fmla="*/ 1578898 h 2983459"/>
                <a:gd name="connsiteX39" fmla="*/ 1354879 w 4071322"/>
                <a:gd name="connsiteY39" fmla="*/ 1359120 h 2983459"/>
                <a:gd name="connsiteX40" fmla="*/ 1129317 w 4071322"/>
                <a:gd name="connsiteY40" fmla="*/ 1825668 h 2983459"/>
                <a:gd name="connsiteX41" fmla="*/ 1341017 w 4071322"/>
                <a:gd name="connsiteY41" fmla="*/ 1950338 h 2983459"/>
                <a:gd name="connsiteX42" fmla="*/ 1701899 w 4071322"/>
                <a:gd name="connsiteY42" fmla="*/ 1771687 h 2983459"/>
                <a:gd name="connsiteX43" fmla="*/ 1933245 w 4071322"/>
                <a:gd name="connsiteY43" fmla="*/ 1748552 h 2983459"/>
                <a:gd name="connsiteX44" fmla="*/ 2016144 w 4071322"/>
                <a:gd name="connsiteY44" fmla="*/ 830879 h 2983459"/>
                <a:gd name="connsiteX45" fmla="*/ 2025784 w 4071322"/>
                <a:gd name="connsiteY45" fmla="*/ 1866154 h 2983459"/>
                <a:gd name="connsiteX46" fmla="*/ 1997772 w 4071322"/>
                <a:gd name="connsiteY46" fmla="*/ 1861564 h 2983459"/>
                <a:gd name="connsiteX47" fmla="*/ 1962303 w 4071322"/>
                <a:gd name="connsiteY47" fmla="*/ 1852495 h 2983459"/>
                <a:gd name="connsiteX48" fmla="*/ 1925973 w 4071322"/>
                <a:gd name="connsiteY48" fmla="*/ 1846824 h 2983459"/>
                <a:gd name="connsiteX49" fmla="*/ 1915791 w 4071322"/>
                <a:gd name="connsiteY49" fmla="*/ 1844465 h 2983459"/>
                <a:gd name="connsiteX50" fmla="*/ 1825807 w 4071322"/>
                <a:gd name="connsiteY50" fmla="*/ 1841415 h 2983459"/>
                <a:gd name="connsiteX51" fmla="*/ 1812703 w 4071322"/>
                <a:gd name="connsiteY51" fmla="*/ 1844470 h 2983459"/>
                <a:gd name="connsiteX52" fmla="*/ 1804790 w 4071322"/>
                <a:gd name="connsiteY52" fmla="*/ 1845158 h 2983459"/>
                <a:gd name="connsiteX53" fmla="*/ 1283455 w 4071322"/>
                <a:gd name="connsiteY53" fmla="*/ 2057015 h 2983459"/>
                <a:gd name="connsiteX54" fmla="*/ 986556 w 4071322"/>
                <a:gd name="connsiteY54" fmla="*/ 1821531 h 2983459"/>
                <a:gd name="connsiteX55" fmla="*/ 980472 w 4071322"/>
                <a:gd name="connsiteY55" fmla="*/ 1813649 h 2983459"/>
                <a:gd name="connsiteX56" fmla="*/ 1003358 w 4071322"/>
                <a:gd name="connsiteY56" fmla="*/ 1775406 h 2983459"/>
                <a:gd name="connsiteX57" fmla="*/ 1084149 w 4071322"/>
                <a:gd name="connsiteY57" fmla="*/ 1658401 h 2983459"/>
                <a:gd name="connsiteX58" fmla="*/ 857392 w 4071322"/>
                <a:gd name="connsiteY58" fmla="*/ 1299172 h 2983459"/>
                <a:gd name="connsiteX59" fmla="*/ 1259586 w 4071322"/>
                <a:gd name="connsiteY59" fmla="*/ 685736 h 2983459"/>
                <a:gd name="connsiteX60" fmla="*/ 195670 w 4071322"/>
                <a:gd name="connsiteY60" fmla="*/ 1315433 h 2983459"/>
                <a:gd name="connsiteX61" fmla="*/ 147498 w 4071322"/>
                <a:gd name="connsiteY61" fmla="*/ 1272061 h 2983459"/>
                <a:gd name="connsiteX62" fmla="*/ 161582 w 4071322"/>
                <a:gd name="connsiteY62" fmla="*/ 1264158 h 2983459"/>
                <a:gd name="connsiteX63" fmla="*/ 214121 w 4071322"/>
                <a:gd name="connsiteY63" fmla="*/ 999615 h 2983459"/>
                <a:gd name="connsiteX64" fmla="*/ 78268 w 4071322"/>
                <a:gd name="connsiteY64" fmla="*/ 1270717 h 2983459"/>
                <a:gd name="connsiteX65" fmla="*/ 89282 w 4071322"/>
                <a:gd name="connsiteY65" fmla="*/ 1276004 h 2983459"/>
                <a:gd name="connsiteX66" fmla="*/ 90917 w 4071322"/>
                <a:gd name="connsiteY66" fmla="*/ 1291713 h 2983459"/>
                <a:gd name="connsiteX67" fmla="*/ 352562 w 4071322"/>
                <a:gd name="connsiteY67" fmla="*/ 1476996 h 2983459"/>
                <a:gd name="connsiteX68" fmla="*/ 596383 w 4071322"/>
                <a:gd name="connsiteY68" fmla="*/ 2422013 h 2983459"/>
                <a:gd name="connsiteX69" fmla="*/ 609254 w 4071322"/>
                <a:gd name="connsiteY69" fmla="*/ 2446757 h 2983459"/>
                <a:gd name="connsiteX70" fmla="*/ 608801 w 4071322"/>
                <a:gd name="connsiteY70" fmla="*/ 2458370 h 2983459"/>
                <a:gd name="connsiteX71" fmla="*/ 590060 w 4071322"/>
                <a:gd name="connsiteY71" fmla="*/ 2638226 h 2983459"/>
                <a:gd name="connsiteX72" fmla="*/ 545902 w 4071322"/>
                <a:gd name="connsiteY72" fmla="*/ 2789795 h 2983459"/>
                <a:gd name="connsiteX73" fmla="*/ 1002994 w 4071322"/>
                <a:gd name="connsiteY73" fmla="*/ 2878111 h 2983459"/>
                <a:gd name="connsiteX74" fmla="*/ 1018510 w 4071322"/>
                <a:gd name="connsiteY74" fmla="*/ 2732510 h 2983459"/>
                <a:gd name="connsiteX75" fmla="*/ 1106825 w 4071322"/>
                <a:gd name="connsiteY75" fmla="*/ 2542750 h 2983459"/>
                <a:gd name="connsiteX76" fmla="*/ 1110555 w 4071322"/>
                <a:gd name="connsiteY76" fmla="*/ 2340609 h 2983459"/>
                <a:gd name="connsiteX77" fmla="*/ 1107770 w 4071322"/>
                <a:gd name="connsiteY77" fmla="*/ 2264619 h 2983459"/>
                <a:gd name="connsiteX78" fmla="*/ 1129027 w 4071322"/>
                <a:gd name="connsiteY78" fmla="*/ 2289370 h 2983459"/>
                <a:gd name="connsiteX79" fmla="*/ 1655812 w 4071322"/>
                <a:gd name="connsiteY79" fmla="*/ 2259902 h 2983459"/>
                <a:gd name="connsiteX80" fmla="*/ 1667747 w 4071322"/>
                <a:gd name="connsiteY80" fmla="*/ 2443694 h 2983459"/>
                <a:gd name="connsiteX81" fmla="*/ 1439798 w 4071322"/>
                <a:gd name="connsiteY81" fmla="*/ 2613164 h 2983459"/>
                <a:gd name="connsiteX82" fmla="*/ 1692809 w 4071322"/>
                <a:gd name="connsiteY82" fmla="*/ 2919882 h 2983459"/>
                <a:gd name="connsiteX83" fmla="*/ 2161837 w 4071322"/>
                <a:gd name="connsiteY83" fmla="*/ 2548718 h 2983459"/>
                <a:gd name="connsiteX84" fmla="*/ 2417236 w 4071322"/>
                <a:gd name="connsiteY84" fmla="*/ 1988988 h 2983459"/>
                <a:gd name="connsiteX85" fmla="*/ 2191609 w 4071322"/>
                <a:gd name="connsiteY85" fmla="*/ 1744629 h 2983459"/>
                <a:gd name="connsiteX86" fmla="*/ 2189012 w 4071322"/>
                <a:gd name="connsiteY86" fmla="*/ 1737830 h 2983459"/>
                <a:gd name="connsiteX87" fmla="*/ 2224047 w 4071322"/>
                <a:gd name="connsiteY87" fmla="*/ 1759883 h 2983459"/>
                <a:gd name="connsiteX88" fmla="*/ 2480489 w 4071322"/>
                <a:gd name="connsiteY88" fmla="*/ 1901867 h 2983459"/>
                <a:gd name="connsiteX89" fmla="*/ 2765724 w 4071322"/>
                <a:gd name="connsiteY89" fmla="*/ 2095206 h 2983459"/>
                <a:gd name="connsiteX90" fmla="*/ 3046186 w 4071322"/>
                <a:gd name="connsiteY90" fmla="*/ 1849354 h 2983459"/>
                <a:gd name="connsiteX91" fmla="*/ 3002028 w 4071322"/>
                <a:gd name="connsiteY91" fmla="*/ 1845774 h 2983459"/>
                <a:gd name="connsiteX92" fmla="*/ 2630164 w 4071322"/>
                <a:gd name="connsiteY92" fmla="*/ 1549438 h 2983459"/>
                <a:gd name="connsiteX93" fmla="*/ 2642532 w 4071322"/>
                <a:gd name="connsiteY93" fmla="*/ 1485537 h 2983459"/>
                <a:gd name="connsiteX94" fmla="*/ 2665978 w 4071322"/>
                <a:gd name="connsiteY94" fmla="*/ 1511089 h 2983459"/>
                <a:gd name="connsiteX95" fmla="*/ 3626205 w 4071322"/>
                <a:gd name="connsiteY95" fmla="*/ 1753877 h 2983459"/>
                <a:gd name="connsiteX96" fmla="*/ 3784934 w 4071322"/>
                <a:gd name="connsiteY96" fmla="*/ 186873 h 2983459"/>
                <a:gd name="connsiteX97" fmla="*/ 3660815 w 4071322"/>
                <a:gd name="connsiteY97" fmla="*/ 330088 h 2983459"/>
                <a:gd name="connsiteX98" fmla="*/ 3479411 w 4071322"/>
                <a:gd name="connsiteY98" fmla="*/ 421983 h 2983459"/>
                <a:gd name="connsiteX99" fmla="*/ 3365986 w 4071322"/>
                <a:gd name="connsiteY99" fmla="*/ 1235418 h 2983459"/>
                <a:gd name="connsiteX100" fmla="*/ 3346179 w 4071322"/>
                <a:gd name="connsiteY100" fmla="*/ 1251046 h 2983459"/>
                <a:gd name="connsiteX101" fmla="*/ 3350349 w 4071322"/>
                <a:gd name="connsiteY101" fmla="*/ 1243005 h 2983459"/>
                <a:gd name="connsiteX102" fmla="*/ 3393480 w 4071322"/>
                <a:gd name="connsiteY102" fmla="*/ 987681 h 2983459"/>
                <a:gd name="connsiteX103" fmla="*/ 3225204 w 4071322"/>
                <a:gd name="connsiteY103" fmla="*/ 1019904 h 2983459"/>
                <a:gd name="connsiteX104" fmla="*/ 3243105 w 4071322"/>
                <a:gd name="connsiteY104" fmla="*/ 880270 h 2983459"/>
                <a:gd name="connsiteX105" fmla="*/ 3085570 w 4071322"/>
                <a:gd name="connsiteY105" fmla="*/ 879076 h 2983459"/>
                <a:gd name="connsiteX106" fmla="*/ 3130921 w 4071322"/>
                <a:gd name="connsiteY106" fmla="*/ 775246 h 2983459"/>
                <a:gd name="connsiteX107" fmla="*/ 3039846 w 4071322"/>
                <a:gd name="connsiteY107" fmla="*/ 733176 h 2983459"/>
                <a:gd name="connsiteX108" fmla="*/ 3014605 w 4071322"/>
                <a:gd name="connsiteY108" fmla="*/ 733348 h 2983459"/>
                <a:gd name="connsiteX109" fmla="*/ 3035360 w 4071322"/>
                <a:gd name="connsiteY109" fmla="*/ 725896 h 2983459"/>
                <a:gd name="connsiteX110" fmla="*/ 3066475 w 4071322"/>
                <a:gd name="connsiteY110" fmla="*/ 716766 h 2983459"/>
                <a:gd name="connsiteX111" fmla="*/ 3216850 w 4071322"/>
                <a:gd name="connsiteY111" fmla="*/ 682156 h 2983459"/>
                <a:gd name="connsiteX112" fmla="*/ 3064088 w 4071322"/>
                <a:gd name="connsiteY112" fmla="*/ 487623 h 2983459"/>
                <a:gd name="connsiteX113" fmla="*/ 2904873 w 4071322"/>
                <a:gd name="connsiteY113" fmla="*/ 468100 h 2983459"/>
                <a:gd name="connsiteX114" fmla="*/ 2890171 w 4071322"/>
                <a:gd name="connsiteY114" fmla="*/ 467317 h 2983459"/>
                <a:gd name="connsiteX115" fmla="*/ 2890291 w 4071322"/>
                <a:gd name="connsiteY115" fmla="*/ 467001 h 2983459"/>
                <a:gd name="connsiteX116" fmla="*/ 2993674 w 4071322"/>
                <a:gd name="connsiteY116" fmla="*/ 435113 h 2983459"/>
                <a:gd name="connsiteX117" fmla="*/ 2426783 w 4071322"/>
                <a:gd name="connsiteY117" fmla="*/ 87819 h 2983459"/>
                <a:gd name="connsiteX118" fmla="*/ 2403131 w 4071322"/>
                <a:gd name="connsiteY118" fmla="*/ 615 h 2983459"/>
                <a:gd name="connsiteX119" fmla="*/ 2481583 w 4071322"/>
                <a:gd name="connsiteY119" fmla="*/ 7487 h 2983459"/>
                <a:gd name="connsiteX120" fmla="*/ 3056718 w 4071322"/>
                <a:gd name="connsiteY120" fmla="*/ 398450 h 2983459"/>
                <a:gd name="connsiteX121" fmla="*/ 3295819 w 4071322"/>
                <a:gd name="connsiteY121" fmla="*/ 679556 h 2983459"/>
                <a:gd name="connsiteX122" fmla="*/ 3253815 w 4071322"/>
                <a:gd name="connsiteY122" fmla="*/ 782951 h 2983459"/>
                <a:gd name="connsiteX123" fmla="*/ 3428093 w 4071322"/>
                <a:gd name="connsiteY123" fmla="*/ 917242 h 2983459"/>
                <a:gd name="connsiteX124" fmla="*/ 3405676 w 4071322"/>
                <a:gd name="connsiteY124" fmla="*/ 421070 h 2983459"/>
                <a:gd name="connsiteX125" fmla="*/ 3609234 w 4071322"/>
                <a:gd name="connsiteY125" fmla="*/ 291826 h 2983459"/>
                <a:gd name="connsiteX126" fmla="*/ 3767559 w 4071322"/>
                <a:gd name="connsiteY126" fmla="*/ 143197 h 2983459"/>
                <a:gd name="connsiteX127" fmla="*/ 4071281 w 4071322"/>
                <a:gd name="connsiteY127" fmla="*/ 973587 h 2983459"/>
                <a:gd name="connsiteX128" fmla="*/ 3570462 w 4071322"/>
                <a:gd name="connsiteY128" fmla="*/ 1881525 h 2983459"/>
                <a:gd name="connsiteX129" fmla="*/ 3144828 w 4071322"/>
                <a:gd name="connsiteY129" fmla="*/ 1891067 h 2983459"/>
                <a:gd name="connsiteX130" fmla="*/ 3091586 w 4071322"/>
                <a:gd name="connsiteY130" fmla="*/ 1872530 h 2983459"/>
                <a:gd name="connsiteX131" fmla="*/ 3085196 w 4071322"/>
                <a:gd name="connsiteY131" fmla="*/ 1902782 h 2983459"/>
                <a:gd name="connsiteX132" fmla="*/ 2756223 w 4071322"/>
                <a:gd name="connsiteY132" fmla="*/ 2169092 h 2983459"/>
                <a:gd name="connsiteX133" fmla="*/ 2468656 w 4071322"/>
                <a:gd name="connsiteY133" fmla="*/ 2039848 h 2983459"/>
                <a:gd name="connsiteX134" fmla="*/ 2455731 w 4071322"/>
                <a:gd name="connsiteY134" fmla="*/ 2207865 h 2983459"/>
                <a:gd name="connsiteX135" fmla="*/ 2584975 w 4071322"/>
                <a:gd name="connsiteY135" fmla="*/ 2482507 h 2983459"/>
                <a:gd name="connsiteX136" fmla="*/ 2578513 w 4071322"/>
                <a:gd name="connsiteY136" fmla="*/ 2631138 h 2983459"/>
                <a:gd name="connsiteX137" fmla="*/ 2607593 w 4071322"/>
                <a:gd name="connsiteY137" fmla="*/ 2815310 h 2983459"/>
                <a:gd name="connsiteX138" fmla="*/ 2394341 w 4071322"/>
                <a:gd name="connsiteY138" fmla="*/ 2892857 h 2983459"/>
                <a:gd name="connsiteX139" fmla="*/ 2061537 w 4071322"/>
                <a:gd name="connsiteY139" fmla="*/ 2821772 h 2983459"/>
                <a:gd name="connsiteX140" fmla="*/ 2051380 w 4071322"/>
                <a:gd name="connsiteY140" fmla="*/ 2762177 h 2983459"/>
                <a:gd name="connsiteX141" fmla="*/ 2050847 w 4071322"/>
                <a:gd name="connsiteY141" fmla="*/ 2744183 h 2983459"/>
                <a:gd name="connsiteX142" fmla="*/ 2000816 w 4071322"/>
                <a:gd name="connsiteY142" fmla="*/ 2791607 h 2983459"/>
                <a:gd name="connsiteX143" fmla="*/ 1686732 w 4071322"/>
                <a:gd name="connsiteY143" fmla="*/ 2983326 h 2983459"/>
                <a:gd name="connsiteX144" fmla="*/ 1373315 w 4071322"/>
                <a:gd name="connsiteY144" fmla="*/ 2605289 h 2983459"/>
                <a:gd name="connsiteX145" fmla="*/ 1518714 w 4071322"/>
                <a:gd name="connsiteY145" fmla="*/ 2446965 h 2983459"/>
                <a:gd name="connsiteX146" fmla="*/ 1185912 w 4071322"/>
                <a:gd name="connsiteY146" fmla="*/ 2414653 h 2983459"/>
                <a:gd name="connsiteX147" fmla="*/ 1172987 w 4071322"/>
                <a:gd name="connsiteY147" fmla="*/ 2560053 h 2983459"/>
                <a:gd name="connsiteX148" fmla="*/ 1088978 w 4071322"/>
                <a:gd name="connsiteY148" fmla="*/ 2702221 h 2983459"/>
                <a:gd name="connsiteX149" fmla="*/ 1021125 w 4071322"/>
                <a:gd name="connsiteY149" fmla="*/ 2957478 h 2983459"/>
                <a:gd name="connsiteX150" fmla="*/ 484764 w 4071322"/>
                <a:gd name="connsiteY150" fmla="*/ 2844389 h 2983459"/>
                <a:gd name="connsiteX151" fmla="*/ 497689 w 4071322"/>
                <a:gd name="connsiteY151" fmla="*/ 2656986 h 2983459"/>
                <a:gd name="connsiteX152" fmla="*/ 368445 w 4071322"/>
                <a:gd name="connsiteY152" fmla="*/ 2682835 h 2983459"/>
                <a:gd name="connsiteX153" fmla="*/ 32411 w 4071322"/>
                <a:gd name="connsiteY153" fmla="*/ 2337107 h 2983459"/>
                <a:gd name="connsiteX154" fmla="*/ 235970 w 4071322"/>
                <a:gd name="connsiteY154" fmla="*/ 1981687 h 2983459"/>
                <a:gd name="connsiteX155" fmla="*/ 255356 w 4071322"/>
                <a:gd name="connsiteY155" fmla="*/ 1626266 h 2983459"/>
                <a:gd name="connsiteX156" fmla="*/ 277973 w 4071322"/>
                <a:gd name="connsiteY156" fmla="*/ 931582 h 2983459"/>
                <a:gd name="connsiteX157" fmla="*/ 268281 w 4071322"/>
                <a:gd name="connsiteY157" fmla="*/ 1244997 h 2983459"/>
                <a:gd name="connsiteX158" fmla="*/ 1282845 w 4071322"/>
                <a:gd name="connsiteY158" fmla="*/ 602009 h 2983459"/>
                <a:gd name="connsiteX159" fmla="*/ 1583337 w 4071322"/>
                <a:gd name="connsiteY159" fmla="*/ 382295 h 2983459"/>
                <a:gd name="connsiteX160" fmla="*/ 1663554 w 4071322"/>
                <a:gd name="connsiteY160" fmla="*/ 373882 h 2983459"/>
                <a:gd name="connsiteX161" fmla="*/ 1672850 w 4071322"/>
                <a:gd name="connsiteY161" fmla="*/ 353995 h 2983459"/>
                <a:gd name="connsiteX162" fmla="*/ 1929066 w 4071322"/>
                <a:gd name="connsiteY162" fmla="*/ 107652 h 2983459"/>
                <a:gd name="connsiteX163" fmla="*/ 2403131 w 4071322"/>
                <a:gd name="connsiteY163" fmla="*/ 615 h 2983459"/>
                <a:gd name="connsiteX0" fmla="*/ 2441822 w 4078006"/>
                <a:gd name="connsiteY0" fmla="*/ 2267062 h 2983459"/>
                <a:gd name="connsiteX1" fmla="*/ 2131524 w 4078006"/>
                <a:gd name="connsiteY1" fmla="*/ 2792182 h 2983459"/>
                <a:gd name="connsiteX2" fmla="*/ 2351119 w 4078006"/>
                <a:gd name="connsiteY2" fmla="*/ 2837533 h 2983459"/>
                <a:gd name="connsiteX3" fmla="*/ 2570715 w 4078006"/>
                <a:gd name="connsiteY3" fmla="*/ 2789795 h 2983459"/>
                <a:gd name="connsiteX4" fmla="*/ 2531331 w 4078006"/>
                <a:gd name="connsiteY4" fmla="*/ 2663289 h 2983459"/>
                <a:gd name="connsiteX5" fmla="*/ 2544459 w 4078006"/>
                <a:gd name="connsiteY5" fmla="*/ 2486659 h 2983459"/>
                <a:gd name="connsiteX6" fmla="*/ 2441822 w 4078006"/>
                <a:gd name="connsiteY6" fmla="*/ 2267062 h 2983459"/>
                <a:gd name="connsiteX7" fmla="*/ 300766 w 4078006"/>
                <a:gd name="connsiteY7" fmla="*/ 2047468 h 2983459"/>
                <a:gd name="connsiteX8" fmla="*/ 118169 w 4078006"/>
                <a:gd name="connsiteY8" fmla="*/ 2318382 h 2983459"/>
                <a:gd name="connsiteX9" fmla="*/ 405790 w 4078006"/>
                <a:gd name="connsiteY9" fmla="*/ 2607197 h 2983459"/>
                <a:gd name="connsiteX10" fmla="*/ 525136 w 4078006"/>
                <a:gd name="connsiteY10" fmla="*/ 2510528 h 2983459"/>
                <a:gd name="connsiteX11" fmla="*/ 300766 w 4078006"/>
                <a:gd name="connsiteY11" fmla="*/ 2047468 h 2983459"/>
                <a:gd name="connsiteX12" fmla="*/ 2783150 w 4078006"/>
                <a:gd name="connsiteY12" fmla="*/ 769874 h 2983459"/>
                <a:gd name="connsiteX13" fmla="*/ 2729743 w 4078006"/>
                <a:gd name="connsiteY13" fmla="*/ 808065 h 2983459"/>
                <a:gd name="connsiteX14" fmla="*/ 2822362 w 4078006"/>
                <a:gd name="connsiteY14" fmla="*/ 920071 h 2983459"/>
                <a:gd name="connsiteX15" fmla="*/ 2914430 w 4078006"/>
                <a:gd name="connsiteY15" fmla="*/ 896977 h 2983459"/>
                <a:gd name="connsiteX16" fmla="*/ 2563555 w 4078006"/>
                <a:gd name="connsiteY16" fmla="*/ 1153571 h 2983459"/>
                <a:gd name="connsiteX17" fmla="*/ 2630672 w 4078006"/>
                <a:gd name="connsiteY17" fmla="*/ 1051580 h 2983459"/>
                <a:gd name="connsiteX18" fmla="*/ 2526556 w 4078006"/>
                <a:gd name="connsiteY18" fmla="*/ 958442 h 2983459"/>
                <a:gd name="connsiteX19" fmla="*/ 2462111 w 4078006"/>
                <a:gd name="connsiteY19" fmla="*/ 1012743 h 2983459"/>
                <a:gd name="connsiteX20" fmla="*/ 2783150 w 4078006"/>
                <a:gd name="connsiteY20" fmla="*/ 769874 h 2983459"/>
                <a:gd name="connsiteX21" fmla="*/ 2427663 w 4078006"/>
                <a:gd name="connsiteY21" fmla="*/ 550290 h 2983459"/>
                <a:gd name="connsiteX22" fmla="*/ 2458232 w 4078006"/>
                <a:gd name="connsiteY22" fmla="*/ 550782 h 2983459"/>
                <a:gd name="connsiteX23" fmla="*/ 2567135 w 4078006"/>
                <a:gd name="connsiteY23" fmla="*/ 567584 h 2983459"/>
                <a:gd name="connsiteX24" fmla="*/ 2314122 w 4078006"/>
                <a:gd name="connsiteY24" fmla="*/ 820596 h 2983459"/>
                <a:gd name="connsiteX25" fmla="*/ 2427663 w 4078006"/>
                <a:gd name="connsiteY25" fmla="*/ 550290 h 2983459"/>
                <a:gd name="connsiteX26" fmla="*/ 3800480 w 4078006"/>
                <a:gd name="connsiteY26" fmla="*/ 254893 h 2983459"/>
                <a:gd name="connsiteX27" fmla="*/ 3690797 w 4078006"/>
                <a:gd name="connsiteY27" fmla="*/ 441155 h 2983459"/>
                <a:gd name="connsiteX28" fmla="*/ 3527885 w 4078006"/>
                <a:gd name="connsiteY28" fmla="*/ 467805 h 2983459"/>
                <a:gd name="connsiteX29" fmla="*/ 3676954 w 4078006"/>
                <a:gd name="connsiteY29" fmla="*/ 379108 h 2983459"/>
                <a:gd name="connsiteX30" fmla="*/ 3800480 w 4078006"/>
                <a:gd name="connsiteY30" fmla="*/ 254893 h 2983459"/>
                <a:gd name="connsiteX31" fmla="*/ 2433467 w 4078006"/>
                <a:gd name="connsiteY31" fmla="*/ 87819 h 2983459"/>
                <a:gd name="connsiteX32" fmla="*/ 1762747 w 4078006"/>
                <a:gd name="connsiteY32" fmla="*/ 401696 h 2983459"/>
                <a:gd name="connsiteX33" fmla="*/ 1951891 w 4078006"/>
                <a:gd name="connsiteY33" fmla="*/ 406041 h 2983459"/>
                <a:gd name="connsiteX34" fmla="*/ 1959563 w 4078006"/>
                <a:gd name="connsiteY34" fmla="*/ 407143 h 2983459"/>
                <a:gd name="connsiteX35" fmla="*/ 1927533 w 4078006"/>
                <a:gd name="connsiteY35" fmla="*/ 415856 h 2983459"/>
                <a:gd name="connsiteX36" fmla="*/ 1600622 w 4078006"/>
                <a:gd name="connsiteY36" fmla="*/ 483859 h 2983459"/>
                <a:gd name="connsiteX37" fmla="*/ 982964 w 4078006"/>
                <a:gd name="connsiteY37" fmla="*/ 1285034 h 2983459"/>
                <a:gd name="connsiteX38" fmla="*/ 1168775 w 4078006"/>
                <a:gd name="connsiteY38" fmla="*/ 1578898 h 2983459"/>
                <a:gd name="connsiteX39" fmla="*/ 1361563 w 4078006"/>
                <a:gd name="connsiteY39" fmla="*/ 1359120 h 2983459"/>
                <a:gd name="connsiteX40" fmla="*/ 1136001 w 4078006"/>
                <a:gd name="connsiteY40" fmla="*/ 1825668 h 2983459"/>
                <a:gd name="connsiteX41" fmla="*/ 1347701 w 4078006"/>
                <a:gd name="connsiteY41" fmla="*/ 1950338 h 2983459"/>
                <a:gd name="connsiteX42" fmla="*/ 1708583 w 4078006"/>
                <a:gd name="connsiteY42" fmla="*/ 1771687 h 2983459"/>
                <a:gd name="connsiteX43" fmla="*/ 1939929 w 4078006"/>
                <a:gd name="connsiteY43" fmla="*/ 1748552 h 2983459"/>
                <a:gd name="connsiteX44" fmla="*/ 2022828 w 4078006"/>
                <a:gd name="connsiteY44" fmla="*/ 830879 h 2983459"/>
                <a:gd name="connsiteX45" fmla="*/ 2032468 w 4078006"/>
                <a:gd name="connsiteY45" fmla="*/ 1866154 h 2983459"/>
                <a:gd name="connsiteX46" fmla="*/ 2004456 w 4078006"/>
                <a:gd name="connsiteY46" fmla="*/ 1861564 h 2983459"/>
                <a:gd name="connsiteX47" fmla="*/ 1968987 w 4078006"/>
                <a:gd name="connsiteY47" fmla="*/ 1852495 h 2983459"/>
                <a:gd name="connsiteX48" fmla="*/ 1932657 w 4078006"/>
                <a:gd name="connsiteY48" fmla="*/ 1846824 h 2983459"/>
                <a:gd name="connsiteX49" fmla="*/ 1922475 w 4078006"/>
                <a:gd name="connsiteY49" fmla="*/ 1844465 h 2983459"/>
                <a:gd name="connsiteX50" fmla="*/ 1832491 w 4078006"/>
                <a:gd name="connsiteY50" fmla="*/ 1841415 h 2983459"/>
                <a:gd name="connsiteX51" fmla="*/ 1819387 w 4078006"/>
                <a:gd name="connsiteY51" fmla="*/ 1844470 h 2983459"/>
                <a:gd name="connsiteX52" fmla="*/ 1811474 w 4078006"/>
                <a:gd name="connsiteY52" fmla="*/ 1845158 h 2983459"/>
                <a:gd name="connsiteX53" fmla="*/ 1290139 w 4078006"/>
                <a:gd name="connsiteY53" fmla="*/ 2057015 h 2983459"/>
                <a:gd name="connsiteX54" fmla="*/ 993240 w 4078006"/>
                <a:gd name="connsiteY54" fmla="*/ 1821531 h 2983459"/>
                <a:gd name="connsiteX55" fmla="*/ 987156 w 4078006"/>
                <a:gd name="connsiteY55" fmla="*/ 1813649 h 2983459"/>
                <a:gd name="connsiteX56" fmla="*/ 1010042 w 4078006"/>
                <a:gd name="connsiteY56" fmla="*/ 1775406 h 2983459"/>
                <a:gd name="connsiteX57" fmla="*/ 1090833 w 4078006"/>
                <a:gd name="connsiteY57" fmla="*/ 1658401 h 2983459"/>
                <a:gd name="connsiteX58" fmla="*/ 864076 w 4078006"/>
                <a:gd name="connsiteY58" fmla="*/ 1299172 h 2983459"/>
                <a:gd name="connsiteX59" fmla="*/ 1266270 w 4078006"/>
                <a:gd name="connsiteY59" fmla="*/ 685736 h 2983459"/>
                <a:gd name="connsiteX60" fmla="*/ 202354 w 4078006"/>
                <a:gd name="connsiteY60" fmla="*/ 1315433 h 2983459"/>
                <a:gd name="connsiteX61" fmla="*/ 154182 w 4078006"/>
                <a:gd name="connsiteY61" fmla="*/ 1272061 h 2983459"/>
                <a:gd name="connsiteX62" fmla="*/ 168266 w 4078006"/>
                <a:gd name="connsiteY62" fmla="*/ 1264158 h 2983459"/>
                <a:gd name="connsiteX63" fmla="*/ 220805 w 4078006"/>
                <a:gd name="connsiteY63" fmla="*/ 999615 h 2983459"/>
                <a:gd name="connsiteX64" fmla="*/ 84952 w 4078006"/>
                <a:gd name="connsiteY64" fmla="*/ 1270717 h 2983459"/>
                <a:gd name="connsiteX65" fmla="*/ 95966 w 4078006"/>
                <a:gd name="connsiteY65" fmla="*/ 1276004 h 2983459"/>
                <a:gd name="connsiteX66" fmla="*/ 97601 w 4078006"/>
                <a:gd name="connsiteY66" fmla="*/ 1291713 h 2983459"/>
                <a:gd name="connsiteX67" fmla="*/ 359246 w 4078006"/>
                <a:gd name="connsiteY67" fmla="*/ 1476996 h 2983459"/>
                <a:gd name="connsiteX68" fmla="*/ 603067 w 4078006"/>
                <a:gd name="connsiteY68" fmla="*/ 2422013 h 2983459"/>
                <a:gd name="connsiteX69" fmla="*/ 615938 w 4078006"/>
                <a:gd name="connsiteY69" fmla="*/ 2446757 h 2983459"/>
                <a:gd name="connsiteX70" fmla="*/ 615485 w 4078006"/>
                <a:gd name="connsiteY70" fmla="*/ 2458370 h 2983459"/>
                <a:gd name="connsiteX71" fmla="*/ 596744 w 4078006"/>
                <a:gd name="connsiteY71" fmla="*/ 2638226 h 2983459"/>
                <a:gd name="connsiteX72" fmla="*/ 552586 w 4078006"/>
                <a:gd name="connsiteY72" fmla="*/ 2789795 h 2983459"/>
                <a:gd name="connsiteX73" fmla="*/ 1009678 w 4078006"/>
                <a:gd name="connsiteY73" fmla="*/ 2878111 h 2983459"/>
                <a:gd name="connsiteX74" fmla="*/ 1025194 w 4078006"/>
                <a:gd name="connsiteY74" fmla="*/ 2732510 h 2983459"/>
                <a:gd name="connsiteX75" fmla="*/ 1113509 w 4078006"/>
                <a:gd name="connsiteY75" fmla="*/ 2542750 h 2983459"/>
                <a:gd name="connsiteX76" fmla="*/ 1117239 w 4078006"/>
                <a:gd name="connsiteY76" fmla="*/ 2340609 h 2983459"/>
                <a:gd name="connsiteX77" fmla="*/ 1114454 w 4078006"/>
                <a:gd name="connsiteY77" fmla="*/ 2264619 h 2983459"/>
                <a:gd name="connsiteX78" fmla="*/ 1135711 w 4078006"/>
                <a:gd name="connsiteY78" fmla="*/ 2289370 h 2983459"/>
                <a:gd name="connsiteX79" fmla="*/ 1662496 w 4078006"/>
                <a:gd name="connsiteY79" fmla="*/ 2259902 h 2983459"/>
                <a:gd name="connsiteX80" fmla="*/ 1674431 w 4078006"/>
                <a:gd name="connsiteY80" fmla="*/ 2443694 h 2983459"/>
                <a:gd name="connsiteX81" fmla="*/ 1446482 w 4078006"/>
                <a:gd name="connsiteY81" fmla="*/ 2613164 h 2983459"/>
                <a:gd name="connsiteX82" fmla="*/ 1699493 w 4078006"/>
                <a:gd name="connsiteY82" fmla="*/ 2919882 h 2983459"/>
                <a:gd name="connsiteX83" fmla="*/ 2168521 w 4078006"/>
                <a:gd name="connsiteY83" fmla="*/ 2548718 h 2983459"/>
                <a:gd name="connsiteX84" fmla="*/ 2423920 w 4078006"/>
                <a:gd name="connsiteY84" fmla="*/ 1988988 h 2983459"/>
                <a:gd name="connsiteX85" fmla="*/ 2198293 w 4078006"/>
                <a:gd name="connsiteY85" fmla="*/ 1744629 h 2983459"/>
                <a:gd name="connsiteX86" fmla="*/ 2195696 w 4078006"/>
                <a:gd name="connsiteY86" fmla="*/ 1737830 h 2983459"/>
                <a:gd name="connsiteX87" fmla="*/ 2230731 w 4078006"/>
                <a:gd name="connsiteY87" fmla="*/ 1759883 h 2983459"/>
                <a:gd name="connsiteX88" fmla="*/ 2487173 w 4078006"/>
                <a:gd name="connsiteY88" fmla="*/ 1901867 h 2983459"/>
                <a:gd name="connsiteX89" fmla="*/ 2772408 w 4078006"/>
                <a:gd name="connsiteY89" fmla="*/ 2095206 h 2983459"/>
                <a:gd name="connsiteX90" fmla="*/ 3052870 w 4078006"/>
                <a:gd name="connsiteY90" fmla="*/ 1849354 h 2983459"/>
                <a:gd name="connsiteX91" fmla="*/ 3008712 w 4078006"/>
                <a:gd name="connsiteY91" fmla="*/ 1845774 h 2983459"/>
                <a:gd name="connsiteX92" fmla="*/ 2636848 w 4078006"/>
                <a:gd name="connsiteY92" fmla="*/ 1549438 h 2983459"/>
                <a:gd name="connsiteX93" fmla="*/ 2649216 w 4078006"/>
                <a:gd name="connsiteY93" fmla="*/ 1485537 h 2983459"/>
                <a:gd name="connsiteX94" fmla="*/ 2672662 w 4078006"/>
                <a:gd name="connsiteY94" fmla="*/ 1511089 h 2983459"/>
                <a:gd name="connsiteX95" fmla="*/ 3632889 w 4078006"/>
                <a:gd name="connsiteY95" fmla="*/ 1753877 h 2983459"/>
                <a:gd name="connsiteX96" fmla="*/ 3791618 w 4078006"/>
                <a:gd name="connsiteY96" fmla="*/ 186873 h 2983459"/>
                <a:gd name="connsiteX97" fmla="*/ 3667499 w 4078006"/>
                <a:gd name="connsiteY97" fmla="*/ 330088 h 2983459"/>
                <a:gd name="connsiteX98" fmla="*/ 3486095 w 4078006"/>
                <a:gd name="connsiteY98" fmla="*/ 421983 h 2983459"/>
                <a:gd name="connsiteX99" fmla="*/ 3372670 w 4078006"/>
                <a:gd name="connsiteY99" fmla="*/ 1235418 h 2983459"/>
                <a:gd name="connsiteX100" fmla="*/ 3352863 w 4078006"/>
                <a:gd name="connsiteY100" fmla="*/ 1251046 h 2983459"/>
                <a:gd name="connsiteX101" fmla="*/ 3357033 w 4078006"/>
                <a:gd name="connsiteY101" fmla="*/ 1243005 h 2983459"/>
                <a:gd name="connsiteX102" fmla="*/ 3400164 w 4078006"/>
                <a:gd name="connsiteY102" fmla="*/ 987681 h 2983459"/>
                <a:gd name="connsiteX103" fmla="*/ 3231888 w 4078006"/>
                <a:gd name="connsiteY103" fmla="*/ 1019904 h 2983459"/>
                <a:gd name="connsiteX104" fmla="*/ 3249789 w 4078006"/>
                <a:gd name="connsiteY104" fmla="*/ 880270 h 2983459"/>
                <a:gd name="connsiteX105" fmla="*/ 3092254 w 4078006"/>
                <a:gd name="connsiteY105" fmla="*/ 879076 h 2983459"/>
                <a:gd name="connsiteX106" fmla="*/ 3137605 w 4078006"/>
                <a:gd name="connsiteY106" fmla="*/ 775246 h 2983459"/>
                <a:gd name="connsiteX107" fmla="*/ 3046530 w 4078006"/>
                <a:gd name="connsiteY107" fmla="*/ 733176 h 2983459"/>
                <a:gd name="connsiteX108" fmla="*/ 3021289 w 4078006"/>
                <a:gd name="connsiteY108" fmla="*/ 733348 h 2983459"/>
                <a:gd name="connsiteX109" fmla="*/ 3042044 w 4078006"/>
                <a:gd name="connsiteY109" fmla="*/ 725896 h 2983459"/>
                <a:gd name="connsiteX110" fmla="*/ 3073159 w 4078006"/>
                <a:gd name="connsiteY110" fmla="*/ 716766 h 2983459"/>
                <a:gd name="connsiteX111" fmla="*/ 3223534 w 4078006"/>
                <a:gd name="connsiteY111" fmla="*/ 682156 h 2983459"/>
                <a:gd name="connsiteX112" fmla="*/ 3070772 w 4078006"/>
                <a:gd name="connsiteY112" fmla="*/ 487623 h 2983459"/>
                <a:gd name="connsiteX113" fmla="*/ 2911557 w 4078006"/>
                <a:gd name="connsiteY113" fmla="*/ 468100 h 2983459"/>
                <a:gd name="connsiteX114" fmla="*/ 2896855 w 4078006"/>
                <a:gd name="connsiteY114" fmla="*/ 467317 h 2983459"/>
                <a:gd name="connsiteX115" fmla="*/ 2896975 w 4078006"/>
                <a:gd name="connsiteY115" fmla="*/ 467001 h 2983459"/>
                <a:gd name="connsiteX116" fmla="*/ 3000358 w 4078006"/>
                <a:gd name="connsiteY116" fmla="*/ 435113 h 2983459"/>
                <a:gd name="connsiteX117" fmla="*/ 2433467 w 4078006"/>
                <a:gd name="connsiteY117" fmla="*/ 87819 h 2983459"/>
                <a:gd name="connsiteX118" fmla="*/ 2409815 w 4078006"/>
                <a:gd name="connsiteY118" fmla="*/ 615 h 2983459"/>
                <a:gd name="connsiteX119" fmla="*/ 2488267 w 4078006"/>
                <a:gd name="connsiteY119" fmla="*/ 7487 h 2983459"/>
                <a:gd name="connsiteX120" fmla="*/ 3063402 w 4078006"/>
                <a:gd name="connsiteY120" fmla="*/ 398450 h 2983459"/>
                <a:gd name="connsiteX121" fmla="*/ 3302503 w 4078006"/>
                <a:gd name="connsiteY121" fmla="*/ 679556 h 2983459"/>
                <a:gd name="connsiteX122" fmla="*/ 3260499 w 4078006"/>
                <a:gd name="connsiteY122" fmla="*/ 782951 h 2983459"/>
                <a:gd name="connsiteX123" fmla="*/ 3434777 w 4078006"/>
                <a:gd name="connsiteY123" fmla="*/ 917242 h 2983459"/>
                <a:gd name="connsiteX124" fmla="*/ 3412360 w 4078006"/>
                <a:gd name="connsiteY124" fmla="*/ 421070 h 2983459"/>
                <a:gd name="connsiteX125" fmla="*/ 3615918 w 4078006"/>
                <a:gd name="connsiteY125" fmla="*/ 291826 h 2983459"/>
                <a:gd name="connsiteX126" fmla="*/ 3774243 w 4078006"/>
                <a:gd name="connsiteY126" fmla="*/ 143197 h 2983459"/>
                <a:gd name="connsiteX127" fmla="*/ 4077965 w 4078006"/>
                <a:gd name="connsiteY127" fmla="*/ 973587 h 2983459"/>
                <a:gd name="connsiteX128" fmla="*/ 3577146 w 4078006"/>
                <a:gd name="connsiteY128" fmla="*/ 1881525 h 2983459"/>
                <a:gd name="connsiteX129" fmla="*/ 3151512 w 4078006"/>
                <a:gd name="connsiteY129" fmla="*/ 1891067 h 2983459"/>
                <a:gd name="connsiteX130" fmla="*/ 3098270 w 4078006"/>
                <a:gd name="connsiteY130" fmla="*/ 1872530 h 2983459"/>
                <a:gd name="connsiteX131" fmla="*/ 3091880 w 4078006"/>
                <a:gd name="connsiteY131" fmla="*/ 1902782 h 2983459"/>
                <a:gd name="connsiteX132" fmla="*/ 2762907 w 4078006"/>
                <a:gd name="connsiteY132" fmla="*/ 2169092 h 2983459"/>
                <a:gd name="connsiteX133" fmla="*/ 2475340 w 4078006"/>
                <a:gd name="connsiteY133" fmla="*/ 2039848 h 2983459"/>
                <a:gd name="connsiteX134" fmla="*/ 2462415 w 4078006"/>
                <a:gd name="connsiteY134" fmla="*/ 2207865 h 2983459"/>
                <a:gd name="connsiteX135" fmla="*/ 2591659 w 4078006"/>
                <a:gd name="connsiteY135" fmla="*/ 2482507 h 2983459"/>
                <a:gd name="connsiteX136" fmla="*/ 2585197 w 4078006"/>
                <a:gd name="connsiteY136" fmla="*/ 2631138 h 2983459"/>
                <a:gd name="connsiteX137" fmla="*/ 2614277 w 4078006"/>
                <a:gd name="connsiteY137" fmla="*/ 2815310 h 2983459"/>
                <a:gd name="connsiteX138" fmla="*/ 2401025 w 4078006"/>
                <a:gd name="connsiteY138" fmla="*/ 2892857 h 2983459"/>
                <a:gd name="connsiteX139" fmla="*/ 2068221 w 4078006"/>
                <a:gd name="connsiteY139" fmla="*/ 2821772 h 2983459"/>
                <a:gd name="connsiteX140" fmla="*/ 2058064 w 4078006"/>
                <a:gd name="connsiteY140" fmla="*/ 2762177 h 2983459"/>
                <a:gd name="connsiteX141" fmla="*/ 2057531 w 4078006"/>
                <a:gd name="connsiteY141" fmla="*/ 2744183 h 2983459"/>
                <a:gd name="connsiteX142" fmla="*/ 2007500 w 4078006"/>
                <a:gd name="connsiteY142" fmla="*/ 2791607 h 2983459"/>
                <a:gd name="connsiteX143" fmla="*/ 1693416 w 4078006"/>
                <a:gd name="connsiteY143" fmla="*/ 2983326 h 2983459"/>
                <a:gd name="connsiteX144" fmla="*/ 1379999 w 4078006"/>
                <a:gd name="connsiteY144" fmla="*/ 2605289 h 2983459"/>
                <a:gd name="connsiteX145" fmla="*/ 1525398 w 4078006"/>
                <a:gd name="connsiteY145" fmla="*/ 2446965 h 2983459"/>
                <a:gd name="connsiteX146" fmla="*/ 1192596 w 4078006"/>
                <a:gd name="connsiteY146" fmla="*/ 2414653 h 2983459"/>
                <a:gd name="connsiteX147" fmla="*/ 1179671 w 4078006"/>
                <a:gd name="connsiteY147" fmla="*/ 2560053 h 2983459"/>
                <a:gd name="connsiteX148" fmla="*/ 1095662 w 4078006"/>
                <a:gd name="connsiteY148" fmla="*/ 2702221 h 2983459"/>
                <a:gd name="connsiteX149" fmla="*/ 1027809 w 4078006"/>
                <a:gd name="connsiteY149" fmla="*/ 2957478 h 2983459"/>
                <a:gd name="connsiteX150" fmla="*/ 491448 w 4078006"/>
                <a:gd name="connsiteY150" fmla="*/ 2844389 h 2983459"/>
                <a:gd name="connsiteX151" fmla="*/ 504373 w 4078006"/>
                <a:gd name="connsiteY151" fmla="*/ 2656986 h 2983459"/>
                <a:gd name="connsiteX152" fmla="*/ 375129 w 4078006"/>
                <a:gd name="connsiteY152" fmla="*/ 2682835 h 2983459"/>
                <a:gd name="connsiteX153" fmla="*/ 39095 w 4078006"/>
                <a:gd name="connsiteY153" fmla="*/ 2337107 h 2983459"/>
                <a:gd name="connsiteX154" fmla="*/ 242654 w 4078006"/>
                <a:gd name="connsiteY154" fmla="*/ 1981687 h 2983459"/>
                <a:gd name="connsiteX155" fmla="*/ 262040 w 4078006"/>
                <a:gd name="connsiteY155" fmla="*/ 1626266 h 2983459"/>
                <a:gd name="connsiteX156" fmla="*/ 274963 w 4078006"/>
                <a:gd name="connsiteY156" fmla="*/ 928351 h 2983459"/>
                <a:gd name="connsiteX157" fmla="*/ 274965 w 4078006"/>
                <a:gd name="connsiteY157" fmla="*/ 1244997 h 2983459"/>
                <a:gd name="connsiteX158" fmla="*/ 1289529 w 4078006"/>
                <a:gd name="connsiteY158" fmla="*/ 602009 h 2983459"/>
                <a:gd name="connsiteX159" fmla="*/ 1590021 w 4078006"/>
                <a:gd name="connsiteY159" fmla="*/ 382295 h 2983459"/>
                <a:gd name="connsiteX160" fmla="*/ 1670238 w 4078006"/>
                <a:gd name="connsiteY160" fmla="*/ 373882 h 2983459"/>
                <a:gd name="connsiteX161" fmla="*/ 1679534 w 4078006"/>
                <a:gd name="connsiteY161" fmla="*/ 353995 h 2983459"/>
                <a:gd name="connsiteX162" fmla="*/ 1935750 w 4078006"/>
                <a:gd name="connsiteY162" fmla="*/ 107652 h 2983459"/>
                <a:gd name="connsiteX163" fmla="*/ 2409815 w 4078006"/>
                <a:gd name="connsiteY163" fmla="*/ 615 h 2983459"/>
                <a:gd name="connsiteX0" fmla="*/ 2441822 w 4078006"/>
                <a:gd name="connsiteY0" fmla="*/ 2267062 h 2983459"/>
                <a:gd name="connsiteX1" fmla="*/ 2131524 w 4078006"/>
                <a:gd name="connsiteY1" fmla="*/ 2792182 h 2983459"/>
                <a:gd name="connsiteX2" fmla="*/ 2351119 w 4078006"/>
                <a:gd name="connsiteY2" fmla="*/ 2837533 h 2983459"/>
                <a:gd name="connsiteX3" fmla="*/ 2570715 w 4078006"/>
                <a:gd name="connsiteY3" fmla="*/ 2789795 h 2983459"/>
                <a:gd name="connsiteX4" fmla="*/ 2531331 w 4078006"/>
                <a:gd name="connsiteY4" fmla="*/ 2663289 h 2983459"/>
                <a:gd name="connsiteX5" fmla="*/ 2544459 w 4078006"/>
                <a:gd name="connsiteY5" fmla="*/ 2486659 h 2983459"/>
                <a:gd name="connsiteX6" fmla="*/ 2441822 w 4078006"/>
                <a:gd name="connsiteY6" fmla="*/ 2267062 h 2983459"/>
                <a:gd name="connsiteX7" fmla="*/ 300766 w 4078006"/>
                <a:gd name="connsiteY7" fmla="*/ 2047468 h 2983459"/>
                <a:gd name="connsiteX8" fmla="*/ 118169 w 4078006"/>
                <a:gd name="connsiteY8" fmla="*/ 2318382 h 2983459"/>
                <a:gd name="connsiteX9" fmla="*/ 405790 w 4078006"/>
                <a:gd name="connsiteY9" fmla="*/ 2607197 h 2983459"/>
                <a:gd name="connsiteX10" fmla="*/ 525136 w 4078006"/>
                <a:gd name="connsiteY10" fmla="*/ 2510528 h 2983459"/>
                <a:gd name="connsiteX11" fmla="*/ 300766 w 4078006"/>
                <a:gd name="connsiteY11" fmla="*/ 2047468 h 2983459"/>
                <a:gd name="connsiteX12" fmla="*/ 2783150 w 4078006"/>
                <a:gd name="connsiteY12" fmla="*/ 769874 h 2983459"/>
                <a:gd name="connsiteX13" fmla="*/ 2729743 w 4078006"/>
                <a:gd name="connsiteY13" fmla="*/ 808065 h 2983459"/>
                <a:gd name="connsiteX14" fmla="*/ 2822362 w 4078006"/>
                <a:gd name="connsiteY14" fmla="*/ 920071 h 2983459"/>
                <a:gd name="connsiteX15" fmla="*/ 2914430 w 4078006"/>
                <a:gd name="connsiteY15" fmla="*/ 896977 h 2983459"/>
                <a:gd name="connsiteX16" fmla="*/ 2563555 w 4078006"/>
                <a:gd name="connsiteY16" fmla="*/ 1153571 h 2983459"/>
                <a:gd name="connsiteX17" fmla="*/ 2630672 w 4078006"/>
                <a:gd name="connsiteY17" fmla="*/ 1051580 h 2983459"/>
                <a:gd name="connsiteX18" fmla="*/ 2526556 w 4078006"/>
                <a:gd name="connsiteY18" fmla="*/ 958442 h 2983459"/>
                <a:gd name="connsiteX19" fmla="*/ 2462111 w 4078006"/>
                <a:gd name="connsiteY19" fmla="*/ 1012743 h 2983459"/>
                <a:gd name="connsiteX20" fmla="*/ 2783150 w 4078006"/>
                <a:gd name="connsiteY20" fmla="*/ 769874 h 2983459"/>
                <a:gd name="connsiteX21" fmla="*/ 2427663 w 4078006"/>
                <a:gd name="connsiteY21" fmla="*/ 550290 h 2983459"/>
                <a:gd name="connsiteX22" fmla="*/ 2458232 w 4078006"/>
                <a:gd name="connsiteY22" fmla="*/ 550782 h 2983459"/>
                <a:gd name="connsiteX23" fmla="*/ 2567135 w 4078006"/>
                <a:gd name="connsiteY23" fmla="*/ 567584 h 2983459"/>
                <a:gd name="connsiteX24" fmla="*/ 2314122 w 4078006"/>
                <a:gd name="connsiteY24" fmla="*/ 820596 h 2983459"/>
                <a:gd name="connsiteX25" fmla="*/ 2427663 w 4078006"/>
                <a:gd name="connsiteY25" fmla="*/ 550290 h 2983459"/>
                <a:gd name="connsiteX26" fmla="*/ 3800480 w 4078006"/>
                <a:gd name="connsiteY26" fmla="*/ 254893 h 2983459"/>
                <a:gd name="connsiteX27" fmla="*/ 3690797 w 4078006"/>
                <a:gd name="connsiteY27" fmla="*/ 441155 h 2983459"/>
                <a:gd name="connsiteX28" fmla="*/ 3527885 w 4078006"/>
                <a:gd name="connsiteY28" fmla="*/ 467805 h 2983459"/>
                <a:gd name="connsiteX29" fmla="*/ 3676954 w 4078006"/>
                <a:gd name="connsiteY29" fmla="*/ 379108 h 2983459"/>
                <a:gd name="connsiteX30" fmla="*/ 3800480 w 4078006"/>
                <a:gd name="connsiteY30" fmla="*/ 254893 h 2983459"/>
                <a:gd name="connsiteX31" fmla="*/ 2433467 w 4078006"/>
                <a:gd name="connsiteY31" fmla="*/ 87819 h 2983459"/>
                <a:gd name="connsiteX32" fmla="*/ 1762747 w 4078006"/>
                <a:gd name="connsiteY32" fmla="*/ 401696 h 2983459"/>
                <a:gd name="connsiteX33" fmla="*/ 1951891 w 4078006"/>
                <a:gd name="connsiteY33" fmla="*/ 406041 h 2983459"/>
                <a:gd name="connsiteX34" fmla="*/ 1959563 w 4078006"/>
                <a:gd name="connsiteY34" fmla="*/ 407143 h 2983459"/>
                <a:gd name="connsiteX35" fmla="*/ 1927533 w 4078006"/>
                <a:gd name="connsiteY35" fmla="*/ 415856 h 2983459"/>
                <a:gd name="connsiteX36" fmla="*/ 1600622 w 4078006"/>
                <a:gd name="connsiteY36" fmla="*/ 483859 h 2983459"/>
                <a:gd name="connsiteX37" fmla="*/ 982964 w 4078006"/>
                <a:gd name="connsiteY37" fmla="*/ 1285034 h 2983459"/>
                <a:gd name="connsiteX38" fmla="*/ 1168775 w 4078006"/>
                <a:gd name="connsiteY38" fmla="*/ 1578898 h 2983459"/>
                <a:gd name="connsiteX39" fmla="*/ 1361563 w 4078006"/>
                <a:gd name="connsiteY39" fmla="*/ 1359120 h 2983459"/>
                <a:gd name="connsiteX40" fmla="*/ 1136001 w 4078006"/>
                <a:gd name="connsiteY40" fmla="*/ 1825668 h 2983459"/>
                <a:gd name="connsiteX41" fmla="*/ 1347701 w 4078006"/>
                <a:gd name="connsiteY41" fmla="*/ 1950338 h 2983459"/>
                <a:gd name="connsiteX42" fmla="*/ 1708583 w 4078006"/>
                <a:gd name="connsiteY42" fmla="*/ 1771687 h 2983459"/>
                <a:gd name="connsiteX43" fmla="*/ 1939929 w 4078006"/>
                <a:gd name="connsiteY43" fmla="*/ 1748552 h 2983459"/>
                <a:gd name="connsiteX44" fmla="*/ 2022828 w 4078006"/>
                <a:gd name="connsiteY44" fmla="*/ 830879 h 2983459"/>
                <a:gd name="connsiteX45" fmla="*/ 2032468 w 4078006"/>
                <a:gd name="connsiteY45" fmla="*/ 1866154 h 2983459"/>
                <a:gd name="connsiteX46" fmla="*/ 2004456 w 4078006"/>
                <a:gd name="connsiteY46" fmla="*/ 1861564 h 2983459"/>
                <a:gd name="connsiteX47" fmla="*/ 1968987 w 4078006"/>
                <a:gd name="connsiteY47" fmla="*/ 1852495 h 2983459"/>
                <a:gd name="connsiteX48" fmla="*/ 1932657 w 4078006"/>
                <a:gd name="connsiteY48" fmla="*/ 1846824 h 2983459"/>
                <a:gd name="connsiteX49" fmla="*/ 1922475 w 4078006"/>
                <a:gd name="connsiteY49" fmla="*/ 1844465 h 2983459"/>
                <a:gd name="connsiteX50" fmla="*/ 1832491 w 4078006"/>
                <a:gd name="connsiteY50" fmla="*/ 1841415 h 2983459"/>
                <a:gd name="connsiteX51" fmla="*/ 1819387 w 4078006"/>
                <a:gd name="connsiteY51" fmla="*/ 1844470 h 2983459"/>
                <a:gd name="connsiteX52" fmla="*/ 1811474 w 4078006"/>
                <a:gd name="connsiteY52" fmla="*/ 1845158 h 2983459"/>
                <a:gd name="connsiteX53" fmla="*/ 1290139 w 4078006"/>
                <a:gd name="connsiteY53" fmla="*/ 2057015 h 2983459"/>
                <a:gd name="connsiteX54" fmla="*/ 993240 w 4078006"/>
                <a:gd name="connsiteY54" fmla="*/ 1821531 h 2983459"/>
                <a:gd name="connsiteX55" fmla="*/ 987156 w 4078006"/>
                <a:gd name="connsiteY55" fmla="*/ 1813649 h 2983459"/>
                <a:gd name="connsiteX56" fmla="*/ 1010042 w 4078006"/>
                <a:gd name="connsiteY56" fmla="*/ 1775406 h 2983459"/>
                <a:gd name="connsiteX57" fmla="*/ 1090833 w 4078006"/>
                <a:gd name="connsiteY57" fmla="*/ 1658401 h 2983459"/>
                <a:gd name="connsiteX58" fmla="*/ 864076 w 4078006"/>
                <a:gd name="connsiteY58" fmla="*/ 1299172 h 2983459"/>
                <a:gd name="connsiteX59" fmla="*/ 1266270 w 4078006"/>
                <a:gd name="connsiteY59" fmla="*/ 685736 h 2983459"/>
                <a:gd name="connsiteX60" fmla="*/ 202354 w 4078006"/>
                <a:gd name="connsiteY60" fmla="*/ 1315433 h 2983459"/>
                <a:gd name="connsiteX61" fmla="*/ 154182 w 4078006"/>
                <a:gd name="connsiteY61" fmla="*/ 1272061 h 2983459"/>
                <a:gd name="connsiteX62" fmla="*/ 168266 w 4078006"/>
                <a:gd name="connsiteY62" fmla="*/ 1264158 h 2983459"/>
                <a:gd name="connsiteX63" fmla="*/ 220805 w 4078006"/>
                <a:gd name="connsiteY63" fmla="*/ 999615 h 2983459"/>
                <a:gd name="connsiteX64" fmla="*/ 84952 w 4078006"/>
                <a:gd name="connsiteY64" fmla="*/ 1270717 h 2983459"/>
                <a:gd name="connsiteX65" fmla="*/ 95966 w 4078006"/>
                <a:gd name="connsiteY65" fmla="*/ 1276004 h 2983459"/>
                <a:gd name="connsiteX66" fmla="*/ 97601 w 4078006"/>
                <a:gd name="connsiteY66" fmla="*/ 1291713 h 2983459"/>
                <a:gd name="connsiteX67" fmla="*/ 359246 w 4078006"/>
                <a:gd name="connsiteY67" fmla="*/ 1476996 h 2983459"/>
                <a:gd name="connsiteX68" fmla="*/ 603067 w 4078006"/>
                <a:gd name="connsiteY68" fmla="*/ 2422013 h 2983459"/>
                <a:gd name="connsiteX69" fmla="*/ 615938 w 4078006"/>
                <a:gd name="connsiteY69" fmla="*/ 2446757 h 2983459"/>
                <a:gd name="connsiteX70" fmla="*/ 615485 w 4078006"/>
                <a:gd name="connsiteY70" fmla="*/ 2458370 h 2983459"/>
                <a:gd name="connsiteX71" fmla="*/ 596744 w 4078006"/>
                <a:gd name="connsiteY71" fmla="*/ 2638226 h 2983459"/>
                <a:gd name="connsiteX72" fmla="*/ 552586 w 4078006"/>
                <a:gd name="connsiteY72" fmla="*/ 2789795 h 2983459"/>
                <a:gd name="connsiteX73" fmla="*/ 1009678 w 4078006"/>
                <a:gd name="connsiteY73" fmla="*/ 2878111 h 2983459"/>
                <a:gd name="connsiteX74" fmla="*/ 1025194 w 4078006"/>
                <a:gd name="connsiteY74" fmla="*/ 2732510 h 2983459"/>
                <a:gd name="connsiteX75" fmla="*/ 1113509 w 4078006"/>
                <a:gd name="connsiteY75" fmla="*/ 2542750 h 2983459"/>
                <a:gd name="connsiteX76" fmla="*/ 1117239 w 4078006"/>
                <a:gd name="connsiteY76" fmla="*/ 2340609 h 2983459"/>
                <a:gd name="connsiteX77" fmla="*/ 1114454 w 4078006"/>
                <a:gd name="connsiteY77" fmla="*/ 2264619 h 2983459"/>
                <a:gd name="connsiteX78" fmla="*/ 1135711 w 4078006"/>
                <a:gd name="connsiteY78" fmla="*/ 2289370 h 2983459"/>
                <a:gd name="connsiteX79" fmla="*/ 1662496 w 4078006"/>
                <a:gd name="connsiteY79" fmla="*/ 2259902 h 2983459"/>
                <a:gd name="connsiteX80" fmla="*/ 1674431 w 4078006"/>
                <a:gd name="connsiteY80" fmla="*/ 2443694 h 2983459"/>
                <a:gd name="connsiteX81" fmla="*/ 1446482 w 4078006"/>
                <a:gd name="connsiteY81" fmla="*/ 2613164 h 2983459"/>
                <a:gd name="connsiteX82" fmla="*/ 1699493 w 4078006"/>
                <a:gd name="connsiteY82" fmla="*/ 2919882 h 2983459"/>
                <a:gd name="connsiteX83" fmla="*/ 2168521 w 4078006"/>
                <a:gd name="connsiteY83" fmla="*/ 2548718 h 2983459"/>
                <a:gd name="connsiteX84" fmla="*/ 2423920 w 4078006"/>
                <a:gd name="connsiteY84" fmla="*/ 1988988 h 2983459"/>
                <a:gd name="connsiteX85" fmla="*/ 2198293 w 4078006"/>
                <a:gd name="connsiteY85" fmla="*/ 1744629 h 2983459"/>
                <a:gd name="connsiteX86" fmla="*/ 2195696 w 4078006"/>
                <a:gd name="connsiteY86" fmla="*/ 1737830 h 2983459"/>
                <a:gd name="connsiteX87" fmla="*/ 2230731 w 4078006"/>
                <a:gd name="connsiteY87" fmla="*/ 1759883 h 2983459"/>
                <a:gd name="connsiteX88" fmla="*/ 2487173 w 4078006"/>
                <a:gd name="connsiteY88" fmla="*/ 1901867 h 2983459"/>
                <a:gd name="connsiteX89" fmla="*/ 2772408 w 4078006"/>
                <a:gd name="connsiteY89" fmla="*/ 2095206 h 2983459"/>
                <a:gd name="connsiteX90" fmla="*/ 3052870 w 4078006"/>
                <a:gd name="connsiteY90" fmla="*/ 1849354 h 2983459"/>
                <a:gd name="connsiteX91" fmla="*/ 3008712 w 4078006"/>
                <a:gd name="connsiteY91" fmla="*/ 1845774 h 2983459"/>
                <a:gd name="connsiteX92" fmla="*/ 2636848 w 4078006"/>
                <a:gd name="connsiteY92" fmla="*/ 1549438 h 2983459"/>
                <a:gd name="connsiteX93" fmla="*/ 2649216 w 4078006"/>
                <a:gd name="connsiteY93" fmla="*/ 1485537 h 2983459"/>
                <a:gd name="connsiteX94" fmla="*/ 2672662 w 4078006"/>
                <a:gd name="connsiteY94" fmla="*/ 1511089 h 2983459"/>
                <a:gd name="connsiteX95" fmla="*/ 3632889 w 4078006"/>
                <a:gd name="connsiteY95" fmla="*/ 1753877 h 2983459"/>
                <a:gd name="connsiteX96" fmla="*/ 3791618 w 4078006"/>
                <a:gd name="connsiteY96" fmla="*/ 186873 h 2983459"/>
                <a:gd name="connsiteX97" fmla="*/ 3667499 w 4078006"/>
                <a:gd name="connsiteY97" fmla="*/ 330088 h 2983459"/>
                <a:gd name="connsiteX98" fmla="*/ 3486095 w 4078006"/>
                <a:gd name="connsiteY98" fmla="*/ 421983 h 2983459"/>
                <a:gd name="connsiteX99" fmla="*/ 3372670 w 4078006"/>
                <a:gd name="connsiteY99" fmla="*/ 1235418 h 2983459"/>
                <a:gd name="connsiteX100" fmla="*/ 3352863 w 4078006"/>
                <a:gd name="connsiteY100" fmla="*/ 1251046 h 2983459"/>
                <a:gd name="connsiteX101" fmla="*/ 3357033 w 4078006"/>
                <a:gd name="connsiteY101" fmla="*/ 1243005 h 2983459"/>
                <a:gd name="connsiteX102" fmla="*/ 3400164 w 4078006"/>
                <a:gd name="connsiteY102" fmla="*/ 987681 h 2983459"/>
                <a:gd name="connsiteX103" fmla="*/ 3231888 w 4078006"/>
                <a:gd name="connsiteY103" fmla="*/ 1019904 h 2983459"/>
                <a:gd name="connsiteX104" fmla="*/ 3249789 w 4078006"/>
                <a:gd name="connsiteY104" fmla="*/ 880270 h 2983459"/>
                <a:gd name="connsiteX105" fmla="*/ 3092254 w 4078006"/>
                <a:gd name="connsiteY105" fmla="*/ 879076 h 2983459"/>
                <a:gd name="connsiteX106" fmla="*/ 3137605 w 4078006"/>
                <a:gd name="connsiteY106" fmla="*/ 775246 h 2983459"/>
                <a:gd name="connsiteX107" fmla="*/ 3046530 w 4078006"/>
                <a:gd name="connsiteY107" fmla="*/ 733176 h 2983459"/>
                <a:gd name="connsiteX108" fmla="*/ 3021289 w 4078006"/>
                <a:gd name="connsiteY108" fmla="*/ 733348 h 2983459"/>
                <a:gd name="connsiteX109" fmla="*/ 3042044 w 4078006"/>
                <a:gd name="connsiteY109" fmla="*/ 725896 h 2983459"/>
                <a:gd name="connsiteX110" fmla="*/ 3073159 w 4078006"/>
                <a:gd name="connsiteY110" fmla="*/ 716766 h 2983459"/>
                <a:gd name="connsiteX111" fmla="*/ 3223534 w 4078006"/>
                <a:gd name="connsiteY111" fmla="*/ 682156 h 2983459"/>
                <a:gd name="connsiteX112" fmla="*/ 3070772 w 4078006"/>
                <a:gd name="connsiteY112" fmla="*/ 487623 h 2983459"/>
                <a:gd name="connsiteX113" fmla="*/ 2911557 w 4078006"/>
                <a:gd name="connsiteY113" fmla="*/ 468100 h 2983459"/>
                <a:gd name="connsiteX114" fmla="*/ 2896855 w 4078006"/>
                <a:gd name="connsiteY114" fmla="*/ 467317 h 2983459"/>
                <a:gd name="connsiteX115" fmla="*/ 2896975 w 4078006"/>
                <a:gd name="connsiteY115" fmla="*/ 467001 h 2983459"/>
                <a:gd name="connsiteX116" fmla="*/ 3000358 w 4078006"/>
                <a:gd name="connsiteY116" fmla="*/ 435113 h 2983459"/>
                <a:gd name="connsiteX117" fmla="*/ 2433467 w 4078006"/>
                <a:gd name="connsiteY117" fmla="*/ 87819 h 2983459"/>
                <a:gd name="connsiteX118" fmla="*/ 2409815 w 4078006"/>
                <a:gd name="connsiteY118" fmla="*/ 615 h 2983459"/>
                <a:gd name="connsiteX119" fmla="*/ 2488267 w 4078006"/>
                <a:gd name="connsiteY119" fmla="*/ 7487 h 2983459"/>
                <a:gd name="connsiteX120" fmla="*/ 3063402 w 4078006"/>
                <a:gd name="connsiteY120" fmla="*/ 398450 h 2983459"/>
                <a:gd name="connsiteX121" fmla="*/ 3302503 w 4078006"/>
                <a:gd name="connsiteY121" fmla="*/ 679556 h 2983459"/>
                <a:gd name="connsiteX122" fmla="*/ 3260499 w 4078006"/>
                <a:gd name="connsiteY122" fmla="*/ 782951 h 2983459"/>
                <a:gd name="connsiteX123" fmla="*/ 3434777 w 4078006"/>
                <a:gd name="connsiteY123" fmla="*/ 917242 h 2983459"/>
                <a:gd name="connsiteX124" fmla="*/ 3412360 w 4078006"/>
                <a:gd name="connsiteY124" fmla="*/ 421070 h 2983459"/>
                <a:gd name="connsiteX125" fmla="*/ 3615918 w 4078006"/>
                <a:gd name="connsiteY125" fmla="*/ 291826 h 2983459"/>
                <a:gd name="connsiteX126" fmla="*/ 3774243 w 4078006"/>
                <a:gd name="connsiteY126" fmla="*/ 143197 h 2983459"/>
                <a:gd name="connsiteX127" fmla="*/ 4077965 w 4078006"/>
                <a:gd name="connsiteY127" fmla="*/ 973587 h 2983459"/>
                <a:gd name="connsiteX128" fmla="*/ 3577146 w 4078006"/>
                <a:gd name="connsiteY128" fmla="*/ 1881525 h 2983459"/>
                <a:gd name="connsiteX129" fmla="*/ 3151512 w 4078006"/>
                <a:gd name="connsiteY129" fmla="*/ 1891067 h 2983459"/>
                <a:gd name="connsiteX130" fmla="*/ 3098270 w 4078006"/>
                <a:gd name="connsiteY130" fmla="*/ 1872530 h 2983459"/>
                <a:gd name="connsiteX131" fmla="*/ 3091880 w 4078006"/>
                <a:gd name="connsiteY131" fmla="*/ 1902782 h 2983459"/>
                <a:gd name="connsiteX132" fmla="*/ 2762907 w 4078006"/>
                <a:gd name="connsiteY132" fmla="*/ 2169092 h 2983459"/>
                <a:gd name="connsiteX133" fmla="*/ 2475340 w 4078006"/>
                <a:gd name="connsiteY133" fmla="*/ 2039848 h 2983459"/>
                <a:gd name="connsiteX134" fmla="*/ 2462415 w 4078006"/>
                <a:gd name="connsiteY134" fmla="*/ 2207865 h 2983459"/>
                <a:gd name="connsiteX135" fmla="*/ 2591659 w 4078006"/>
                <a:gd name="connsiteY135" fmla="*/ 2482507 h 2983459"/>
                <a:gd name="connsiteX136" fmla="*/ 2585197 w 4078006"/>
                <a:gd name="connsiteY136" fmla="*/ 2631138 h 2983459"/>
                <a:gd name="connsiteX137" fmla="*/ 2614277 w 4078006"/>
                <a:gd name="connsiteY137" fmla="*/ 2815310 h 2983459"/>
                <a:gd name="connsiteX138" fmla="*/ 2401025 w 4078006"/>
                <a:gd name="connsiteY138" fmla="*/ 2892857 h 2983459"/>
                <a:gd name="connsiteX139" fmla="*/ 2068221 w 4078006"/>
                <a:gd name="connsiteY139" fmla="*/ 2821772 h 2983459"/>
                <a:gd name="connsiteX140" fmla="*/ 2058064 w 4078006"/>
                <a:gd name="connsiteY140" fmla="*/ 2762177 h 2983459"/>
                <a:gd name="connsiteX141" fmla="*/ 2057531 w 4078006"/>
                <a:gd name="connsiteY141" fmla="*/ 2744183 h 2983459"/>
                <a:gd name="connsiteX142" fmla="*/ 2007500 w 4078006"/>
                <a:gd name="connsiteY142" fmla="*/ 2791607 h 2983459"/>
                <a:gd name="connsiteX143" fmla="*/ 1693416 w 4078006"/>
                <a:gd name="connsiteY143" fmla="*/ 2983326 h 2983459"/>
                <a:gd name="connsiteX144" fmla="*/ 1379999 w 4078006"/>
                <a:gd name="connsiteY144" fmla="*/ 2605289 h 2983459"/>
                <a:gd name="connsiteX145" fmla="*/ 1525398 w 4078006"/>
                <a:gd name="connsiteY145" fmla="*/ 2446965 h 2983459"/>
                <a:gd name="connsiteX146" fmla="*/ 1192596 w 4078006"/>
                <a:gd name="connsiteY146" fmla="*/ 2414653 h 2983459"/>
                <a:gd name="connsiteX147" fmla="*/ 1179671 w 4078006"/>
                <a:gd name="connsiteY147" fmla="*/ 2560053 h 2983459"/>
                <a:gd name="connsiteX148" fmla="*/ 1095662 w 4078006"/>
                <a:gd name="connsiteY148" fmla="*/ 2702221 h 2983459"/>
                <a:gd name="connsiteX149" fmla="*/ 1027809 w 4078006"/>
                <a:gd name="connsiteY149" fmla="*/ 2957478 h 2983459"/>
                <a:gd name="connsiteX150" fmla="*/ 491448 w 4078006"/>
                <a:gd name="connsiteY150" fmla="*/ 2844389 h 2983459"/>
                <a:gd name="connsiteX151" fmla="*/ 504373 w 4078006"/>
                <a:gd name="connsiteY151" fmla="*/ 2656986 h 2983459"/>
                <a:gd name="connsiteX152" fmla="*/ 375129 w 4078006"/>
                <a:gd name="connsiteY152" fmla="*/ 2682835 h 2983459"/>
                <a:gd name="connsiteX153" fmla="*/ 39095 w 4078006"/>
                <a:gd name="connsiteY153" fmla="*/ 2337107 h 2983459"/>
                <a:gd name="connsiteX154" fmla="*/ 242654 w 4078006"/>
                <a:gd name="connsiteY154" fmla="*/ 1981687 h 2983459"/>
                <a:gd name="connsiteX155" fmla="*/ 262040 w 4078006"/>
                <a:gd name="connsiteY155" fmla="*/ 1626266 h 2983459"/>
                <a:gd name="connsiteX156" fmla="*/ 274963 w 4078006"/>
                <a:gd name="connsiteY156" fmla="*/ 928351 h 2983459"/>
                <a:gd name="connsiteX157" fmla="*/ 274965 w 4078006"/>
                <a:gd name="connsiteY157" fmla="*/ 1244997 h 2983459"/>
                <a:gd name="connsiteX158" fmla="*/ 1289529 w 4078006"/>
                <a:gd name="connsiteY158" fmla="*/ 602009 h 2983459"/>
                <a:gd name="connsiteX159" fmla="*/ 1590021 w 4078006"/>
                <a:gd name="connsiteY159" fmla="*/ 382295 h 2983459"/>
                <a:gd name="connsiteX160" fmla="*/ 1670238 w 4078006"/>
                <a:gd name="connsiteY160" fmla="*/ 373882 h 2983459"/>
                <a:gd name="connsiteX161" fmla="*/ 1679534 w 4078006"/>
                <a:gd name="connsiteY161" fmla="*/ 353995 h 2983459"/>
                <a:gd name="connsiteX162" fmla="*/ 1935750 w 4078006"/>
                <a:gd name="connsiteY162" fmla="*/ 107652 h 2983459"/>
                <a:gd name="connsiteX163" fmla="*/ 2409815 w 4078006"/>
                <a:gd name="connsiteY163" fmla="*/ 615 h 2983459"/>
                <a:gd name="connsiteX0" fmla="*/ 2441822 w 4078006"/>
                <a:gd name="connsiteY0" fmla="*/ 2267062 h 2983459"/>
                <a:gd name="connsiteX1" fmla="*/ 2131524 w 4078006"/>
                <a:gd name="connsiteY1" fmla="*/ 2792182 h 2983459"/>
                <a:gd name="connsiteX2" fmla="*/ 2351119 w 4078006"/>
                <a:gd name="connsiteY2" fmla="*/ 2837533 h 2983459"/>
                <a:gd name="connsiteX3" fmla="*/ 2570715 w 4078006"/>
                <a:gd name="connsiteY3" fmla="*/ 2789795 h 2983459"/>
                <a:gd name="connsiteX4" fmla="*/ 2531331 w 4078006"/>
                <a:gd name="connsiteY4" fmla="*/ 2663289 h 2983459"/>
                <a:gd name="connsiteX5" fmla="*/ 2544459 w 4078006"/>
                <a:gd name="connsiteY5" fmla="*/ 2486659 h 2983459"/>
                <a:gd name="connsiteX6" fmla="*/ 2441822 w 4078006"/>
                <a:gd name="connsiteY6" fmla="*/ 2267062 h 2983459"/>
                <a:gd name="connsiteX7" fmla="*/ 300766 w 4078006"/>
                <a:gd name="connsiteY7" fmla="*/ 2047468 h 2983459"/>
                <a:gd name="connsiteX8" fmla="*/ 118169 w 4078006"/>
                <a:gd name="connsiteY8" fmla="*/ 2318382 h 2983459"/>
                <a:gd name="connsiteX9" fmla="*/ 405790 w 4078006"/>
                <a:gd name="connsiteY9" fmla="*/ 2607197 h 2983459"/>
                <a:gd name="connsiteX10" fmla="*/ 525136 w 4078006"/>
                <a:gd name="connsiteY10" fmla="*/ 2510528 h 2983459"/>
                <a:gd name="connsiteX11" fmla="*/ 300766 w 4078006"/>
                <a:gd name="connsiteY11" fmla="*/ 2047468 h 2983459"/>
                <a:gd name="connsiteX12" fmla="*/ 2783150 w 4078006"/>
                <a:gd name="connsiteY12" fmla="*/ 769874 h 2983459"/>
                <a:gd name="connsiteX13" fmla="*/ 2729743 w 4078006"/>
                <a:gd name="connsiteY13" fmla="*/ 808065 h 2983459"/>
                <a:gd name="connsiteX14" fmla="*/ 2822362 w 4078006"/>
                <a:gd name="connsiteY14" fmla="*/ 920071 h 2983459"/>
                <a:gd name="connsiteX15" fmla="*/ 2914430 w 4078006"/>
                <a:gd name="connsiteY15" fmla="*/ 896977 h 2983459"/>
                <a:gd name="connsiteX16" fmla="*/ 2563555 w 4078006"/>
                <a:gd name="connsiteY16" fmla="*/ 1153571 h 2983459"/>
                <a:gd name="connsiteX17" fmla="*/ 2630672 w 4078006"/>
                <a:gd name="connsiteY17" fmla="*/ 1051580 h 2983459"/>
                <a:gd name="connsiteX18" fmla="*/ 2526556 w 4078006"/>
                <a:gd name="connsiteY18" fmla="*/ 958442 h 2983459"/>
                <a:gd name="connsiteX19" fmla="*/ 2462111 w 4078006"/>
                <a:gd name="connsiteY19" fmla="*/ 1012743 h 2983459"/>
                <a:gd name="connsiteX20" fmla="*/ 2783150 w 4078006"/>
                <a:gd name="connsiteY20" fmla="*/ 769874 h 2983459"/>
                <a:gd name="connsiteX21" fmla="*/ 2427663 w 4078006"/>
                <a:gd name="connsiteY21" fmla="*/ 550290 h 2983459"/>
                <a:gd name="connsiteX22" fmla="*/ 2458232 w 4078006"/>
                <a:gd name="connsiteY22" fmla="*/ 550782 h 2983459"/>
                <a:gd name="connsiteX23" fmla="*/ 2567135 w 4078006"/>
                <a:gd name="connsiteY23" fmla="*/ 567584 h 2983459"/>
                <a:gd name="connsiteX24" fmla="*/ 2314122 w 4078006"/>
                <a:gd name="connsiteY24" fmla="*/ 820596 h 2983459"/>
                <a:gd name="connsiteX25" fmla="*/ 2427663 w 4078006"/>
                <a:gd name="connsiteY25" fmla="*/ 550290 h 2983459"/>
                <a:gd name="connsiteX26" fmla="*/ 3800480 w 4078006"/>
                <a:gd name="connsiteY26" fmla="*/ 254893 h 2983459"/>
                <a:gd name="connsiteX27" fmla="*/ 3690797 w 4078006"/>
                <a:gd name="connsiteY27" fmla="*/ 441155 h 2983459"/>
                <a:gd name="connsiteX28" fmla="*/ 3527885 w 4078006"/>
                <a:gd name="connsiteY28" fmla="*/ 467805 h 2983459"/>
                <a:gd name="connsiteX29" fmla="*/ 3676954 w 4078006"/>
                <a:gd name="connsiteY29" fmla="*/ 379108 h 2983459"/>
                <a:gd name="connsiteX30" fmla="*/ 3800480 w 4078006"/>
                <a:gd name="connsiteY30" fmla="*/ 254893 h 2983459"/>
                <a:gd name="connsiteX31" fmla="*/ 2433467 w 4078006"/>
                <a:gd name="connsiteY31" fmla="*/ 87819 h 2983459"/>
                <a:gd name="connsiteX32" fmla="*/ 1762747 w 4078006"/>
                <a:gd name="connsiteY32" fmla="*/ 401696 h 2983459"/>
                <a:gd name="connsiteX33" fmla="*/ 1951891 w 4078006"/>
                <a:gd name="connsiteY33" fmla="*/ 406041 h 2983459"/>
                <a:gd name="connsiteX34" fmla="*/ 1959563 w 4078006"/>
                <a:gd name="connsiteY34" fmla="*/ 407143 h 2983459"/>
                <a:gd name="connsiteX35" fmla="*/ 1927533 w 4078006"/>
                <a:gd name="connsiteY35" fmla="*/ 415856 h 2983459"/>
                <a:gd name="connsiteX36" fmla="*/ 1600622 w 4078006"/>
                <a:gd name="connsiteY36" fmla="*/ 483859 h 2983459"/>
                <a:gd name="connsiteX37" fmla="*/ 982964 w 4078006"/>
                <a:gd name="connsiteY37" fmla="*/ 1285034 h 2983459"/>
                <a:gd name="connsiteX38" fmla="*/ 1168775 w 4078006"/>
                <a:gd name="connsiteY38" fmla="*/ 1578898 h 2983459"/>
                <a:gd name="connsiteX39" fmla="*/ 1361563 w 4078006"/>
                <a:gd name="connsiteY39" fmla="*/ 1359120 h 2983459"/>
                <a:gd name="connsiteX40" fmla="*/ 1136001 w 4078006"/>
                <a:gd name="connsiteY40" fmla="*/ 1825668 h 2983459"/>
                <a:gd name="connsiteX41" fmla="*/ 1347701 w 4078006"/>
                <a:gd name="connsiteY41" fmla="*/ 1950338 h 2983459"/>
                <a:gd name="connsiteX42" fmla="*/ 1708583 w 4078006"/>
                <a:gd name="connsiteY42" fmla="*/ 1771687 h 2983459"/>
                <a:gd name="connsiteX43" fmla="*/ 1939929 w 4078006"/>
                <a:gd name="connsiteY43" fmla="*/ 1748552 h 2983459"/>
                <a:gd name="connsiteX44" fmla="*/ 2022828 w 4078006"/>
                <a:gd name="connsiteY44" fmla="*/ 830879 h 2983459"/>
                <a:gd name="connsiteX45" fmla="*/ 2032468 w 4078006"/>
                <a:gd name="connsiteY45" fmla="*/ 1866154 h 2983459"/>
                <a:gd name="connsiteX46" fmla="*/ 2004456 w 4078006"/>
                <a:gd name="connsiteY46" fmla="*/ 1861564 h 2983459"/>
                <a:gd name="connsiteX47" fmla="*/ 1968987 w 4078006"/>
                <a:gd name="connsiteY47" fmla="*/ 1852495 h 2983459"/>
                <a:gd name="connsiteX48" fmla="*/ 1932657 w 4078006"/>
                <a:gd name="connsiteY48" fmla="*/ 1846824 h 2983459"/>
                <a:gd name="connsiteX49" fmla="*/ 1922475 w 4078006"/>
                <a:gd name="connsiteY49" fmla="*/ 1844465 h 2983459"/>
                <a:gd name="connsiteX50" fmla="*/ 1832491 w 4078006"/>
                <a:gd name="connsiteY50" fmla="*/ 1841415 h 2983459"/>
                <a:gd name="connsiteX51" fmla="*/ 1819387 w 4078006"/>
                <a:gd name="connsiteY51" fmla="*/ 1844470 h 2983459"/>
                <a:gd name="connsiteX52" fmla="*/ 1811474 w 4078006"/>
                <a:gd name="connsiteY52" fmla="*/ 1845158 h 2983459"/>
                <a:gd name="connsiteX53" fmla="*/ 1290139 w 4078006"/>
                <a:gd name="connsiteY53" fmla="*/ 2057015 h 2983459"/>
                <a:gd name="connsiteX54" fmla="*/ 993240 w 4078006"/>
                <a:gd name="connsiteY54" fmla="*/ 1821531 h 2983459"/>
                <a:gd name="connsiteX55" fmla="*/ 987156 w 4078006"/>
                <a:gd name="connsiteY55" fmla="*/ 1813649 h 2983459"/>
                <a:gd name="connsiteX56" fmla="*/ 1010042 w 4078006"/>
                <a:gd name="connsiteY56" fmla="*/ 1775406 h 2983459"/>
                <a:gd name="connsiteX57" fmla="*/ 1090833 w 4078006"/>
                <a:gd name="connsiteY57" fmla="*/ 1658401 h 2983459"/>
                <a:gd name="connsiteX58" fmla="*/ 864076 w 4078006"/>
                <a:gd name="connsiteY58" fmla="*/ 1299172 h 2983459"/>
                <a:gd name="connsiteX59" fmla="*/ 1266270 w 4078006"/>
                <a:gd name="connsiteY59" fmla="*/ 685736 h 2983459"/>
                <a:gd name="connsiteX60" fmla="*/ 202354 w 4078006"/>
                <a:gd name="connsiteY60" fmla="*/ 1315433 h 2983459"/>
                <a:gd name="connsiteX61" fmla="*/ 154182 w 4078006"/>
                <a:gd name="connsiteY61" fmla="*/ 1272061 h 2983459"/>
                <a:gd name="connsiteX62" fmla="*/ 168266 w 4078006"/>
                <a:gd name="connsiteY62" fmla="*/ 1264158 h 2983459"/>
                <a:gd name="connsiteX63" fmla="*/ 220805 w 4078006"/>
                <a:gd name="connsiteY63" fmla="*/ 999615 h 2983459"/>
                <a:gd name="connsiteX64" fmla="*/ 84952 w 4078006"/>
                <a:gd name="connsiteY64" fmla="*/ 1270717 h 2983459"/>
                <a:gd name="connsiteX65" fmla="*/ 95966 w 4078006"/>
                <a:gd name="connsiteY65" fmla="*/ 1276004 h 2983459"/>
                <a:gd name="connsiteX66" fmla="*/ 97601 w 4078006"/>
                <a:gd name="connsiteY66" fmla="*/ 1291713 h 2983459"/>
                <a:gd name="connsiteX67" fmla="*/ 359246 w 4078006"/>
                <a:gd name="connsiteY67" fmla="*/ 1476996 h 2983459"/>
                <a:gd name="connsiteX68" fmla="*/ 603067 w 4078006"/>
                <a:gd name="connsiteY68" fmla="*/ 2422013 h 2983459"/>
                <a:gd name="connsiteX69" fmla="*/ 615938 w 4078006"/>
                <a:gd name="connsiteY69" fmla="*/ 2446757 h 2983459"/>
                <a:gd name="connsiteX70" fmla="*/ 615485 w 4078006"/>
                <a:gd name="connsiteY70" fmla="*/ 2458370 h 2983459"/>
                <a:gd name="connsiteX71" fmla="*/ 596744 w 4078006"/>
                <a:gd name="connsiteY71" fmla="*/ 2638226 h 2983459"/>
                <a:gd name="connsiteX72" fmla="*/ 552586 w 4078006"/>
                <a:gd name="connsiteY72" fmla="*/ 2789795 h 2983459"/>
                <a:gd name="connsiteX73" fmla="*/ 1009678 w 4078006"/>
                <a:gd name="connsiteY73" fmla="*/ 2878111 h 2983459"/>
                <a:gd name="connsiteX74" fmla="*/ 1025194 w 4078006"/>
                <a:gd name="connsiteY74" fmla="*/ 2732510 h 2983459"/>
                <a:gd name="connsiteX75" fmla="*/ 1113509 w 4078006"/>
                <a:gd name="connsiteY75" fmla="*/ 2542750 h 2983459"/>
                <a:gd name="connsiteX76" fmla="*/ 1117239 w 4078006"/>
                <a:gd name="connsiteY76" fmla="*/ 2340609 h 2983459"/>
                <a:gd name="connsiteX77" fmla="*/ 1114454 w 4078006"/>
                <a:gd name="connsiteY77" fmla="*/ 2264619 h 2983459"/>
                <a:gd name="connsiteX78" fmla="*/ 1135711 w 4078006"/>
                <a:gd name="connsiteY78" fmla="*/ 2289370 h 2983459"/>
                <a:gd name="connsiteX79" fmla="*/ 1662496 w 4078006"/>
                <a:gd name="connsiteY79" fmla="*/ 2259902 h 2983459"/>
                <a:gd name="connsiteX80" fmla="*/ 1674431 w 4078006"/>
                <a:gd name="connsiteY80" fmla="*/ 2443694 h 2983459"/>
                <a:gd name="connsiteX81" fmla="*/ 1446482 w 4078006"/>
                <a:gd name="connsiteY81" fmla="*/ 2613164 h 2983459"/>
                <a:gd name="connsiteX82" fmla="*/ 1699493 w 4078006"/>
                <a:gd name="connsiteY82" fmla="*/ 2919882 h 2983459"/>
                <a:gd name="connsiteX83" fmla="*/ 2168521 w 4078006"/>
                <a:gd name="connsiteY83" fmla="*/ 2548718 h 2983459"/>
                <a:gd name="connsiteX84" fmla="*/ 2423920 w 4078006"/>
                <a:gd name="connsiteY84" fmla="*/ 1988988 h 2983459"/>
                <a:gd name="connsiteX85" fmla="*/ 2198293 w 4078006"/>
                <a:gd name="connsiteY85" fmla="*/ 1744629 h 2983459"/>
                <a:gd name="connsiteX86" fmla="*/ 2195696 w 4078006"/>
                <a:gd name="connsiteY86" fmla="*/ 1737830 h 2983459"/>
                <a:gd name="connsiteX87" fmla="*/ 2230731 w 4078006"/>
                <a:gd name="connsiteY87" fmla="*/ 1759883 h 2983459"/>
                <a:gd name="connsiteX88" fmla="*/ 2487173 w 4078006"/>
                <a:gd name="connsiteY88" fmla="*/ 1901867 h 2983459"/>
                <a:gd name="connsiteX89" fmla="*/ 2772408 w 4078006"/>
                <a:gd name="connsiteY89" fmla="*/ 2095206 h 2983459"/>
                <a:gd name="connsiteX90" fmla="*/ 3052870 w 4078006"/>
                <a:gd name="connsiteY90" fmla="*/ 1849354 h 2983459"/>
                <a:gd name="connsiteX91" fmla="*/ 3008712 w 4078006"/>
                <a:gd name="connsiteY91" fmla="*/ 1845774 h 2983459"/>
                <a:gd name="connsiteX92" fmla="*/ 2636848 w 4078006"/>
                <a:gd name="connsiteY92" fmla="*/ 1549438 h 2983459"/>
                <a:gd name="connsiteX93" fmla="*/ 2649216 w 4078006"/>
                <a:gd name="connsiteY93" fmla="*/ 1485537 h 2983459"/>
                <a:gd name="connsiteX94" fmla="*/ 2672662 w 4078006"/>
                <a:gd name="connsiteY94" fmla="*/ 1511089 h 2983459"/>
                <a:gd name="connsiteX95" fmla="*/ 3632889 w 4078006"/>
                <a:gd name="connsiteY95" fmla="*/ 1753877 h 2983459"/>
                <a:gd name="connsiteX96" fmla="*/ 3791618 w 4078006"/>
                <a:gd name="connsiteY96" fmla="*/ 186873 h 2983459"/>
                <a:gd name="connsiteX97" fmla="*/ 3667499 w 4078006"/>
                <a:gd name="connsiteY97" fmla="*/ 330088 h 2983459"/>
                <a:gd name="connsiteX98" fmla="*/ 3486095 w 4078006"/>
                <a:gd name="connsiteY98" fmla="*/ 421983 h 2983459"/>
                <a:gd name="connsiteX99" fmla="*/ 3372670 w 4078006"/>
                <a:gd name="connsiteY99" fmla="*/ 1235418 h 2983459"/>
                <a:gd name="connsiteX100" fmla="*/ 3352863 w 4078006"/>
                <a:gd name="connsiteY100" fmla="*/ 1251046 h 2983459"/>
                <a:gd name="connsiteX101" fmla="*/ 3357033 w 4078006"/>
                <a:gd name="connsiteY101" fmla="*/ 1243005 h 2983459"/>
                <a:gd name="connsiteX102" fmla="*/ 3400164 w 4078006"/>
                <a:gd name="connsiteY102" fmla="*/ 987681 h 2983459"/>
                <a:gd name="connsiteX103" fmla="*/ 3231888 w 4078006"/>
                <a:gd name="connsiteY103" fmla="*/ 1019904 h 2983459"/>
                <a:gd name="connsiteX104" fmla="*/ 3249789 w 4078006"/>
                <a:gd name="connsiteY104" fmla="*/ 880270 h 2983459"/>
                <a:gd name="connsiteX105" fmla="*/ 3092254 w 4078006"/>
                <a:gd name="connsiteY105" fmla="*/ 879076 h 2983459"/>
                <a:gd name="connsiteX106" fmla="*/ 3137605 w 4078006"/>
                <a:gd name="connsiteY106" fmla="*/ 775246 h 2983459"/>
                <a:gd name="connsiteX107" fmla="*/ 3046530 w 4078006"/>
                <a:gd name="connsiteY107" fmla="*/ 733176 h 2983459"/>
                <a:gd name="connsiteX108" fmla="*/ 3021289 w 4078006"/>
                <a:gd name="connsiteY108" fmla="*/ 733348 h 2983459"/>
                <a:gd name="connsiteX109" fmla="*/ 3042044 w 4078006"/>
                <a:gd name="connsiteY109" fmla="*/ 725896 h 2983459"/>
                <a:gd name="connsiteX110" fmla="*/ 3073159 w 4078006"/>
                <a:gd name="connsiteY110" fmla="*/ 716766 h 2983459"/>
                <a:gd name="connsiteX111" fmla="*/ 3223534 w 4078006"/>
                <a:gd name="connsiteY111" fmla="*/ 682156 h 2983459"/>
                <a:gd name="connsiteX112" fmla="*/ 3070772 w 4078006"/>
                <a:gd name="connsiteY112" fmla="*/ 487623 h 2983459"/>
                <a:gd name="connsiteX113" fmla="*/ 2911557 w 4078006"/>
                <a:gd name="connsiteY113" fmla="*/ 468100 h 2983459"/>
                <a:gd name="connsiteX114" fmla="*/ 2896855 w 4078006"/>
                <a:gd name="connsiteY114" fmla="*/ 467317 h 2983459"/>
                <a:gd name="connsiteX115" fmla="*/ 2896975 w 4078006"/>
                <a:gd name="connsiteY115" fmla="*/ 467001 h 2983459"/>
                <a:gd name="connsiteX116" fmla="*/ 3000358 w 4078006"/>
                <a:gd name="connsiteY116" fmla="*/ 435113 h 2983459"/>
                <a:gd name="connsiteX117" fmla="*/ 2433467 w 4078006"/>
                <a:gd name="connsiteY117" fmla="*/ 87819 h 2983459"/>
                <a:gd name="connsiteX118" fmla="*/ 2409815 w 4078006"/>
                <a:gd name="connsiteY118" fmla="*/ 615 h 2983459"/>
                <a:gd name="connsiteX119" fmla="*/ 2488267 w 4078006"/>
                <a:gd name="connsiteY119" fmla="*/ 7487 h 2983459"/>
                <a:gd name="connsiteX120" fmla="*/ 3063402 w 4078006"/>
                <a:gd name="connsiteY120" fmla="*/ 398450 h 2983459"/>
                <a:gd name="connsiteX121" fmla="*/ 3302503 w 4078006"/>
                <a:gd name="connsiteY121" fmla="*/ 679556 h 2983459"/>
                <a:gd name="connsiteX122" fmla="*/ 3260499 w 4078006"/>
                <a:gd name="connsiteY122" fmla="*/ 782951 h 2983459"/>
                <a:gd name="connsiteX123" fmla="*/ 3434777 w 4078006"/>
                <a:gd name="connsiteY123" fmla="*/ 917242 h 2983459"/>
                <a:gd name="connsiteX124" fmla="*/ 3412360 w 4078006"/>
                <a:gd name="connsiteY124" fmla="*/ 421070 h 2983459"/>
                <a:gd name="connsiteX125" fmla="*/ 3615918 w 4078006"/>
                <a:gd name="connsiteY125" fmla="*/ 291826 h 2983459"/>
                <a:gd name="connsiteX126" fmla="*/ 3774243 w 4078006"/>
                <a:gd name="connsiteY126" fmla="*/ 143197 h 2983459"/>
                <a:gd name="connsiteX127" fmla="*/ 4077965 w 4078006"/>
                <a:gd name="connsiteY127" fmla="*/ 973587 h 2983459"/>
                <a:gd name="connsiteX128" fmla="*/ 3577146 w 4078006"/>
                <a:gd name="connsiteY128" fmla="*/ 1881525 h 2983459"/>
                <a:gd name="connsiteX129" fmla="*/ 3151512 w 4078006"/>
                <a:gd name="connsiteY129" fmla="*/ 1891067 h 2983459"/>
                <a:gd name="connsiteX130" fmla="*/ 3098270 w 4078006"/>
                <a:gd name="connsiteY130" fmla="*/ 1872530 h 2983459"/>
                <a:gd name="connsiteX131" fmla="*/ 3091880 w 4078006"/>
                <a:gd name="connsiteY131" fmla="*/ 1902782 h 2983459"/>
                <a:gd name="connsiteX132" fmla="*/ 2762907 w 4078006"/>
                <a:gd name="connsiteY132" fmla="*/ 2169092 h 2983459"/>
                <a:gd name="connsiteX133" fmla="*/ 2475340 w 4078006"/>
                <a:gd name="connsiteY133" fmla="*/ 2039848 h 2983459"/>
                <a:gd name="connsiteX134" fmla="*/ 2462415 w 4078006"/>
                <a:gd name="connsiteY134" fmla="*/ 2207865 h 2983459"/>
                <a:gd name="connsiteX135" fmla="*/ 2591659 w 4078006"/>
                <a:gd name="connsiteY135" fmla="*/ 2482507 h 2983459"/>
                <a:gd name="connsiteX136" fmla="*/ 2585197 w 4078006"/>
                <a:gd name="connsiteY136" fmla="*/ 2631138 h 2983459"/>
                <a:gd name="connsiteX137" fmla="*/ 2614277 w 4078006"/>
                <a:gd name="connsiteY137" fmla="*/ 2815310 h 2983459"/>
                <a:gd name="connsiteX138" fmla="*/ 2401025 w 4078006"/>
                <a:gd name="connsiteY138" fmla="*/ 2892857 h 2983459"/>
                <a:gd name="connsiteX139" fmla="*/ 2068221 w 4078006"/>
                <a:gd name="connsiteY139" fmla="*/ 2821772 h 2983459"/>
                <a:gd name="connsiteX140" fmla="*/ 2058064 w 4078006"/>
                <a:gd name="connsiteY140" fmla="*/ 2762177 h 2983459"/>
                <a:gd name="connsiteX141" fmla="*/ 2057531 w 4078006"/>
                <a:gd name="connsiteY141" fmla="*/ 2744183 h 2983459"/>
                <a:gd name="connsiteX142" fmla="*/ 2007500 w 4078006"/>
                <a:gd name="connsiteY142" fmla="*/ 2791607 h 2983459"/>
                <a:gd name="connsiteX143" fmla="*/ 1693416 w 4078006"/>
                <a:gd name="connsiteY143" fmla="*/ 2983326 h 2983459"/>
                <a:gd name="connsiteX144" fmla="*/ 1379999 w 4078006"/>
                <a:gd name="connsiteY144" fmla="*/ 2605289 h 2983459"/>
                <a:gd name="connsiteX145" fmla="*/ 1525398 w 4078006"/>
                <a:gd name="connsiteY145" fmla="*/ 2446965 h 2983459"/>
                <a:gd name="connsiteX146" fmla="*/ 1192596 w 4078006"/>
                <a:gd name="connsiteY146" fmla="*/ 2414653 h 2983459"/>
                <a:gd name="connsiteX147" fmla="*/ 1179671 w 4078006"/>
                <a:gd name="connsiteY147" fmla="*/ 2560053 h 2983459"/>
                <a:gd name="connsiteX148" fmla="*/ 1095662 w 4078006"/>
                <a:gd name="connsiteY148" fmla="*/ 2702221 h 2983459"/>
                <a:gd name="connsiteX149" fmla="*/ 1027809 w 4078006"/>
                <a:gd name="connsiteY149" fmla="*/ 2957478 h 2983459"/>
                <a:gd name="connsiteX150" fmla="*/ 491448 w 4078006"/>
                <a:gd name="connsiteY150" fmla="*/ 2844389 h 2983459"/>
                <a:gd name="connsiteX151" fmla="*/ 504373 w 4078006"/>
                <a:gd name="connsiteY151" fmla="*/ 2656986 h 2983459"/>
                <a:gd name="connsiteX152" fmla="*/ 375129 w 4078006"/>
                <a:gd name="connsiteY152" fmla="*/ 2682835 h 2983459"/>
                <a:gd name="connsiteX153" fmla="*/ 39095 w 4078006"/>
                <a:gd name="connsiteY153" fmla="*/ 2337107 h 2983459"/>
                <a:gd name="connsiteX154" fmla="*/ 242654 w 4078006"/>
                <a:gd name="connsiteY154" fmla="*/ 1981687 h 2983459"/>
                <a:gd name="connsiteX155" fmla="*/ 262040 w 4078006"/>
                <a:gd name="connsiteY155" fmla="*/ 1626266 h 2983459"/>
                <a:gd name="connsiteX156" fmla="*/ 274963 w 4078006"/>
                <a:gd name="connsiteY156" fmla="*/ 928351 h 2983459"/>
                <a:gd name="connsiteX157" fmla="*/ 274965 w 4078006"/>
                <a:gd name="connsiteY157" fmla="*/ 1244997 h 2983459"/>
                <a:gd name="connsiteX158" fmla="*/ 1289529 w 4078006"/>
                <a:gd name="connsiteY158" fmla="*/ 602009 h 2983459"/>
                <a:gd name="connsiteX159" fmla="*/ 1590021 w 4078006"/>
                <a:gd name="connsiteY159" fmla="*/ 382295 h 2983459"/>
                <a:gd name="connsiteX160" fmla="*/ 1670238 w 4078006"/>
                <a:gd name="connsiteY160" fmla="*/ 373882 h 2983459"/>
                <a:gd name="connsiteX161" fmla="*/ 1679534 w 4078006"/>
                <a:gd name="connsiteY161" fmla="*/ 353995 h 2983459"/>
                <a:gd name="connsiteX162" fmla="*/ 1935750 w 4078006"/>
                <a:gd name="connsiteY162" fmla="*/ 107652 h 2983459"/>
                <a:gd name="connsiteX163" fmla="*/ 2409815 w 4078006"/>
                <a:gd name="connsiteY163" fmla="*/ 615 h 2983459"/>
                <a:gd name="connsiteX0" fmla="*/ 2405136 w 4041320"/>
                <a:gd name="connsiteY0" fmla="*/ 2267062 h 2983459"/>
                <a:gd name="connsiteX1" fmla="*/ 2094838 w 4041320"/>
                <a:gd name="connsiteY1" fmla="*/ 2792182 h 2983459"/>
                <a:gd name="connsiteX2" fmla="*/ 2314433 w 4041320"/>
                <a:gd name="connsiteY2" fmla="*/ 2837533 h 2983459"/>
                <a:gd name="connsiteX3" fmla="*/ 2534029 w 4041320"/>
                <a:gd name="connsiteY3" fmla="*/ 2789795 h 2983459"/>
                <a:gd name="connsiteX4" fmla="*/ 2494645 w 4041320"/>
                <a:gd name="connsiteY4" fmla="*/ 2663289 h 2983459"/>
                <a:gd name="connsiteX5" fmla="*/ 2507773 w 4041320"/>
                <a:gd name="connsiteY5" fmla="*/ 2486659 h 2983459"/>
                <a:gd name="connsiteX6" fmla="*/ 2405136 w 4041320"/>
                <a:gd name="connsiteY6" fmla="*/ 2267062 h 2983459"/>
                <a:gd name="connsiteX7" fmla="*/ 264080 w 4041320"/>
                <a:gd name="connsiteY7" fmla="*/ 2047468 h 2983459"/>
                <a:gd name="connsiteX8" fmla="*/ 81483 w 4041320"/>
                <a:gd name="connsiteY8" fmla="*/ 2318382 h 2983459"/>
                <a:gd name="connsiteX9" fmla="*/ 369104 w 4041320"/>
                <a:gd name="connsiteY9" fmla="*/ 2607197 h 2983459"/>
                <a:gd name="connsiteX10" fmla="*/ 488450 w 4041320"/>
                <a:gd name="connsiteY10" fmla="*/ 2510528 h 2983459"/>
                <a:gd name="connsiteX11" fmla="*/ 264080 w 4041320"/>
                <a:gd name="connsiteY11" fmla="*/ 2047468 h 2983459"/>
                <a:gd name="connsiteX12" fmla="*/ 2746464 w 4041320"/>
                <a:gd name="connsiteY12" fmla="*/ 769874 h 2983459"/>
                <a:gd name="connsiteX13" fmla="*/ 2693057 w 4041320"/>
                <a:gd name="connsiteY13" fmla="*/ 808065 h 2983459"/>
                <a:gd name="connsiteX14" fmla="*/ 2785676 w 4041320"/>
                <a:gd name="connsiteY14" fmla="*/ 920071 h 2983459"/>
                <a:gd name="connsiteX15" fmla="*/ 2877744 w 4041320"/>
                <a:gd name="connsiteY15" fmla="*/ 896977 h 2983459"/>
                <a:gd name="connsiteX16" fmla="*/ 2526869 w 4041320"/>
                <a:gd name="connsiteY16" fmla="*/ 1153571 h 2983459"/>
                <a:gd name="connsiteX17" fmla="*/ 2593986 w 4041320"/>
                <a:gd name="connsiteY17" fmla="*/ 1051580 h 2983459"/>
                <a:gd name="connsiteX18" fmla="*/ 2489870 w 4041320"/>
                <a:gd name="connsiteY18" fmla="*/ 958442 h 2983459"/>
                <a:gd name="connsiteX19" fmla="*/ 2425425 w 4041320"/>
                <a:gd name="connsiteY19" fmla="*/ 1012743 h 2983459"/>
                <a:gd name="connsiteX20" fmla="*/ 2746464 w 4041320"/>
                <a:gd name="connsiteY20" fmla="*/ 769874 h 2983459"/>
                <a:gd name="connsiteX21" fmla="*/ 2390977 w 4041320"/>
                <a:gd name="connsiteY21" fmla="*/ 550290 h 2983459"/>
                <a:gd name="connsiteX22" fmla="*/ 2421546 w 4041320"/>
                <a:gd name="connsiteY22" fmla="*/ 550782 h 2983459"/>
                <a:gd name="connsiteX23" fmla="*/ 2530449 w 4041320"/>
                <a:gd name="connsiteY23" fmla="*/ 567584 h 2983459"/>
                <a:gd name="connsiteX24" fmla="*/ 2277436 w 4041320"/>
                <a:gd name="connsiteY24" fmla="*/ 820596 h 2983459"/>
                <a:gd name="connsiteX25" fmla="*/ 2390977 w 4041320"/>
                <a:gd name="connsiteY25" fmla="*/ 550290 h 2983459"/>
                <a:gd name="connsiteX26" fmla="*/ 3763794 w 4041320"/>
                <a:gd name="connsiteY26" fmla="*/ 254893 h 2983459"/>
                <a:gd name="connsiteX27" fmla="*/ 3654111 w 4041320"/>
                <a:gd name="connsiteY27" fmla="*/ 441155 h 2983459"/>
                <a:gd name="connsiteX28" fmla="*/ 3491199 w 4041320"/>
                <a:gd name="connsiteY28" fmla="*/ 467805 h 2983459"/>
                <a:gd name="connsiteX29" fmla="*/ 3640268 w 4041320"/>
                <a:gd name="connsiteY29" fmla="*/ 379108 h 2983459"/>
                <a:gd name="connsiteX30" fmla="*/ 3763794 w 4041320"/>
                <a:gd name="connsiteY30" fmla="*/ 254893 h 2983459"/>
                <a:gd name="connsiteX31" fmla="*/ 2396781 w 4041320"/>
                <a:gd name="connsiteY31" fmla="*/ 87819 h 2983459"/>
                <a:gd name="connsiteX32" fmla="*/ 1726061 w 4041320"/>
                <a:gd name="connsiteY32" fmla="*/ 401696 h 2983459"/>
                <a:gd name="connsiteX33" fmla="*/ 1915205 w 4041320"/>
                <a:gd name="connsiteY33" fmla="*/ 406041 h 2983459"/>
                <a:gd name="connsiteX34" fmla="*/ 1922877 w 4041320"/>
                <a:gd name="connsiteY34" fmla="*/ 407143 h 2983459"/>
                <a:gd name="connsiteX35" fmla="*/ 1890847 w 4041320"/>
                <a:gd name="connsiteY35" fmla="*/ 415856 h 2983459"/>
                <a:gd name="connsiteX36" fmla="*/ 1563936 w 4041320"/>
                <a:gd name="connsiteY36" fmla="*/ 483859 h 2983459"/>
                <a:gd name="connsiteX37" fmla="*/ 946278 w 4041320"/>
                <a:gd name="connsiteY37" fmla="*/ 1285034 h 2983459"/>
                <a:gd name="connsiteX38" fmla="*/ 1132089 w 4041320"/>
                <a:gd name="connsiteY38" fmla="*/ 1578898 h 2983459"/>
                <a:gd name="connsiteX39" fmla="*/ 1324877 w 4041320"/>
                <a:gd name="connsiteY39" fmla="*/ 1359120 h 2983459"/>
                <a:gd name="connsiteX40" fmla="*/ 1099315 w 4041320"/>
                <a:gd name="connsiteY40" fmla="*/ 1825668 h 2983459"/>
                <a:gd name="connsiteX41" fmla="*/ 1311015 w 4041320"/>
                <a:gd name="connsiteY41" fmla="*/ 1950338 h 2983459"/>
                <a:gd name="connsiteX42" fmla="*/ 1671897 w 4041320"/>
                <a:gd name="connsiteY42" fmla="*/ 1771687 h 2983459"/>
                <a:gd name="connsiteX43" fmla="*/ 1903243 w 4041320"/>
                <a:gd name="connsiteY43" fmla="*/ 1748552 h 2983459"/>
                <a:gd name="connsiteX44" fmla="*/ 1986142 w 4041320"/>
                <a:gd name="connsiteY44" fmla="*/ 830879 h 2983459"/>
                <a:gd name="connsiteX45" fmla="*/ 1995782 w 4041320"/>
                <a:gd name="connsiteY45" fmla="*/ 1866154 h 2983459"/>
                <a:gd name="connsiteX46" fmla="*/ 1967770 w 4041320"/>
                <a:gd name="connsiteY46" fmla="*/ 1861564 h 2983459"/>
                <a:gd name="connsiteX47" fmla="*/ 1932301 w 4041320"/>
                <a:gd name="connsiteY47" fmla="*/ 1852495 h 2983459"/>
                <a:gd name="connsiteX48" fmla="*/ 1895971 w 4041320"/>
                <a:gd name="connsiteY48" fmla="*/ 1846824 h 2983459"/>
                <a:gd name="connsiteX49" fmla="*/ 1885789 w 4041320"/>
                <a:gd name="connsiteY49" fmla="*/ 1844465 h 2983459"/>
                <a:gd name="connsiteX50" fmla="*/ 1795805 w 4041320"/>
                <a:gd name="connsiteY50" fmla="*/ 1841415 h 2983459"/>
                <a:gd name="connsiteX51" fmla="*/ 1782701 w 4041320"/>
                <a:gd name="connsiteY51" fmla="*/ 1844470 h 2983459"/>
                <a:gd name="connsiteX52" fmla="*/ 1774788 w 4041320"/>
                <a:gd name="connsiteY52" fmla="*/ 1845158 h 2983459"/>
                <a:gd name="connsiteX53" fmla="*/ 1253453 w 4041320"/>
                <a:gd name="connsiteY53" fmla="*/ 2057015 h 2983459"/>
                <a:gd name="connsiteX54" fmla="*/ 956554 w 4041320"/>
                <a:gd name="connsiteY54" fmla="*/ 1821531 h 2983459"/>
                <a:gd name="connsiteX55" fmla="*/ 950470 w 4041320"/>
                <a:gd name="connsiteY55" fmla="*/ 1813649 h 2983459"/>
                <a:gd name="connsiteX56" fmla="*/ 973356 w 4041320"/>
                <a:gd name="connsiteY56" fmla="*/ 1775406 h 2983459"/>
                <a:gd name="connsiteX57" fmla="*/ 1054147 w 4041320"/>
                <a:gd name="connsiteY57" fmla="*/ 1658401 h 2983459"/>
                <a:gd name="connsiteX58" fmla="*/ 827390 w 4041320"/>
                <a:gd name="connsiteY58" fmla="*/ 1299172 h 2983459"/>
                <a:gd name="connsiteX59" fmla="*/ 1229584 w 4041320"/>
                <a:gd name="connsiteY59" fmla="*/ 685736 h 2983459"/>
                <a:gd name="connsiteX60" fmla="*/ 165668 w 4041320"/>
                <a:gd name="connsiteY60" fmla="*/ 1315433 h 2983459"/>
                <a:gd name="connsiteX61" fmla="*/ 117496 w 4041320"/>
                <a:gd name="connsiteY61" fmla="*/ 1272061 h 2983459"/>
                <a:gd name="connsiteX62" fmla="*/ 131580 w 4041320"/>
                <a:gd name="connsiteY62" fmla="*/ 1264158 h 2983459"/>
                <a:gd name="connsiteX63" fmla="*/ 184119 w 4041320"/>
                <a:gd name="connsiteY63" fmla="*/ 999615 h 2983459"/>
                <a:gd name="connsiteX64" fmla="*/ 48266 w 4041320"/>
                <a:gd name="connsiteY64" fmla="*/ 1270717 h 2983459"/>
                <a:gd name="connsiteX65" fmla="*/ 59280 w 4041320"/>
                <a:gd name="connsiteY65" fmla="*/ 1276004 h 2983459"/>
                <a:gd name="connsiteX66" fmla="*/ 60915 w 4041320"/>
                <a:gd name="connsiteY66" fmla="*/ 1291713 h 2983459"/>
                <a:gd name="connsiteX67" fmla="*/ 322560 w 4041320"/>
                <a:gd name="connsiteY67" fmla="*/ 1476996 h 2983459"/>
                <a:gd name="connsiteX68" fmla="*/ 566381 w 4041320"/>
                <a:gd name="connsiteY68" fmla="*/ 2422013 h 2983459"/>
                <a:gd name="connsiteX69" fmla="*/ 579252 w 4041320"/>
                <a:gd name="connsiteY69" fmla="*/ 2446757 h 2983459"/>
                <a:gd name="connsiteX70" fmla="*/ 578799 w 4041320"/>
                <a:gd name="connsiteY70" fmla="*/ 2458370 h 2983459"/>
                <a:gd name="connsiteX71" fmla="*/ 560058 w 4041320"/>
                <a:gd name="connsiteY71" fmla="*/ 2638226 h 2983459"/>
                <a:gd name="connsiteX72" fmla="*/ 515900 w 4041320"/>
                <a:gd name="connsiteY72" fmla="*/ 2789795 h 2983459"/>
                <a:gd name="connsiteX73" fmla="*/ 972992 w 4041320"/>
                <a:gd name="connsiteY73" fmla="*/ 2878111 h 2983459"/>
                <a:gd name="connsiteX74" fmla="*/ 988508 w 4041320"/>
                <a:gd name="connsiteY74" fmla="*/ 2732510 h 2983459"/>
                <a:gd name="connsiteX75" fmla="*/ 1076823 w 4041320"/>
                <a:gd name="connsiteY75" fmla="*/ 2542750 h 2983459"/>
                <a:gd name="connsiteX76" fmla="*/ 1080553 w 4041320"/>
                <a:gd name="connsiteY76" fmla="*/ 2340609 h 2983459"/>
                <a:gd name="connsiteX77" fmla="*/ 1077768 w 4041320"/>
                <a:gd name="connsiteY77" fmla="*/ 2264619 h 2983459"/>
                <a:gd name="connsiteX78" fmla="*/ 1099025 w 4041320"/>
                <a:gd name="connsiteY78" fmla="*/ 2289370 h 2983459"/>
                <a:gd name="connsiteX79" fmla="*/ 1625810 w 4041320"/>
                <a:gd name="connsiteY79" fmla="*/ 2259902 h 2983459"/>
                <a:gd name="connsiteX80" fmla="*/ 1637745 w 4041320"/>
                <a:gd name="connsiteY80" fmla="*/ 2443694 h 2983459"/>
                <a:gd name="connsiteX81" fmla="*/ 1409796 w 4041320"/>
                <a:gd name="connsiteY81" fmla="*/ 2613164 h 2983459"/>
                <a:gd name="connsiteX82" fmla="*/ 1662807 w 4041320"/>
                <a:gd name="connsiteY82" fmla="*/ 2919882 h 2983459"/>
                <a:gd name="connsiteX83" fmla="*/ 2131835 w 4041320"/>
                <a:gd name="connsiteY83" fmla="*/ 2548718 h 2983459"/>
                <a:gd name="connsiteX84" fmla="*/ 2387234 w 4041320"/>
                <a:gd name="connsiteY84" fmla="*/ 1988988 h 2983459"/>
                <a:gd name="connsiteX85" fmla="*/ 2161607 w 4041320"/>
                <a:gd name="connsiteY85" fmla="*/ 1744629 h 2983459"/>
                <a:gd name="connsiteX86" fmla="*/ 2159010 w 4041320"/>
                <a:gd name="connsiteY86" fmla="*/ 1737830 h 2983459"/>
                <a:gd name="connsiteX87" fmla="*/ 2194045 w 4041320"/>
                <a:gd name="connsiteY87" fmla="*/ 1759883 h 2983459"/>
                <a:gd name="connsiteX88" fmla="*/ 2450487 w 4041320"/>
                <a:gd name="connsiteY88" fmla="*/ 1901867 h 2983459"/>
                <a:gd name="connsiteX89" fmla="*/ 2735722 w 4041320"/>
                <a:gd name="connsiteY89" fmla="*/ 2095206 h 2983459"/>
                <a:gd name="connsiteX90" fmla="*/ 3016184 w 4041320"/>
                <a:gd name="connsiteY90" fmla="*/ 1849354 h 2983459"/>
                <a:gd name="connsiteX91" fmla="*/ 2972026 w 4041320"/>
                <a:gd name="connsiteY91" fmla="*/ 1845774 h 2983459"/>
                <a:gd name="connsiteX92" fmla="*/ 2600162 w 4041320"/>
                <a:gd name="connsiteY92" fmla="*/ 1549438 h 2983459"/>
                <a:gd name="connsiteX93" fmla="*/ 2612530 w 4041320"/>
                <a:gd name="connsiteY93" fmla="*/ 1485537 h 2983459"/>
                <a:gd name="connsiteX94" fmla="*/ 2635976 w 4041320"/>
                <a:gd name="connsiteY94" fmla="*/ 1511089 h 2983459"/>
                <a:gd name="connsiteX95" fmla="*/ 3596203 w 4041320"/>
                <a:gd name="connsiteY95" fmla="*/ 1753877 h 2983459"/>
                <a:gd name="connsiteX96" fmla="*/ 3754932 w 4041320"/>
                <a:gd name="connsiteY96" fmla="*/ 186873 h 2983459"/>
                <a:gd name="connsiteX97" fmla="*/ 3630813 w 4041320"/>
                <a:gd name="connsiteY97" fmla="*/ 330088 h 2983459"/>
                <a:gd name="connsiteX98" fmla="*/ 3449409 w 4041320"/>
                <a:gd name="connsiteY98" fmla="*/ 421983 h 2983459"/>
                <a:gd name="connsiteX99" fmla="*/ 3335984 w 4041320"/>
                <a:gd name="connsiteY99" fmla="*/ 1235418 h 2983459"/>
                <a:gd name="connsiteX100" fmla="*/ 3316177 w 4041320"/>
                <a:gd name="connsiteY100" fmla="*/ 1251046 h 2983459"/>
                <a:gd name="connsiteX101" fmla="*/ 3320347 w 4041320"/>
                <a:gd name="connsiteY101" fmla="*/ 1243005 h 2983459"/>
                <a:gd name="connsiteX102" fmla="*/ 3363478 w 4041320"/>
                <a:gd name="connsiteY102" fmla="*/ 987681 h 2983459"/>
                <a:gd name="connsiteX103" fmla="*/ 3195202 w 4041320"/>
                <a:gd name="connsiteY103" fmla="*/ 1019904 h 2983459"/>
                <a:gd name="connsiteX104" fmla="*/ 3213103 w 4041320"/>
                <a:gd name="connsiteY104" fmla="*/ 880270 h 2983459"/>
                <a:gd name="connsiteX105" fmla="*/ 3055568 w 4041320"/>
                <a:gd name="connsiteY105" fmla="*/ 879076 h 2983459"/>
                <a:gd name="connsiteX106" fmla="*/ 3100919 w 4041320"/>
                <a:gd name="connsiteY106" fmla="*/ 775246 h 2983459"/>
                <a:gd name="connsiteX107" fmla="*/ 3009844 w 4041320"/>
                <a:gd name="connsiteY107" fmla="*/ 733176 h 2983459"/>
                <a:gd name="connsiteX108" fmla="*/ 2984603 w 4041320"/>
                <a:gd name="connsiteY108" fmla="*/ 733348 h 2983459"/>
                <a:gd name="connsiteX109" fmla="*/ 3005358 w 4041320"/>
                <a:gd name="connsiteY109" fmla="*/ 725896 h 2983459"/>
                <a:gd name="connsiteX110" fmla="*/ 3036473 w 4041320"/>
                <a:gd name="connsiteY110" fmla="*/ 716766 h 2983459"/>
                <a:gd name="connsiteX111" fmla="*/ 3186848 w 4041320"/>
                <a:gd name="connsiteY111" fmla="*/ 682156 h 2983459"/>
                <a:gd name="connsiteX112" fmla="*/ 3034086 w 4041320"/>
                <a:gd name="connsiteY112" fmla="*/ 487623 h 2983459"/>
                <a:gd name="connsiteX113" fmla="*/ 2874871 w 4041320"/>
                <a:gd name="connsiteY113" fmla="*/ 468100 h 2983459"/>
                <a:gd name="connsiteX114" fmla="*/ 2860169 w 4041320"/>
                <a:gd name="connsiteY114" fmla="*/ 467317 h 2983459"/>
                <a:gd name="connsiteX115" fmla="*/ 2860289 w 4041320"/>
                <a:gd name="connsiteY115" fmla="*/ 467001 h 2983459"/>
                <a:gd name="connsiteX116" fmla="*/ 2963672 w 4041320"/>
                <a:gd name="connsiteY116" fmla="*/ 435113 h 2983459"/>
                <a:gd name="connsiteX117" fmla="*/ 2396781 w 4041320"/>
                <a:gd name="connsiteY117" fmla="*/ 87819 h 2983459"/>
                <a:gd name="connsiteX118" fmla="*/ 2373129 w 4041320"/>
                <a:gd name="connsiteY118" fmla="*/ 615 h 2983459"/>
                <a:gd name="connsiteX119" fmla="*/ 2451581 w 4041320"/>
                <a:gd name="connsiteY119" fmla="*/ 7487 h 2983459"/>
                <a:gd name="connsiteX120" fmla="*/ 3026716 w 4041320"/>
                <a:gd name="connsiteY120" fmla="*/ 398450 h 2983459"/>
                <a:gd name="connsiteX121" fmla="*/ 3265817 w 4041320"/>
                <a:gd name="connsiteY121" fmla="*/ 679556 h 2983459"/>
                <a:gd name="connsiteX122" fmla="*/ 3223813 w 4041320"/>
                <a:gd name="connsiteY122" fmla="*/ 782951 h 2983459"/>
                <a:gd name="connsiteX123" fmla="*/ 3398091 w 4041320"/>
                <a:gd name="connsiteY123" fmla="*/ 917242 h 2983459"/>
                <a:gd name="connsiteX124" fmla="*/ 3375674 w 4041320"/>
                <a:gd name="connsiteY124" fmla="*/ 421070 h 2983459"/>
                <a:gd name="connsiteX125" fmla="*/ 3579232 w 4041320"/>
                <a:gd name="connsiteY125" fmla="*/ 291826 h 2983459"/>
                <a:gd name="connsiteX126" fmla="*/ 3737557 w 4041320"/>
                <a:gd name="connsiteY126" fmla="*/ 143197 h 2983459"/>
                <a:gd name="connsiteX127" fmla="*/ 4041279 w 4041320"/>
                <a:gd name="connsiteY127" fmla="*/ 973587 h 2983459"/>
                <a:gd name="connsiteX128" fmla="*/ 3540460 w 4041320"/>
                <a:gd name="connsiteY128" fmla="*/ 1881525 h 2983459"/>
                <a:gd name="connsiteX129" fmla="*/ 3114826 w 4041320"/>
                <a:gd name="connsiteY129" fmla="*/ 1891067 h 2983459"/>
                <a:gd name="connsiteX130" fmla="*/ 3061584 w 4041320"/>
                <a:gd name="connsiteY130" fmla="*/ 1872530 h 2983459"/>
                <a:gd name="connsiteX131" fmla="*/ 3055194 w 4041320"/>
                <a:gd name="connsiteY131" fmla="*/ 1902782 h 2983459"/>
                <a:gd name="connsiteX132" fmla="*/ 2726221 w 4041320"/>
                <a:gd name="connsiteY132" fmla="*/ 2169092 h 2983459"/>
                <a:gd name="connsiteX133" fmla="*/ 2438654 w 4041320"/>
                <a:gd name="connsiteY133" fmla="*/ 2039848 h 2983459"/>
                <a:gd name="connsiteX134" fmla="*/ 2425729 w 4041320"/>
                <a:gd name="connsiteY134" fmla="*/ 2207865 h 2983459"/>
                <a:gd name="connsiteX135" fmla="*/ 2554973 w 4041320"/>
                <a:gd name="connsiteY135" fmla="*/ 2482507 h 2983459"/>
                <a:gd name="connsiteX136" fmla="*/ 2548511 w 4041320"/>
                <a:gd name="connsiteY136" fmla="*/ 2631138 h 2983459"/>
                <a:gd name="connsiteX137" fmla="*/ 2577591 w 4041320"/>
                <a:gd name="connsiteY137" fmla="*/ 2815310 h 2983459"/>
                <a:gd name="connsiteX138" fmla="*/ 2364339 w 4041320"/>
                <a:gd name="connsiteY138" fmla="*/ 2892857 h 2983459"/>
                <a:gd name="connsiteX139" fmla="*/ 2031535 w 4041320"/>
                <a:gd name="connsiteY139" fmla="*/ 2821772 h 2983459"/>
                <a:gd name="connsiteX140" fmla="*/ 2021378 w 4041320"/>
                <a:gd name="connsiteY140" fmla="*/ 2762177 h 2983459"/>
                <a:gd name="connsiteX141" fmla="*/ 2020845 w 4041320"/>
                <a:gd name="connsiteY141" fmla="*/ 2744183 h 2983459"/>
                <a:gd name="connsiteX142" fmla="*/ 1970814 w 4041320"/>
                <a:gd name="connsiteY142" fmla="*/ 2791607 h 2983459"/>
                <a:gd name="connsiteX143" fmla="*/ 1656730 w 4041320"/>
                <a:gd name="connsiteY143" fmla="*/ 2983326 h 2983459"/>
                <a:gd name="connsiteX144" fmla="*/ 1343313 w 4041320"/>
                <a:gd name="connsiteY144" fmla="*/ 2605289 h 2983459"/>
                <a:gd name="connsiteX145" fmla="*/ 1488712 w 4041320"/>
                <a:gd name="connsiteY145" fmla="*/ 2446965 h 2983459"/>
                <a:gd name="connsiteX146" fmla="*/ 1155910 w 4041320"/>
                <a:gd name="connsiteY146" fmla="*/ 2414653 h 2983459"/>
                <a:gd name="connsiteX147" fmla="*/ 1142985 w 4041320"/>
                <a:gd name="connsiteY147" fmla="*/ 2560053 h 2983459"/>
                <a:gd name="connsiteX148" fmla="*/ 1058976 w 4041320"/>
                <a:gd name="connsiteY148" fmla="*/ 2702221 h 2983459"/>
                <a:gd name="connsiteX149" fmla="*/ 991123 w 4041320"/>
                <a:gd name="connsiteY149" fmla="*/ 2957478 h 2983459"/>
                <a:gd name="connsiteX150" fmla="*/ 454762 w 4041320"/>
                <a:gd name="connsiteY150" fmla="*/ 2844389 h 2983459"/>
                <a:gd name="connsiteX151" fmla="*/ 467687 w 4041320"/>
                <a:gd name="connsiteY151" fmla="*/ 2656986 h 2983459"/>
                <a:gd name="connsiteX152" fmla="*/ 338443 w 4041320"/>
                <a:gd name="connsiteY152" fmla="*/ 2682835 h 2983459"/>
                <a:gd name="connsiteX153" fmla="*/ 2409 w 4041320"/>
                <a:gd name="connsiteY153" fmla="*/ 2337107 h 2983459"/>
                <a:gd name="connsiteX154" fmla="*/ 205968 w 4041320"/>
                <a:gd name="connsiteY154" fmla="*/ 1981687 h 2983459"/>
                <a:gd name="connsiteX155" fmla="*/ 225354 w 4041320"/>
                <a:gd name="connsiteY155" fmla="*/ 1626266 h 2983459"/>
                <a:gd name="connsiteX156" fmla="*/ 18564 w 4041320"/>
                <a:gd name="connsiteY156" fmla="*/ 1332238 h 2983459"/>
                <a:gd name="connsiteX157" fmla="*/ 238277 w 4041320"/>
                <a:gd name="connsiteY157" fmla="*/ 928351 h 2983459"/>
                <a:gd name="connsiteX158" fmla="*/ 238279 w 4041320"/>
                <a:gd name="connsiteY158" fmla="*/ 1244997 h 2983459"/>
                <a:gd name="connsiteX159" fmla="*/ 1252843 w 4041320"/>
                <a:gd name="connsiteY159" fmla="*/ 602009 h 2983459"/>
                <a:gd name="connsiteX160" fmla="*/ 1553335 w 4041320"/>
                <a:gd name="connsiteY160" fmla="*/ 382295 h 2983459"/>
                <a:gd name="connsiteX161" fmla="*/ 1633552 w 4041320"/>
                <a:gd name="connsiteY161" fmla="*/ 373882 h 2983459"/>
                <a:gd name="connsiteX162" fmla="*/ 1642848 w 4041320"/>
                <a:gd name="connsiteY162" fmla="*/ 353995 h 2983459"/>
                <a:gd name="connsiteX163" fmla="*/ 1899064 w 4041320"/>
                <a:gd name="connsiteY163" fmla="*/ 107652 h 2983459"/>
                <a:gd name="connsiteX164" fmla="*/ 2373129 w 4041320"/>
                <a:gd name="connsiteY164" fmla="*/ 615 h 2983459"/>
                <a:gd name="connsiteX0" fmla="*/ 2424492 w 4060676"/>
                <a:gd name="connsiteY0" fmla="*/ 2267062 h 2983459"/>
                <a:gd name="connsiteX1" fmla="*/ 2114194 w 4060676"/>
                <a:gd name="connsiteY1" fmla="*/ 2792182 h 2983459"/>
                <a:gd name="connsiteX2" fmla="*/ 2333789 w 4060676"/>
                <a:gd name="connsiteY2" fmla="*/ 2837533 h 2983459"/>
                <a:gd name="connsiteX3" fmla="*/ 2553385 w 4060676"/>
                <a:gd name="connsiteY3" fmla="*/ 2789795 h 2983459"/>
                <a:gd name="connsiteX4" fmla="*/ 2514001 w 4060676"/>
                <a:gd name="connsiteY4" fmla="*/ 2663289 h 2983459"/>
                <a:gd name="connsiteX5" fmla="*/ 2527129 w 4060676"/>
                <a:gd name="connsiteY5" fmla="*/ 2486659 h 2983459"/>
                <a:gd name="connsiteX6" fmla="*/ 2424492 w 4060676"/>
                <a:gd name="connsiteY6" fmla="*/ 2267062 h 2983459"/>
                <a:gd name="connsiteX7" fmla="*/ 283436 w 4060676"/>
                <a:gd name="connsiteY7" fmla="*/ 2047468 h 2983459"/>
                <a:gd name="connsiteX8" fmla="*/ 100839 w 4060676"/>
                <a:gd name="connsiteY8" fmla="*/ 2318382 h 2983459"/>
                <a:gd name="connsiteX9" fmla="*/ 388460 w 4060676"/>
                <a:gd name="connsiteY9" fmla="*/ 2607197 h 2983459"/>
                <a:gd name="connsiteX10" fmla="*/ 507806 w 4060676"/>
                <a:gd name="connsiteY10" fmla="*/ 2510528 h 2983459"/>
                <a:gd name="connsiteX11" fmla="*/ 283436 w 4060676"/>
                <a:gd name="connsiteY11" fmla="*/ 2047468 h 2983459"/>
                <a:gd name="connsiteX12" fmla="*/ 2765820 w 4060676"/>
                <a:gd name="connsiteY12" fmla="*/ 769874 h 2983459"/>
                <a:gd name="connsiteX13" fmla="*/ 2712413 w 4060676"/>
                <a:gd name="connsiteY13" fmla="*/ 808065 h 2983459"/>
                <a:gd name="connsiteX14" fmla="*/ 2805032 w 4060676"/>
                <a:gd name="connsiteY14" fmla="*/ 920071 h 2983459"/>
                <a:gd name="connsiteX15" fmla="*/ 2897100 w 4060676"/>
                <a:gd name="connsiteY15" fmla="*/ 896977 h 2983459"/>
                <a:gd name="connsiteX16" fmla="*/ 2546225 w 4060676"/>
                <a:gd name="connsiteY16" fmla="*/ 1153571 h 2983459"/>
                <a:gd name="connsiteX17" fmla="*/ 2613342 w 4060676"/>
                <a:gd name="connsiteY17" fmla="*/ 1051580 h 2983459"/>
                <a:gd name="connsiteX18" fmla="*/ 2509226 w 4060676"/>
                <a:gd name="connsiteY18" fmla="*/ 958442 h 2983459"/>
                <a:gd name="connsiteX19" fmla="*/ 2444781 w 4060676"/>
                <a:gd name="connsiteY19" fmla="*/ 1012743 h 2983459"/>
                <a:gd name="connsiteX20" fmla="*/ 2765820 w 4060676"/>
                <a:gd name="connsiteY20" fmla="*/ 769874 h 2983459"/>
                <a:gd name="connsiteX21" fmla="*/ 2410333 w 4060676"/>
                <a:gd name="connsiteY21" fmla="*/ 550290 h 2983459"/>
                <a:gd name="connsiteX22" fmla="*/ 2440902 w 4060676"/>
                <a:gd name="connsiteY22" fmla="*/ 550782 h 2983459"/>
                <a:gd name="connsiteX23" fmla="*/ 2549805 w 4060676"/>
                <a:gd name="connsiteY23" fmla="*/ 567584 h 2983459"/>
                <a:gd name="connsiteX24" fmla="*/ 2296792 w 4060676"/>
                <a:gd name="connsiteY24" fmla="*/ 820596 h 2983459"/>
                <a:gd name="connsiteX25" fmla="*/ 2410333 w 4060676"/>
                <a:gd name="connsiteY25" fmla="*/ 550290 h 2983459"/>
                <a:gd name="connsiteX26" fmla="*/ 3783150 w 4060676"/>
                <a:gd name="connsiteY26" fmla="*/ 254893 h 2983459"/>
                <a:gd name="connsiteX27" fmla="*/ 3673467 w 4060676"/>
                <a:gd name="connsiteY27" fmla="*/ 441155 h 2983459"/>
                <a:gd name="connsiteX28" fmla="*/ 3510555 w 4060676"/>
                <a:gd name="connsiteY28" fmla="*/ 467805 h 2983459"/>
                <a:gd name="connsiteX29" fmla="*/ 3659624 w 4060676"/>
                <a:gd name="connsiteY29" fmla="*/ 379108 h 2983459"/>
                <a:gd name="connsiteX30" fmla="*/ 3783150 w 4060676"/>
                <a:gd name="connsiteY30" fmla="*/ 254893 h 2983459"/>
                <a:gd name="connsiteX31" fmla="*/ 2416137 w 4060676"/>
                <a:gd name="connsiteY31" fmla="*/ 87819 h 2983459"/>
                <a:gd name="connsiteX32" fmla="*/ 1745417 w 4060676"/>
                <a:gd name="connsiteY32" fmla="*/ 401696 h 2983459"/>
                <a:gd name="connsiteX33" fmla="*/ 1934561 w 4060676"/>
                <a:gd name="connsiteY33" fmla="*/ 406041 h 2983459"/>
                <a:gd name="connsiteX34" fmla="*/ 1942233 w 4060676"/>
                <a:gd name="connsiteY34" fmla="*/ 407143 h 2983459"/>
                <a:gd name="connsiteX35" fmla="*/ 1910203 w 4060676"/>
                <a:gd name="connsiteY35" fmla="*/ 415856 h 2983459"/>
                <a:gd name="connsiteX36" fmla="*/ 1583292 w 4060676"/>
                <a:gd name="connsiteY36" fmla="*/ 483859 h 2983459"/>
                <a:gd name="connsiteX37" fmla="*/ 965634 w 4060676"/>
                <a:gd name="connsiteY37" fmla="*/ 1285034 h 2983459"/>
                <a:gd name="connsiteX38" fmla="*/ 1151445 w 4060676"/>
                <a:gd name="connsiteY38" fmla="*/ 1578898 h 2983459"/>
                <a:gd name="connsiteX39" fmla="*/ 1344233 w 4060676"/>
                <a:gd name="connsiteY39" fmla="*/ 1359120 h 2983459"/>
                <a:gd name="connsiteX40" fmla="*/ 1118671 w 4060676"/>
                <a:gd name="connsiteY40" fmla="*/ 1825668 h 2983459"/>
                <a:gd name="connsiteX41" fmla="*/ 1330371 w 4060676"/>
                <a:gd name="connsiteY41" fmla="*/ 1950338 h 2983459"/>
                <a:gd name="connsiteX42" fmla="*/ 1691253 w 4060676"/>
                <a:gd name="connsiteY42" fmla="*/ 1771687 h 2983459"/>
                <a:gd name="connsiteX43" fmla="*/ 1922599 w 4060676"/>
                <a:gd name="connsiteY43" fmla="*/ 1748552 h 2983459"/>
                <a:gd name="connsiteX44" fmla="*/ 2005498 w 4060676"/>
                <a:gd name="connsiteY44" fmla="*/ 830879 h 2983459"/>
                <a:gd name="connsiteX45" fmla="*/ 2015138 w 4060676"/>
                <a:gd name="connsiteY45" fmla="*/ 1866154 h 2983459"/>
                <a:gd name="connsiteX46" fmla="*/ 1987126 w 4060676"/>
                <a:gd name="connsiteY46" fmla="*/ 1861564 h 2983459"/>
                <a:gd name="connsiteX47" fmla="*/ 1951657 w 4060676"/>
                <a:gd name="connsiteY47" fmla="*/ 1852495 h 2983459"/>
                <a:gd name="connsiteX48" fmla="*/ 1915327 w 4060676"/>
                <a:gd name="connsiteY48" fmla="*/ 1846824 h 2983459"/>
                <a:gd name="connsiteX49" fmla="*/ 1905145 w 4060676"/>
                <a:gd name="connsiteY49" fmla="*/ 1844465 h 2983459"/>
                <a:gd name="connsiteX50" fmla="*/ 1815161 w 4060676"/>
                <a:gd name="connsiteY50" fmla="*/ 1841415 h 2983459"/>
                <a:gd name="connsiteX51" fmla="*/ 1802057 w 4060676"/>
                <a:gd name="connsiteY51" fmla="*/ 1844470 h 2983459"/>
                <a:gd name="connsiteX52" fmla="*/ 1794144 w 4060676"/>
                <a:gd name="connsiteY52" fmla="*/ 1845158 h 2983459"/>
                <a:gd name="connsiteX53" fmla="*/ 1272809 w 4060676"/>
                <a:gd name="connsiteY53" fmla="*/ 2057015 h 2983459"/>
                <a:gd name="connsiteX54" fmla="*/ 975910 w 4060676"/>
                <a:gd name="connsiteY54" fmla="*/ 1821531 h 2983459"/>
                <a:gd name="connsiteX55" fmla="*/ 969826 w 4060676"/>
                <a:gd name="connsiteY55" fmla="*/ 1813649 h 2983459"/>
                <a:gd name="connsiteX56" fmla="*/ 992712 w 4060676"/>
                <a:gd name="connsiteY56" fmla="*/ 1775406 h 2983459"/>
                <a:gd name="connsiteX57" fmla="*/ 1073503 w 4060676"/>
                <a:gd name="connsiteY57" fmla="*/ 1658401 h 2983459"/>
                <a:gd name="connsiteX58" fmla="*/ 846746 w 4060676"/>
                <a:gd name="connsiteY58" fmla="*/ 1299172 h 2983459"/>
                <a:gd name="connsiteX59" fmla="*/ 1248940 w 4060676"/>
                <a:gd name="connsiteY59" fmla="*/ 685736 h 2983459"/>
                <a:gd name="connsiteX60" fmla="*/ 185024 w 4060676"/>
                <a:gd name="connsiteY60" fmla="*/ 1315433 h 2983459"/>
                <a:gd name="connsiteX61" fmla="*/ 136852 w 4060676"/>
                <a:gd name="connsiteY61" fmla="*/ 1272061 h 2983459"/>
                <a:gd name="connsiteX62" fmla="*/ 150936 w 4060676"/>
                <a:gd name="connsiteY62" fmla="*/ 1264158 h 2983459"/>
                <a:gd name="connsiteX63" fmla="*/ 203475 w 4060676"/>
                <a:gd name="connsiteY63" fmla="*/ 999615 h 2983459"/>
                <a:gd name="connsiteX64" fmla="*/ 67622 w 4060676"/>
                <a:gd name="connsiteY64" fmla="*/ 1270717 h 2983459"/>
                <a:gd name="connsiteX65" fmla="*/ 78636 w 4060676"/>
                <a:gd name="connsiteY65" fmla="*/ 1276004 h 2983459"/>
                <a:gd name="connsiteX66" fmla="*/ 80271 w 4060676"/>
                <a:gd name="connsiteY66" fmla="*/ 1291713 h 2983459"/>
                <a:gd name="connsiteX67" fmla="*/ 341916 w 4060676"/>
                <a:gd name="connsiteY67" fmla="*/ 1476996 h 2983459"/>
                <a:gd name="connsiteX68" fmla="*/ 585737 w 4060676"/>
                <a:gd name="connsiteY68" fmla="*/ 2422013 h 2983459"/>
                <a:gd name="connsiteX69" fmla="*/ 598608 w 4060676"/>
                <a:gd name="connsiteY69" fmla="*/ 2446757 h 2983459"/>
                <a:gd name="connsiteX70" fmla="*/ 598155 w 4060676"/>
                <a:gd name="connsiteY70" fmla="*/ 2458370 h 2983459"/>
                <a:gd name="connsiteX71" fmla="*/ 579414 w 4060676"/>
                <a:gd name="connsiteY71" fmla="*/ 2638226 h 2983459"/>
                <a:gd name="connsiteX72" fmla="*/ 535256 w 4060676"/>
                <a:gd name="connsiteY72" fmla="*/ 2789795 h 2983459"/>
                <a:gd name="connsiteX73" fmla="*/ 992348 w 4060676"/>
                <a:gd name="connsiteY73" fmla="*/ 2878111 h 2983459"/>
                <a:gd name="connsiteX74" fmla="*/ 1007864 w 4060676"/>
                <a:gd name="connsiteY74" fmla="*/ 2732510 h 2983459"/>
                <a:gd name="connsiteX75" fmla="*/ 1096179 w 4060676"/>
                <a:gd name="connsiteY75" fmla="*/ 2542750 h 2983459"/>
                <a:gd name="connsiteX76" fmla="*/ 1099909 w 4060676"/>
                <a:gd name="connsiteY76" fmla="*/ 2340609 h 2983459"/>
                <a:gd name="connsiteX77" fmla="*/ 1097124 w 4060676"/>
                <a:gd name="connsiteY77" fmla="*/ 2264619 h 2983459"/>
                <a:gd name="connsiteX78" fmla="*/ 1118381 w 4060676"/>
                <a:gd name="connsiteY78" fmla="*/ 2289370 h 2983459"/>
                <a:gd name="connsiteX79" fmla="*/ 1645166 w 4060676"/>
                <a:gd name="connsiteY79" fmla="*/ 2259902 h 2983459"/>
                <a:gd name="connsiteX80" fmla="*/ 1657101 w 4060676"/>
                <a:gd name="connsiteY80" fmla="*/ 2443694 h 2983459"/>
                <a:gd name="connsiteX81" fmla="*/ 1429152 w 4060676"/>
                <a:gd name="connsiteY81" fmla="*/ 2613164 h 2983459"/>
                <a:gd name="connsiteX82" fmla="*/ 1682163 w 4060676"/>
                <a:gd name="connsiteY82" fmla="*/ 2919882 h 2983459"/>
                <a:gd name="connsiteX83" fmla="*/ 2151191 w 4060676"/>
                <a:gd name="connsiteY83" fmla="*/ 2548718 h 2983459"/>
                <a:gd name="connsiteX84" fmla="*/ 2406590 w 4060676"/>
                <a:gd name="connsiteY84" fmla="*/ 1988988 h 2983459"/>
                <a:gd name="connsiteX85" fmla="*/ 2180963 w 4060676"/>
                <a:gd name="connsiteY85" fmla="*/ 1744629 h 2983459"/>
                <a:gd name="connsiteX86" fmla="*/ 2178366 w 4060676"/>
                <a:gd name="connsiteY86" fmla="*/ 1737830 h 2983459"/>
                <a:gd name="connsiteX87" fmla="*/ 2213401 w 4060676"/>
                <a:gd name="connsiteY87" fmla="*/ 1759883 h 2983459"/>
                <a:gd name="connsiteX88" fmla="*/ 2469843 w 4060676"/>
                <a:gd name="connsiteY88" fmla="*/ 1901867 h 2983459"/>
                <a:gd name="connsiteX89" fmla="*/ 2755078 w 4060676"/>
                <a:gd name="connsiteY89" fmla="*/ 2095206 h 2983459"/>
                <a:gd name="connsiteX90" fmla="*/ 3035540 w 4060676"/>
                <a:gd name="connsiteY90" fmla="*/ 1849354 h 2983459"/>
                <a:gd name="connsiteX91" fmla="*/ 2991382 w 4060676"/>
                <a:gd name="connsiteY91" fmla="*/ 1845774 h 2983459"/>
                <a:gd name="connsiteX92" fmla="*/ 2619518 w 4060676"/>
                <a:gd name="connsiteY92" fmla="*/ 1549438 h 2983459"/>
                <a:gd name="connsiteX93" fmla="*/ 2631886 w 4060676"/>
                <a:gd name="connsiteY93" fmla="*/ 1485537 h 2983459"/>
                <a:gd name="connsiteX94" fmla="*/ 2655332 w 4060676"/>
                <a:gd name="connsiteY94" fmla="*/ 1511089 h 2983459"/>
                <a:gd name="connsiteX95" fmla="*/ 3615559 w 4060676"/>
                <a:gd name="connsiteY95" fmla="*/ 1753877 h 2983459"/>
                <a:gd name="connsiteX96" fmla="*/ 3774288 w 4060676"/>
                <a:gd name="connsiteY96" fmla="*/ 186873 h 2983459"/>
                <a:gd name="connsiteX97" fmla="*/ 3650169 w 4060676"/>
                <a:gd name="connsiteY97" fmla="*/ 330088 h 2983459"/>
                <a:gd name="connsiteX98" fmla="*/ 3468765 w 4060676"/>
                <a:gd name="connsiteY98" fmla="*/ 421983 h 2983459"/>
                <a:gd name="connsiteX99" fmla="*/ 3355340 w 4060676"/>
                <a:gd name="connsiteY99" fmla="*/ 1235418 h 2983459"/>
                <a:gd name="connsiteX100" fmla="*/ 3335533 w 4060676"/>
                <a:gd name="connsiteY100" fmla="*/ 1251046 h 2983459"/>
                <a:gd name="connsiteX101" fmla="*/ 3339703 w 4060676"/>
                <a:gd name="connsiteY101" fmla="*/ 1243005 h 2983459"/>
                <a:gd name="connsiteX102" fmla="*/ 3382834 w 4060676"/>
                <a:gd name="connsiteY102" fmla="*/ 987681 h 2983459"/>
                <a:gd name="connsiteX103" fmla="*/ 3214558 w 4060676"/>
                <a:gd name="connsiteY103" fmla="*/ 1019904 h 2983459"/>
                <a:gd name="connsiteX104" fmla="*/ 3232459 w 4060676"/>
                <a:gd name="connsiteY104" fmla="*/ 880270 h 2983459"/>
                <a:gd name="connsiteX105" fmla="*/ 3074924 w 4060676"/>
                <a:gd name="connsiteY105" fmla="*/ 879076 h 2983459"/>
                <a:gd name="connsiteX106" fmla="*/ 3120275 w 4060676"/>
                <a:gd name="connsiteY106" fmla="*/ 775246 h 2983459"/>
                <a:gd name="connsiteX107" fmla="*/ 3029200 w 4060676"/>
                <a:gd name="connsiteY107" fmla="*/ 733176 h 2983459"/>
                <a:gd name="connsiteX108" fmla="*/ 3003959 w 4060676"/>
                <a:gd name="connsiteY108" fmla="*/ 733348 h 2983459"/>
                <a:gd name="connsiteX109" fmla="*/ 3024714 w 4060676"/>
                <a:gd name="connsiteY109" fmla="*/ 725896 h 2983459"/>
                <a:gd name="connsiteX110" fmla="*/ 3055829 w 4060676"/>
                <a:gd name="connsiteY110" fmla="*/ 716766 h 2983459"/>
                <a:gd name="connsiteX111" fmla="*/ 3206204 w 4060676"/>
                <a:gd name="connsiteY111" fmla="*/ 682156 h 2983459"/>
                <a:gd name="connsiteX112" fmla="*/ 3053442 w 4060676"/>
                <a:gd name="connsiteY112" fmla="*/ 487623 h 2983459"/>
                <a:gd name="connsiteX113" fmla="*/ 2894227 w 4060676"/>
                <a:gd name="connsiteY113" fmla="*/ 468100 h 2983459"/>
                <a:gd name="connsiteX114" fmla="*/ 2879525 w 4060676"/>
                <a:gd name="connsiteY114" fmla="*/ 467317 h 2983459"/>
                <a:gd name="connsiteX115" fmla="*/ 2879645 w 4060676"/>
                <a:gd name="connsiteY115" fmla="*/ 467001 h 2983459"/>
                <a:gd name="connsiteX116" fmla="*/ 2983028 w 4060676"/>
                <a:gd name="connsiteY116" fmla="*/ 435113 h 2983459"/>
                <a:gd name="connsiteX117" fmla="*/ 2416137 w 4060676"/>
                <a:gd name="connsiteY117" fmla="*/ 87819 h 2983459"/>
                <a:gd name="connsiteX118" fmla="*/ 2392485 w 4060676"/>
                <a:gd name="connsiteY118" fmla="*/ 615 h 2983459"/>
                <a:gd name="connsiteX119" fmla="*/ 2470937 w 4060676"/>
                <a:gd name="connsiteY119" fmla="*/ 7487 h 2983459"/>
                <a:gd name="connsiteX120" fmla="*/ 3046072 w 4060676"/>
                <a:gd name="connsiteY120" fmla="*/ 398450 h 2983459"/>
                <a:gd name="connsiteX121" fmla="*/ 3285173 w 4060676"/>
                <a:gd name="connsiteY121" fmla="*/ 679556 h 2983459"/>
                <a:gd name="connsiteX122" fmla="*/ 3243169 w 4060676"/>
                <a:gd name="connsiteY122" fmla="*/ 782951 h 2983459"/>
                <a:gd name="connsiteX123" fmla="*/ 3417447 w 4060676"/>
                <a:gd name="connsiteY123" fmla="*/ 917242 h 2983459"/>
                <a:gd name="connsiteX124" fmla="*/ 3395030 w 4060676"/>
                <a:gd name="connsiteY124" fmla="*/ 421070 h 2983459"/>
                <a:gd name="connsiteX125" fmla="*/ 3598588 w 4060676"/>
                <a:gd name="connsiteY125" fmla="*/ 291826 h 2983459"/>
                <a:gd name="connsiteX126" fmla="*/ 3756913 w 4060676"/>
                <a:gd name="connsiteY126" fmla="*/ 143197 h 2983459"/>
                <a:gd name="connsiteX127" fmla="*/ 4060635 w 4060676"/>
                <a:gd name="connsiteY127" fmla="*/ 973587 h 2983459"/>
                <a:gd name="connsiteX128" fmla="*/ 3559816 w 4060676"/>
                <a:gd name="connsiteY128" fmla="*/ 1881525 h 2983459"/>
                <a:gd name="connsiteX129" fmla="*/ 3134182 w 4060676"/>
                <a:gd name="connsiteY129" fmla="*/ 1891067 h 2983459"/>
                <a:gd name="connsiteX130" fmla="*/ 3080940 w 4060676"/>
                <a:gd name="connsiteY130" fmla="*/ 1872530 h 2983459"/>
                <a:gd name="connsiteX131" fmla="*/ 3074550 w 4060676"/>
                <a:gd name="connsiteY131" fmla="*/ 1902782 h 2983459"/>
                <a:gd name="connsiteX132" fmla="*/ 2745577 w 4060676"/>
                <a:gd name="connsiteY132" fmla="*/ 2169092 h 2983459"/>
                <a:gd name="connsiteX133" fmla="*/ 2458010 w 4060676"/>
                <a:gd name="connsiteY133" fmla="*/ 2039848 h 2983459"/>
                <a:gd name="connsiteX134" fmla="*/ 2445085 w 4060676"/>
                <a:gd name="connsiteY134" fmla="*/ 2207865 h 2983459"/>
                <a:gd name="connsiteX135" fmla="*/ 2574329 w 4060676"/>
                <a:gd name="connsiteY135" fmla="*/ 2482507 h 2983459"/>
                <a:gd name="connsiteX136" fmla="*/ 2567867 w 4060676"/>
                <a:gd name="connsiteY136" fmla="*/ 2631138 h 2983459"/>
                <a:gd name="connsiteX137" fmla="*/ 2596947 w 4060676"/>
                <a:gd name="connsiteY137" fmla="*/ 2815310 h 2983459"/>
                <a:gd name="connsiteX138" fmla="*/ 2383695 w 4060676"/>
                <a:gd name="connsiteY138" fmla="*/ 2892857 h 2983459"/>
                <a:gd name="connsiteX139" fmla="*/ 2050891 w 4060676"/>
                <a:gd name="connsiteY139" fmla="*/ 2821772 h 2983459"/>
                <a:gd name="connsiteX140" fmla="*/ 2040734 w 4060676"/>
                <a:gd name="connsiteY140" fmla="*/ 2762177 h 2983459"/>
                <a:gd name="connsiteX141" fmla="*/ 2040201 w 4060676"/>
                <a:gd name="connsiteY141" fmla="*/ 2744183 h 2983459"/>
                <a:gd name="connsiteX142" fmla="*/ 1990170 w 4060676"/>
                <a:gd name="connsiteY142" fmla="*/ 2791607 h 2983459"/>
                <a:gd name="connsiteX143" fmla="*/ 1676086 w 4060676"/>
                <a:gd name="connsiteY143" fmla="*/ 2983326 h 2983459"/>
                <a:gd name="connsiteX144" fmla="*/ 1362669 w 4060676"/>
                <a:gd name="connsiteY144" fmla="*/ 2605289 h 2983459"/>
                <a:gd name="connsiteX145" fmla="*/ 1508068 w 4060676"/>
                <a:gd name="connsiteY145" fmla="*/ 2446965 h 2983459"/>
                <a:gd name="connsiteX146" fmla="*/ 1175266 w 4060676"/>
                <a:gd name="connsiteY146" fmla="*/ 2414653 h 2983459"/>
                <a:gd name="connsiteX147" fmla="*/ 1162341 w 4060676"/>
                <a:gd name="connsiteY147" fmla="*/ 2560053 h 2983459"/>
                <a:gd name="connsiteX148" fmla="*/ 1078332 w 4060676"/>
                <a:gd name="connsiteY148" fmla="*/ 2702221 h 2983459"/>
                <a:gd name="connsiteX149" fmla="*/ 1010479 w 4060676"/>
                <a:gd name="connsiteY149" fmla="*/ 2957478 h 2983459"/>
                <a:gd name="connsiteX150" fmla="*/ 474118 w 4060676"/>
                <a:gd name="connsiteY150" fmla="*/ 2844389 h 2983459"/>
                <a:gd name="connsiteX151" fmla="*/ 487043 w 4060676"/>
                <a:gd name="connsiteY151" fmla="*/ 2656986 h 2983459"/>
                <a:gd name="connsiteX152" fmla="*/ 357799 w 4060676"/>
                <a:gd name="connsiteY152" fmla="*/ 2682835 h 2983459"/>
                <a:gd name="connsiteX153" fmla="*/ 21765 w 4060676"/>
                <a:gd name="connsiteY153" fmla="*/ 2337107 h 2983459"/>
                <a:gd name="connsiteX154" fmla="*/ 225324 w 4060676"/>
                <a:gd name="connsiteY154" fmla="*/ 1981687 h 2983459"/>
                <a:gd name="connsiteX155" fmla="*/ 244710 w 4060676"/>
                <a:gd name="connsiteY155" fmla="*/ 1626266 h 2983459"/>
                <a:gd name="connsiteX156" fmla="*/ 37920 w 4060676"/>
                <a:gd name="connsiteY156" fmla="*/ 1332238 h 2983459"/>
                <a:gd name="connsiteX157" fmla="*/ 257633 w 4060676"/>
                <a:gd name="connsiteY157" fmla="*/ 928351 h 2983459"/>
                <a:gd name="connsiteX158" fmla="*/ 257635 w 4060676"/>
                <a:gd name="connsiteY158" fmla="*/ 1244997 h 2983459"/>
                <a:gd name="connsiteX159" fmla="*/ 1272199 w 4060676"/>
                <a:gd name="connsiteY159" fmla="*/ 602009 h 2983459"/>
                <a:gd name="connsiteX160" fmla="*/ 1572691 w 4060676"/>
                <a:gd name="connsiteY160" fmla="*/ 382295 h 2983459"/>
                <a:gd name="connsiteX161" fmla="*/ 1652908 w 4060676"/>
                <a:gd name="connsiteY161" fmla="*/ 373882 h 2983459"/>
                <a:gd name="connsiteX162" fmla="*/ 1662204 w 4060676"/>
                <a:gd name="connsiteY162" fmla="*/ 353995 h 2983459"/>
                <a:gd name="connsiteX163" fmla="*/ 1918420 w 4060676"/>
                <a:gd name="connsiteY163" fmla="*/ 107652 h 2983459"/>
                <a:gd name="connsiteX164" fmla="*/ 2392485 w 4060676"/>
                <a:gd name="connsiteY164" fmla="*/ 615 h 2983459"/>
                <a:gd name="connsiteX0" fmla="*/ 2424492 w 4060676"/>
                <a:gd name="connsiteY0" fmla="*/ 2267062 h 2983459"/>
                <a:gd name="connsiteX1" fmla="*/ 2114194 w 4060676"/>
                <a:gd name="connsiteY1" fmla="*/ 2792182 h 2983459"/>
                <a:gd name="connsiteX2" fmla="*/ 2333789 w 4060676"/>
                <a:gd name="connsiteY2" fmla="*/ 2837533 h 2983459"/>
                <a:gd name="connsiteX3" fmla="*/ 2553385 w 4060676"/>
                <a:gd name="connsiteY3" fmla="*/ 2789795 h 2983459"/>
                <a:gd name="connsiteX4" fmla="*/ 2514001 w 4060676"/>
                <a:gd name="connsiteY4" fmla="*/ 2663289 h 2983459"/>
                <a:gd name="connsiteX5" fmla="*/ 2527129 w 4060676"/>
                <a:gd name="connsiteY5" fmla="*/ 2486659 h 2983459"/>
                <a:gd name="connsiteX6" fmla="*/ 2424492 w 4060676"/>
                <a:gd name="connsiteY6" fmla="*/ 2267062 h 2983459"/>
                <a:gd name="connsiteX7" fmla="*/ 283436 w 4060676"/>
                <a:gd name="connsiteY7" fmla="*/ 2047468 h 2983459"/>
                <a:gd name="connsiteX8" fmla="*/ 100839 w 4060676"/>
                <a:gd name="connsiteY8" fmla="*/ 2318382 h 2983459"/>
                <a:gd name="connsiteX9" fmla="*/ 388460 w 4060676"/>
                <a:gd name="connsiteY9" fmla="*/ 2607197 h 2983459"/>
                <a:gd name="connsiteX10" fmla="*/ 507806 w 4060676"/>
                <a:gd name="connsiteY10" fmla="*/ 2510528 h 2983459"/>
                <a:gd name="connsiteX11" fmla="*/ 283436 w 4060676"/>
                <a:gd name="connsiteY11" fmla="*/ 2047468 h 2983459"/>
                <a:gd name="connsiteX12" fmla="*/ 2765820 w 4060676"/>
                <a:gd name="connsiteY12" fmla="*/ 769874 h 2983459"/>
                <a:gd name="connsiteX13" fmla="*/ 2712413 w 4060676"/>
                <a:gd name="connsiteY13" fmla="*/ 808065 h 2983459"/>
                <a:gd name="connsiteX14" fmla="*/ 2805032 w 4060676"/>
                <a:gd name="connsiteY14" fmla="*/ 920071 h 2983459"/>
                <a:gd name="connsiteX15" fmla="*/ 2897100 w 4060676"/>
                <a:gd name="connsiteY15" fmla="*/ 896977 h 2983459"/>
                <a:gd name="connsiteX16" fmla="*/ 2546225 w 4060676"/>
                <a:gd name="connsiteY16" fmla="*/ 1153571 h 2983459"/>
                <a:gd name="connsiteX17" fmla="*/ 2613342 w 4060676"/>
                <a:gd name="connsiteY17" fmla="*/ 1051580 h 2983459"/>
                <a:gd name="connsiteX18" fmla="*/ 2509226 w 4060676"/>
                <a:gd name="connsiteY18" fmla="*/ 958442 h 2983459"/>
                <a:gd name="connsiteX19" fmla="*/ 2444781 w 4060676"/>
                <a:gd name="connsiteY19" fmla="*/ 1012743 h 2983459"/>
                <a:gd name="connsiteX20" fmla="*/ 2765820 w 4060676"/>
                <a:gd name="connsiteY20" fmla="*/ 769874 h 2983459"/>
                <a:gd name="connsiteX21" fmla="*/ 2410333 w 4060676"/>
                <a:gd name="connsiteY21" fmla="*/ 550290 h 2983459"/>
                <a:gd name="connsiteX22" fmla="*/ 2440902 w 4060676"/>
                <a:gd name="connsiteY22" fmla="*/ 550782 h 2983459"/>
                <a:gd name="connsiteX23" fmla="*/ 2549805 w 4060676"/>
                <a:gd name="connsiteY23" fmla="*/ 567584 h 2983459"/>
                <a:gd name="connsiteX24" fmla="*/ 2296792 w 4060676"/>
                <a:gd name="connsiteY24" fmla="*/ 820596 h 2983459"/>
                <a:gd name="connsiteX25" fmla="*/ 2410333 w 4060676"/>
                <a:gd name="connsiteY25" fmla="*/ 550290 h 2983459"/>
                <a:gd name="connsiteX26" fmla="*/ 3783150 w 4060676"/>
                <a:gd name="connsiteY26" fmla="*/ 254893 h 2983459"/>
                <a:gd name="connsiteX27" fmla="*/ 3673467 w 4060676"/>
                <a:gd name="connsiteY27" fmla="*/ 441155 h 2983459"/>
                <a:gd name="connsiteX28" fmla="*/ 3510555 w 4060676"/>
                <a:gd name="connsiteY28" fmla="*/ 467805 h 2983459"/>
                <a:gd name="connsiteX29" fmla="*/ 3659624 w 4060676"/>
                <a:gd name="connsiteY29" fmla="*/ 379108 h 2983459"/>
                <a:gd name="connsiteX30" fmla="*/ 3783150 w 4060676"/>
                <a:gd name="connsiteY30" fmla="*/ 254893 h 2983459"/>
                <a:gd name="connsiteX31" fmla="*/ 2416137 w 4060676"/>
                <a:gd name="connsiteY31" fmla="*/ 87819 h 2983459"/>
                <a:gd name="connsiteX32" fmla="*/ 1745417 w 4060676"/>
                <a:gd name="connsiteY32" fmla="*/ 401696 h 2983459"/>
                <a:gd name="connsiteX33" fmla="*/ 1934561 w 4060676"/>
                <a:gd name="connsiteY33" fmla="*/ 406041 h 2983459"/>
                <a:gd name="connsiteX34" fmla="*/ 1942233 w 4060676"/>
                <a:gd name="connsiteY34" fmla="*/ 407143 h 2983459"/>
                <a:gd name="connsiteX35" fmla="*/ 1910203 w 4060676"/>
                <a:gd name="connsiteY35" fmla="*/ 415856 h 2983459"/>
                <a:gd name="connsiteX36" fmla="*/ 1583292 w 4060676"/>
                <a:gd name="connsiteY36" fmla="*/ 483859 h 2983459"/>
                <a:gd name="connsiteX37" fmla="*/ 965634 w 4060676"/>
                <a:gd name="connsiteY37" fmla="*/ 1285034 h 2983459"/>
                <a:gd name="connsiteX38" fmla="*/ 1151445 w 4060676"/>
                <a:gd name="connsiteY38" fmla="*/ 1578898 h 2983459"/>
                <a:gd name="connsiteX39" fmla="*/ 1344233 w 4060676"/>
                <a:gd name="connsiteY39" fmla="*/ 1359120 h 2983459"/>
                <a:gd name="connsiteX40" fmla="*/ 1118671 w 4060676"/>
                <a:gd name="connsiteY40" fmla="*/ 1825668 h 2983459"/>
                <a:gd name="connsiteX41" fmla="*/ 1330371 w 4060676"/>
                <a:gd name="connsiteY41" fmla="*/ 1950338 h 2983459"/>
                <a:gd name="connsiteX42" fmla="*/ 1691253 w 4060676"/>
                <a:gd name="connsiteY42" fmla="*/ 1771687 h 2983459"/>
                <a:gd name="connsiteX43" fmla="*/ 1922599 w 4060676"/>
                <a:gd name="connsiteY43" fmla="*/ 1748552 h 2983459"/>
                <a:gd name="connsiteX44" fmla="*/ 2005498 w 4060676"/>
                <a:gd name="connsiteY44" fmla="*/ 830879 h 2983459"/>
                <a:gd name="connsiteX45" fmla="*/ 2015138 w 4060676"/>
                <a:gd name="connsiteY45" fmla="*/ 1866154 h 2983459"/>
                <a:gd name="connsiteX46" fmla="*/ 1987126 w 4060676"/>
                <a:gd name="connsiteY46" fmla="*/ 1861564 h 2983459"/>
                <a:gd name="connsiteX47" fmla="*/ 1951657 w 4060676"/>
                <a:gd name="connsiteY47" fmla="*/ 1852495 h 2983459"/>
                <a:gd name="connsiteX48" fmla="*/ 1915327 w 4060676"/>
                <a:gd name="connsiteY48" fmla="*/ 1846824 h 2983459"/>
                <a:gd name="connsiteX49" fmla="*/ 1905145 w 4060676"/>
                <a:gd name="connsiteY49" fmla="*/ 1844465 h 2983459"/>
                <a:gd name="connsiteX50" fmla="*/ 1815161 w 4060676"/>
                <a:gd name="connsiteY50" fmla="*/ 1841415 h 2983459"/>
                <a:gd name="connsiteX51" fmla="*/ 1802057 w 4060676"/>
                <a:gd name="connsiteY51" fmla="*/ 1844470 h 2983459"/>
                <a:gd name="connsiteX52" fmla="*/ 1794144 w 4060676"/>
                <a:gd name="connsiteY52" fmla="*/ 1845158 h 2983459"/>
                <a:gd name="connsiteX53" fmla="*/ 1272809 w 4060676"/>
                <a:gd name="connsiteY53" fmla="*/ 2057015 h 2983459"/>
                <a:gd name="connsiteX54" fmla="*/ 975910 w 4060676"/>
                <a:gd name="connsiteY54" fmla="*/ 1821531 h 2983459"/>
                <a:gd name="connsiteX55" fmla="*/ 969826 w 4060676"/>
                <a:gd name="connsiteY55" fmla="*/ 1813649 h 2983459"/>
                <a:gd name="connsiteX56" fmla="*/ 992712 w 4060676"/>
                <a:gd name="connsiteY56" fmla="*/ 1775406 h 2983459"/>
                <a:gd name="connsiteX57" fmla="*/ 1073503 w 4060676"/>
                <a:gd name="connsiteY57" fmla="*/ 1658401 h 2983459"/>
                <a:gd name="connsiteX58" fmla="*/ 846746 w 4060676"/>
                <a:gd name="connsiteY58" fmla="*/ 1299172 h 2983459"/>
                <a:gd name="connsiteX59" fmla="*/ 1248940 w 4060676"/>
                <a:gd name="connsiteY59" fmla="*/ 685736 h 2983459"/>
                <a:gd name="connsiteX60" fmla="*/ 185024 w 4060676"/>
                <a:gd name="connsiteY60" fmla="*/ 1315433 h 2983459"/>
                <a:gd name="connsiteX61" fmla="*/ 136852 w 4060676"/>
                <a:gd name="connsiteY61" fmla="*/ 1272061 h 2983459"/>
                <a:gd name="connsiteX62" fmla="*/ 150936 w 4060676"/>
                <a:gd name="connsiteY62" fmla="*/ 1264158 h 2983459"/>
                <a:gd name="connsiteX63" fmla="*/ 203475 w 4060676"/>
                <a:gd name="connsiteY63" fmla="*/ 999615 h 2983459"/>
                <a:gd name="connsiteX64" fmla="*/ 67622 w 4060676"/>
                <a:gd name="connsiteY64" fmla="*/ 1270717 h 2983459"/>
                <a:gd name="connsiteX65" fmla="*/ 78636 w 4060676"/>
                <a:gd name="connsiteY65" fmla="*/ 1276004 h 2983459"/>
                <a:gd name="connsiteX66" fmla="*/ 80271 w 4060676"/>
                <a:gd name="connsiteY66" fmla="*/ 1291713 h 2983459"/>
                <a:gd name="connsiteX67" fmla="*/ 341916 w 4060676"/>
                <a:gd name="connsiteY67" fmla="*/ 1476996 h 2983459"/>
                <a:gd name="connsiteX68" fmla="*/ 585737 w 4060676"/>
                <a:gd name="connsiteY68" fmla="*/ 2422013 h 2983459"/>
                <a:gd name="connsiteX69" fmla="*/ 598608 w 4060676"/>
                <a:gd name="connsiteY69" fmla="*/ 2446757 h 2983459"/>
                <a:gd name="connsiteX70" fmla="*/ 598155 w 4060676"/>
                <a:gd name="connsiteY70" fmla="*/ 2458370 h 2983459"/>
                <a:gd name="connsiteX71" fmla="*/ 579414 w 4060676"/>
                <a:gd name="connsiteY71" fmla="*/ 2638226 h 2983459"/>
                <a:gd name="connsiteX72" fmla="*/ 535256 w 4060676"/>
                <a:gd name="connsiteY72" fmla="*/ 2789795 h 2983459"/>
                <a:gd name="connsiteX73" fmla="*/ 992348 w 4060676"/>
                <a:gd name="connsiteY73" fmla="*/ 2878111 h 2983459"/>
                <a:gd name="connsiteX74" fmla="*/ 1007864 w 4060676"/>
                <a:gd name="connsiteY74" fmla="*/ 2732510 h 2983459"/>
                <a:gd name="connsiteX75" fmla="*/ 1096179 w 4060676"/>
                <a:gd name="connsiteY75" fmla="*/ 2542750 h 2983459"/>
                <a:gd name="connsiteX76" fmla="*/ 1099909 w 4060676"/>
                <a:gd name="connsiteY76" fmla="*/ 2340609 h 2983459"/>
                <a:gd name="connsiteX77" fmla="*/ 1097124 w 4060676"/>
                <a:gd name="connsiteY77" fmla="*/ 2264619 h 2983459"/>
                <a:gd name="connsiteX78" fmla="*/ 1118381 w 4060676"/>
                <a:gd name="connsiteY78" fmla="*/ 2289370 h 2983459"/>
                <a:gd name="connsiteX79" fmla="*/ 1645166 w 4060676"/>
                <a:gd name="connsiteY79" fmla="*/ 2259902 h 2983459"/>
                <a:gd name="connsiteX80" fmla="*/ 1657101 w 4060676"/>
                <a:gd name="connsiteY80" fmla="*/ 2443694 h 2983459"/>
                <a:gd name="connsiteX81" fmla="*/ 1429152 w 4060676"/>
                <a:gd name="connsiteY81" fmla="*/ 2613164 h 2983459"/>
                <a:gd name="connsiteX82" fmla="*/ 1682163 w 4060676"/>
                <a:gd name="connsiteY82" fmla="*/ 2919882 h 2983459"/>
                <a:gd name="connsiteX83" fmla="*/ 2151191 w 4060676"/>
                <a:gd name="connsiteY83" fmla="*/ 2548718 h 2983459"/>
                <a:gd name="connsiteX84" fmla="*/ 2406590 w 4060676"/>
                <a:gd name="connsiteY84" fmla="*/ 1988988 h 2983459"/>
                <a:gd name="connsiteX85" fmla="*/ 2180963 w 4060676"/>
                <a:gd name="connsiteY85" fmla="*/ 1744629 h 2983459"/>
                <a:gd name="connsiteX86" fmla="*/ 2178366 w 4060676"/>
                <a:gd name="connsiteY86" fmla="*/ 1737830 h 2983459"/>
                <a:gd name="connsiteX87" fmla="*/ 2213401 w 4060676"/>
                <a:gd name="connsiteY87" fmla="*/ 1759883 h 2983459"/>
                <a:gd name="connsiteX88" fmla="*/ 2469843 w 4060676"/>
                <a:gd name="connsiteY88" fmla="*/ 1901867 h 2983459"/>
                <a:gd name="connsiteX89" fmla="*/ 2755078 w 4060676"/>
                <a:gd name="connsiteY89" fmla="*/ 2095206 h 2983459"/>
                <a:gd name="connsiteX90" fmla="*/ 3035540 w 4060676"/>
                <a:gd name="connsiteY90" fmla="*/ 1849354 h 2983459"/>
                <a:gd name="connsiteX91" fmla="*/ 2991382 w 4060676"/>
                <a:gd name="connsiteY91" fmla="*/ 1845774 h 2983459"/>
                <a:gd name="connsiteX92" fmla="*/ 2619518 w 4060676"/>
                <a:gd name="connsiteY92" fmla="*/ 1549438 h 2983459"/>
                <a:gd name="connsiteX93" fmla="*/ 2631886 w 4060676"/>
                <a:gd name="connsiteY93" fmla="*/ 1485537 h 2983459"/>
                <a:gd name="connsiteX94" fmla="*/ 2655332 w 4060676"/>
                <a:gd name="connsiteY94" fmla="*/ 1511089 h 2983459"/>
                <a:gd name="connsiteX95" fmla="*/ 3615559 w 4060676"/>
                <a:gd name="connsiteY95" fmla="*/ 1753877 h 2983459"/>
                <a:gd name="connsiteX96" fmla="*/ 3774288 w 4060676"/>
                <a:gd name="connsiteY96" fmla="*/ 186873 h 2983459"/>
                <a:gd name="connsiteX97" fmla="*/ 3650169 w 4060676"/>
                <a:gd name="connsiteY97" fmla="*/ 330088 h 2983459"/>
                <a:gd name="connsiteX98" fmla="*/ 3468765 w 4060676"/>
                <a:gd name="connsiteY98" fmla="*/ 421983 h 2983459"/>
                <a:gd name="connsiteX99" fmla="*/ 3355340 w 4060676"/>
                <a:gd name="connsiteY99" fmla="*/ 1235418 h 2983459"/>
                <a:gd name="connsiteX100" fmla="*/ 3335533 w 4060676"/>
                <a:gd name="connsiteY100" fmla="*/ 1251046 h 2983459"/>
                <a:gd name="connsiteX101" fmla="*/ 3339703 w 4060676"/>
                <a:gd name="connsiteY101" fmla="*/ 1243005 h 2983459"/>
                <a:gd name="connsiteX102" fmla="*/ 3382834 w 4060676"/>
                <a:gd name="connsiteY102" fmla="*/ 987681 h 2983459"/>
                <a:gd name="connsiteX103" fmla="*/ 3214558 w 4060676"/>
                <a:gd name="connsiteY103" fmla="*/ 1019904 h 2983459"/>
                <a:gd name="connsiteX104" fmla="*/ 3232459 w 4060676"/>
                <a:gd name="connsiteY104" fmla="*/ 880270 h 2983459"/>
                <a:gd name="connsiteX105" fmla="*/ 3074924 w 4060676"/>
                <a:gd name="connsiteY105" fmla="*/ 879076 h 2983459"/>
                <a:gd name="connsiteX106" fmla="*/ 3120275 w 4060676"/>
                <a:gd name="connsiteY106" fmla="*/ 775246 h 2983459"/>
                <a:gd name="connsiteX107" fmla="*/ 3029200 w 4060676"/>
                <a:gd name="connsiteY107" fmla="*/ 733176 h 2983459"/>
                <a:gd name="connsiteX108" fmla="*/ 3003959 w 4060676"/>
                <a:gd name="connsiteY108" fmla="*/ 733348 h 2983459"/>
                <a:gd name="connsiteX109" fmla="*/ 3024714 w 4060676"/>
                <a:gd name="connsiteY109" fmla="*/ 725896 h 2983459"/>
                <a:gd name="connsiteX110" fmla="*/ 3055829 w 4060676"/>
                <a:gd name="connsiteY110" fmla="*/ 716766 h 2983459"/>
                <a:gd name="connsiteX111" fmla="*/ 3206204 w 4060676"/>
                <a:gd name="connsiteY111" fmla="*/ 682156 h 2983459"/>
                <a:gd name="connsiteX112" fmla="*/ 3053442 w 4060676"/>
                <a:gd name="connsiteY112" fmla="*/ 487623 h 2983459"/>
                <a:gd name="connsiteX113" fmla="*/ 2894227 w 4060676"/>
                <a:gd name="connsiteY113" fmla="*/ 468100 h 2983459"/>
                <a:gd name="connsiteX114" fmla="*/ 2879525 w 4060676"/>
                <a:gd name="connsiteY114" fmla="*/ 467317 h 2983459"/>
                <a:gd name="connsiteX115" fmla="*/ 2879645 w 4060676"/>
                <a:gd name="connsiteY115" fmla="*/ 467001 h 2983459"/>
                <a:gd name="connsiteX116" fmla="*/ 2983028 w 4060676"/>
                <a:gd name="connsiteY116" fmla="*/ 435113 h 2983459"/>
                <a:gd name="connsiteX117" fmla="*/ 2416137 w 4060676"/>
                <a:gd name="connsiteY117" fmla="*/ 87819 h 2983459"/>
                <a:gd name="connsiteX118" fmla="*/ 2392485 w 4060676"/>
                <a:gd name="connsiteY118" fmla="*/ 615 h 2983459"/>
                <a:gd name="connsiteX119" fmla="*/ 2470937 w 4060676"/>
                <a:gd name="connsiteY119" fmla="*/ 7487 h 2983459"/>
                <a:gd name="connsiteX120" fmla="*/ 3046072 w 4060676"/>
                <a:gd name="connsiteY120" fmla="*/ 398450 h 2983459"/>
                <a:gd name="connsiteX121" fmla="*/ 3285173 w 4060676"/>
                <a:gd name="connsiteY121" fmla="*/ 679556 h 2983459"/>
                <a:gd name="connsiteX122" fmla="*/ 3243169 w 4060676"/>
                <a:gd name="connsiteY122" fmla="*/ 782951 h 2983459"/>
                <a:gd name="connsiteX123" fmla="*/ 3417447 w 4060676"/>
                <a:gd name="connsiteY123" fmla="*/ 917242 h 2983459"/>
                <a:gd name="connsiteX124" fmla="*/ 3395030 w 4060676"/>
                <a:gd name="connsiteY124" fmla="*/ 421070 h 2983459"/>
                <a:gd name="connsiteX125" fmla="*/ 3598588 w 4060676"/>
                <a:gd name="connsiteY125" fmla="*/ 291826 h 2983459"/>
                <a:gd name="connsiteX126" fmla="*/ 3756913 w 4060676"/>
                <a:gd name="connsiteY126" fmla="*/ 143197 h 2983459"/>
                <a:gd name="connsiteX127" fmla="*/ 4060635 w 4060676"/>
                <a:gd name="connsiteY127" fmla="*/ 973587 h 2983459"/>
                <a:gd name="connsiteX128" fmla="*/ 3559816 w 4060676"/>
                <a:gd name="connsiteY128" fmla="*/ 1881525 h 2983459"/>
                <a:gd name="connsiteX129" fmla="*/ 3134182 w 4060676"/>
                <a:gd name="connsiteY129" fmla="*/ 1891067 h 2983459"/>
                <a:gd name="connsiteX130" fmla="*/ 3080940 w 4060676"/>
                <a:gd name="connsiteY130" fmla="*/ 1872530 h 2983459"/>
                <a:gd name="connsiteX131" fmla="*/ 3074550 w 4060676"/>
                <a:gd name="connsiteY131" fmla="*/ 1902782 h 2983459"/>
                <a:gd name="connsiteX132" fmla="*/ 2745577 w 4060676"/>
                <a:gd name="connsiteY132" fmla="*/ 2169092 h 2983459"/>
                <a:gd name="connsiteX133" fmla="*/ 2458010 w 4060676"/>
                <a:gd name="connsiteY133" fmla="*/ 2039848 h 2983459"/>
                <a:gd name="connsiteX134" fmla="*/ 2445085 w 4060676"/>
                <a:gd name="connsiteY134" fmla="*/ 2207865 h 2983459"/>
                <a:gd name="connsiteX135" fmla="*/ 2574329 w 4060676"/>
                <a:gd name="connsiteY135" fmla="*/ 2482507 h 2983459"/>
                <a:gd name="connsiteX136" fmla="*/ 2567867 w 4060676"/>
                <a:gd name="connsiteY136" fmla="*/ 2631138 h 2983459"/>
                <a:gd name="connsiteX137" fmla="*/ 2596947 w 4060676"/>
                <a:gd name="connsiteY137" fmla="*/ 2815310 h 2983459"/>
                <a:gd name="connsiteX138" fmla="*/ 2383695 w 4060676"/>
                <a:gd name="connsiteY138" fmla="*/ 2892857 h 2983459"/>
                <a:gd name="connsiteX139" fmla="*/ 2050891 w 4060676"/>
                <a:gd name="connsiteY139" fmla="*/ 2821772 h 2983459"/>
                <a:gd name="connsiteX140" fmla="*/ 2040734 w 4060676"/>
                <a:gd name="connsiteY140" fmla="*/ 2762177 h 2983459"/>
                <a:gd name="connsiteX141" fmla="*/ 2040201 w 4060676"/>
                <a:gd name="connsiteY141" fmla="*/ 2744183 h 2983459"/>
                <a:gd name="connsiteX142" fmla="*/ 1990170 w 4060676"/>
                <a:gd name="connsiteY142" fmla="*/ 2791607 h 2983459"/>
                <a:gd name="connsiteX143" fmla="*/ 1676086 w 4060676"/>
                <a:gd name="connsiteY143" fmla="*/ 2983326 h 2983459"/>
                <a:gd name="connsiteX144" fmla="*/ 1362669 w 4060676"/>
                <a:gd name="connsiteY144" fmla="*/ 2605289 h 2983459"/>
                <a:gd name="connsiteX145" fmla="*/ 1508068 w 4060676"/>
                <a:gd name="connsiteY145" fmla="*/ 2446965 h 2983459"/>
                <a:gd name="connsiteX146" fmla="*/ 1175266 w 4060676"/>
                <a:gd name="connsiteY146" fmla="*/ 2414653 h 2983459"/>
                <a:gd name="connsiteX147" fmla="*/ 1162341 w 4060676"/>
                <a:gd name="connsiteY147" fmla="*/ 2560053 h 2983459"/>
                <a:gd name="connsiteX148" fmla="*/ 1078332 w 4060676"/>
                <a:gd name="connsiteY148" fmla="*/ 2702221 h 2983459"/>
                <a:gd name="connsiteX149" fmla="*/ 1010479 w 4060676"/>
                <a:gd name="connsiteY149" fmla="*/ 2957478 h 2983459"/>
                <a:gd name="connsiteX150" fmla="*/ 474118 w 4060676"/>
                <a:gd name="connsiteY150" fmla="*/ 2844389 h 2983459"/>
                <a:gd name="connsiteX151" fmla="*/ 487043 w 4060676"/>
                <a:gd name="connsiteY151" fmla="*/ 2656986 h 2983459"/>
                <a:gd name="connsiteX152" fmla="*/ 357799 w 4060676"/>
                <a:gd name="connsiteY152" fmla="*/ 2682835 h 2983459"/>
                <a:gd name="connsiteX153" fmla="*/ 21765 w 4060676"/>
                <a:gd name="connsiteY153" fmla="*/ 2337107 h 2983459"/>
                <a:gd name="connsiteX154" fmla="*/ 225324 w 4060676"/>
                <a:gd name="connsiteY154" fmla="*/ 1981687 h 2983459"/>
                <a:gd name="connsiteX155" fmla="*/ 244710 w 4060676"/>
                <a:gd name="connsiteY155" fmla="*/ 1626266 h 2983459"/>
                <a:gd name="connsiteX156" fmla="*/ 37920 w 4060676"/>
                <a:gd name="connsiteY156" fmla="*/ 1332238 h 2983459"/>
                <a:gd name="connsiteX157" fmla="*/ 257633 w 4060676"/>
                <a:gd name="connsiteY157" fmla="*/ 928351 h 2983459"/>
                <a:gd name="connsiteX158" fmla="*/ 257635 w 4060676"/>
                <a:gd name="connsiteY158" fmla="*/ 1244997 h 2983459"/>
                <a:gd name="connsiteX159" fmla="*/ 1272199 w 4060676"/>
                <a:gd name="connsiteY159" fmla="*/ 602009 h 2983459"/>
                <a:gd name="connsiteX160" fmla="*/ 1572691 w 4060676"/>
                <a:gd name="connsiteY160" fmla="*/ 382295 h 2983459"/>
                <a:gd name="connsiteX161" fmla="*/ 1652908 w 4060676"/>
                <a:gd name="connsiteY161" fmla="*/ 373882 h 2983459"/>
                <a:gd name="connsiteX162" fmla="*/ 1662204 w 4060676"/>
                <a:gd name="connsiteY162" fmla="*/ 353995 h 2983459"/>
                <a:gd name="connsiteX163" fmla="*/ 1918420 w 4060676"/>
                <a:gd name="connsiteY163" fmla="*/ 107652 h 2983459"/>
                <a:gd name="connsiteX164" fmla="*/ 2392485 w 4060676"/>
                <a:gd name="connsiteY164" fmla="*/ 615 h 2983459"/>
                <a:gd name="connsiteX0" fmla="*/ 2424492 w 4060676"/>
                <a:gd name="connsiteY0" fmla="*/ 2267062 h 2983459"/>
                <a:gd name="connsiteX1" fmla="*/ 2114194 w 4060676"/>
                <a:gd name="connsiteY1" fmla="*/ 2792182 h 2983459"/>
                <a:gd name="connsiteX2" fmla="*/ 2333789 w 4060676"/>
                <a:gd name="connsiteY2" fmla="*/ 2837533 h 2983459"/>
                <a:gd name="connsiteX3" fmla="*/ 2553385 w 4060676"/>
                <a:gd name="connsiteY3" fmla="*/ 2789795 h 2983459"/>
                <a:gd name="connsiteX4" fmla="*/ 2514001 w 4060676"/>
                <a:gd name="connsiteY4" fmla="*/ 2663289 h 2983459"/>
                <a:gd name="connsiteX5" fmla="*/ 2527129 w 4060676"/>
                <a:gd name="connsiteY5" fmla="*/ 2486659 h 2983459"/>
                <a:gd name="connsiteX6" fmla="*/ 2424492 w 4060676"/>
                <a:gd name="connsiteY6" fmla="*/ 2267062 h 2983459"/>
                <a:gd name="connsiteX7" fmla="*/ 283436 w 4060676"/>
                <a:gd name="connsiteY7" fmla="*/ 2047468 h 2983459"/>
                <a:gd name="connsiteX8" fmla="*/ 100839 w 4060676"/>
                <a:gd name="connsiteY8" fmla="*/ 2318382 h 2983459"/>
                <a:gd name="connsiteX9" fmla="*/ 388460 w 4060676"/>
                <a:gd name="connsiteY9" fmla="*/ 2607197 h 2983459"/>
                <a:gd name="connsiteX10" fmla="*/ 507806 w 4060676"/>
                <a:gd name="connsiteY10" fmla="*/ 2510528 h 2983459"/>
                <a:gd name="connsiteX11" fmla="*/ 283436 w 4060676"/>
                <a:gd name="connsiteY11" fmla="*/ 2047468 h 2983459"/>
                <a:gd name="connsiteX12" fmla="*/ 2765820 w 4060676"/>
                <a:gd name="connsiteY12" fmla="*/ 769874 h 2983459"/>
                <a:gd name="connsiteX13" fmla="*/ 2712413 w 4060676"/>
                <a:gd name="connsiteY13" fmla="*/ 808065 h 2983459"/>
                <a:gd name="connsiteX14" fmla="*/ 2805032 w 4060676"/>
                <a:gd name="connsiteY14" fmla="*/ 920071 h 2983459"/>
                <a:gd name="connsiteX15" fmla="*/ 2897100 w 4060676"/>
                <a:gd name="connsiteY15" fmla="*/ 896977 h 2983459"/>
                <a:gd name="connsiteX16" fmla="*/ 2546225 w 4060676"/>
                <a:gd name="connsiteY16" fmla="*/ 1153571 h 2983459"/>
                <a:gd name="connsiteX17" fmla="*/ 2613342 w 4060676"/>
                <a:gd name="connsiteY17" fmla="*/ 1051580 h 2983459"/>
                <a:gd name="connsiteX18" fmla="*/ 2509226 w 4060676"/>
                <a:gd name="connsiteY18" fmla="*/ 958442 h 2983459"/>
                <a:gd name="connsiteX19" fmla="*/ 2444781 w 4060676"/>
                <a:gd name="connsiteY19" fmla="*/ 1012743 h 2983459"/>
                <a:gd name="connsiteX20" fmla="*/ 2765820 w 4060676"/>
                <a:gd name="connsiteY20" fmla="*/ 769874 h 2983459"/>
                <a:gd name="connsiteX21" fmla="*/ 2410333 w 4060676"/>
                <a:gd name="connsiteY21" fmla="*/ 550290 h 2983459"/>
                <a:gd name="connsiteX22" fmla="*/ 2440902 w 4060676"/>
                <a:gd name="connsiteY22" fmla="*/ 550782 h 2983459"/>
                <a:gd name="connsiteX23" fmla="*/ 2549805 w 4060676"/>
                <a:gd name="connsiteY23" fmla="*/ 567584 h 2983459"/>
                <a:gd name="connsiteX24" fmla="*/ 2296792 w 4060676"/>
                <a:gd name="connsiteY24" fmla="*/ 820596 h 2983459"/>
                <a:gd name="connsiteX25" fmla="*/ 2410333 w 4060676"/>
                <a:gd name="connsiteY25" fmla="*/ 550290 h 2983459"/>
                <a:gd name="connsiteX26" fmla="*/ 3783150 w 4060676"/>
                <a:gd name="connsiteY26" fmla="*/ 254893 h 2983459"/>
                <a:gd name="connsiteX27" fmla="*/ 3673467 w 4060676"/>
                <a:gd name="connsiteY27" fmla="*/ 441155 h 2983459"/>
                <a:gd name="connsiteX28" fmla="*/ 3510555 w 4060676"/>
                <a:gd name="connsiteY28" fmla="*/ 467805 h 2983459"/>
                <a:gd name="connsiteX29" fmla="*/ 3659624 w 4060676"/>
                <a:gd name="connsiteY29" fmla="*/ 379108 h 2983459"/>
                <a:gd name="connsiteX30" fmla="*/ 3783150 w 4060676"/>
                <a:gd name="connsiteY30" fmla="*/ 254893 h 2983459"/>
                <a:gd name="connsiteX31" fmla="*/ 2416137 w 4060676"/>
                <a:gd name="connsiteY31" fmla="*/ 87819 h 2983459"/>
                <a:gd name="connsiteX32" fmla="*/ 1745417 w 4060676"/>
                <a:gd name="connsiteY32" fmla="*/ 401696 h 2983459"/>
                <a:gd name="connsiteX33" fmla="*/ 1934561 w 4060676"/>
                <a:gd name="connsiteY33" fmla="*/ 406041 h 2983459"/>
                <a:gd name="connsiteX34" fmla="*/ 1942233 w 4060676"/>
                <a:gd name="connsiteY34" fmla="*/ 407143 h 2983459"/>
                <a:gd name="connsiteX35" fmla="*/ 1910203 w 4060676"/>
                <a:gd name="connsiteY35" fmla="*/ 415856 h 2983459"/>
                <a:gd name="connsiteX36" fmla="*/ 1583292 w 4060676"/>
                <a:gd name="connsiteY36" fmla="*/ 483859 h 2983459"/>
                <a:gd name="connsiteX37" fmla="*/ 965634 w 4060676"/>
                <a:gd name="connsiteY37" fmla="*/ 1285034 h 2983459"/>
                <a:gd name="connsiteX38" fmla="*/ 1151445 w 4060676"/>
                <a:gd name="connsiteY38" fmla="*/ 1578898 h 2983459"/>
                <a:gd name="connsiteX39" fmla="*/ 1344233 w 4060676"/>
                <a:gd name="connsiteY39" fmla="*/ 1359120 h 2983459"/>
                <a:gd name="connsiteX40" fmla="*/ 1118671 w 4060676"/>
                <a:gd name="connsiteY40" fmla="*/ 1825668 h 2983459"/>
                <a:gd name="connsiteX41" fmla="*/ 1330371 w 4060676"/>
                <a:gd name="connsiteY41" fmla="*/ 1950338 h 2983459"/>
                <a:gd name="connsiteX42" fmla="*/ 1691253 w 4060676"/>
                <a:gd name="connsiteY42" fmla="*/ 1771687 h 2983459"/>
                <a:gd name="connsiteX43" fmla="*/ 1922599 w 4060676"/>
                <a:gd name="connsiteY43" fmla="*/ 1748552 h 2983459"/>
                <a:gd name="connsiteX44" fmla="*/ 2005498 w 4060676"/>
                <a:gd name="connsiteY44" fmla="*/ 830879 h 2983459"/>
                <a:gd name="connsiteX45" fmla="*/ 2015138 w 4060676"/>
                <a:gd name="connsiteY45" fmla="*/ 1866154 h 2983459"/>
                <a:gd name="connsiteX46" fmla="*/ 1987126 w 4060676"/>
                <a:gd name="connsiteY46" fmla="*/ 1861564 h 2983459"/>
                <a:gd name="connsiteX47" fmla="*/ 1951657 w 4060676"/>
                <a:gd name="connsiteY47" fmla="*/ 1852495 h 2983459"/>
                <a:gd name="connsiteX48" fmla="*/ 1915327 w 4060676"/>
                <a:gd name="connsiteY48" fmla="*/ 1846824 h 2983459"/>
                <a:gd name="connsiteX49" fmla="*/ 1905145 w 4060676"/>
                <a:gd name="connsiteY49" fmla="*/ 1844465 h 2983459"/>
                <a:gd name="connsiteX50" fmla="*/ 1815161 w 4060676"/>
                <a:gd name="connsiteY50" fmla="*/ 1841415 h 2983459"/>
                <a:gd name="connsiteX51" fmla="*/ 1802057 w 4060676"/>
                <a:gd name="connsiteY51" fmla="*/ 1844470 h 2983459"/>
                <a:gd name="connsiteX52" fmla="*/ 1794144 w 4060676"/>
                <a:gd name="connsiteY52" fmla="*/ 1845158 h 2983459"/>
                <a:gd name="connsiteX53" fmla="*/ 1272809 w 4060676"/>
                <a:gd name="connsiteY53" fmla="*/ 2057015 h 2983459"/>
                <a:gd name="connsiteX54" fmla="*/ 975910 w 4060676"/>
                <a:gd name="connsiteY54" fmla="*/ 1821531 h 2983459"/>
                <a:gd name="connsiteX55" fmla="*/ 969826 w 4060676"/>
                <a:gd name="connsiteY55" fmla="*/ 1813649 h 2983459"/>
                <a:gd name="connsiteX56" fmla="*/ 992712 w 4060676"/>
                <a:gd name="connsiteY56" fmla="*/ 1775406 h 2983459"/>
                <a:gd name="connsiteX57" fmla="*/ 1073503 w 4060676"/>
                <a:gd name="connsiteY57" fmla="*/ 1658401 h 2983459"/>
                <a:gd name="connsiteX58" fmla="*/ 846746 w 4060676"/>
                <a:gd name="connsiteY58" fmla="*/ 1299172 h 2983459"/>
                <a:gd name="connsiteX59" fmla="*/ 1248940 w 4060676"/>
                <a:gd name="connsiteY59" fmla="*/ 685736 h 2983459"/>
                <a:gd name="connsiteX60" fmla="*/ 185024 w 4060676"/>
                <a:gd name="connsiteY60" fmla="*/ 1315433 h 2983459"/>
                <a:gd name="connsiteX61" fmla="*/ 136852 w 4060676"/>
                <a:gd name="connsiteY61" fmla="*/ 1272061 h 2983459"/>
                <a:gd name="connsiteX62" fmla="*/ 150936 w 4060676"/>
                <a:gd name="connsiteY62" fmla="*/ 1264158 h 2983459"/>
                <a:gd name="connsiteX63" fmla="*/ 203475 w 4060676"/>
                <a:gd name="connsiteY63" fmla="*/ 999615 h 2983459"/>
                <a:gd name="connsiteX64" fmla="*/ 67622 w 4060676"/>
                <a:gd name="connsiteY64" fmla="*/ 1270717 h 2983459"/>
                <a:gd name="connsiteX65" fmla="*/ 78636 w 4060676"/>
                <a:gd name="connsiteY65" fmla="*/ 1276004 h 2983459"/>
                <a:gd name="connsiteX66" fmla="*/ 80271 w 4060676"/>
                <a:gd name="connsiteY66" fmla="*/ 1291713 h 2983459"/>
                <a:gd name="connsiteX67" fmla="*/ 341916 w 4060676"/>
                <a:gd name="connsiteY67" fmla="*/ 1476996 h 2983459"/>
                <a:gd name="connsiteX68" fmla="*/ 585737 w 4060676"/>
                <a:gd name="connsiteY68" fmla="*/ 2422013 h 2983459"/>
                <a:gd name="connsiteX69" fmla="*/ 598608 w 4060676"/>
                <a:gd name="connsiteY69" fmla="*/ 2446757 h 2983459"/>
                <a:gd name="connsiteX70" fmla="*/ 598155 w 4060676"/>
                <a:gd name="connsiteY70" fmla="*/ 2458370 h 2983459"/>
                <a:gd name="connsiteX71" fmla="*/ 579414 w 4060676"/>
                <a:gd name="connsiteY71" fmla="*/ 2638226 h 2983459"/>
                <a:gd name="connsiteX72" fmla="*/ 535256 w 4060676"/>
                <a:gd name="connsiteY72" fmla="*/ 2789795 h 2983459"/>
                <a:gd name="connsiteX73" fmla="*/ 992348 w 4060676"/>
                <a:gd name="connsiteY73" fmla="*/ 2878111 h 2983459"/>
                <a:gd name="connsiteX74" fmla="*/ 1007864 w 4060676"/>
                <a:gd name="connsiteY74" fmla="*/ 2732510 h 2983459"/>
                <a:gd name="connsiteX75" fmla="*/ 1096179 w 4060676"/>
                <a:gd name="connsiteY75" fmla="*/ 2542750 h 2983459"/>
                <a:gd name="connsiteX76" fmla="*/ 1099909 w 4060676"/>
                <a:gd name="connsiteY76" fmla="*/ 2340609 h 2983459"/>
                <a:gd name="connsiteX77" fmla="*/ 1097124 w 4060676"/>
                <a:gd name="connsiteY77" fmla="*/ 2264619 h 2983459"/>
                <a:gd name="connsiteX78" fmla="*/ 1118381 w 4060676"/>
                <a:gd name="connsiteY78" fmla="*/ 2289370 h 2983459"/>
                <a:gd name="connsiteX79" fmla="*/ 1645166 w 4060676"/>
                <a:gd name="connsiteY79" fmla="*/ 2259902 h 2983459"/>
                <a:gd name="connsiteX80" fmla="*/ 1657101 w 4060676"/>
                <a:gd name="connsiteY80" fmla="*/ 2443694 h 2983459"/>
                <a:gd name="connsiteX81" fmla="*/ 1429152 w 4060676"/>
                <a:gd name="connsiteY81" fmla="*/ 2613164 h 2983459"/>
                <a:gd name="connsiteX82" fmla="*/ 1682163 w 4060676"/>
                <a:gd name="connsiteY82" fmla="*/ 2919882 h 2983459"/>
                <a:gd name="connsiteX83" fmla="*/ 2151191 w 4060676"/>
                <a:gd name="connsiteY83" fmla="*/ 2548718 h 2983459"/>
                <a:gd name="connsiteX84" fmla="*/ 2406590 w 4060676"/>
                <a:gd name="connsiteY84" fmla="*/ 1988988 h 2983459"/>
                <a:gd name="connsiteX85" fmla="*/ 2180963 w 4060676"/>
                <a:gd name="connsiteY85" fmla="*/ 1744629 h 2983459"/>
                <a:gd name="connsiteX86" fmla="*/ 2178366 w 4060676"/>
                <a:gd name="connsiteY86" fmla="*/ 1737830 h 2983459"/>
                <a:gd name="connsiteX87" fmla="*/ 2213401 w 4060676"/>
                <a:gd name="connsiteY87" fmla="*/ 1759883 h 2983459"/>
                <a:gd name="connsiteX88" fmla="*/ 2469843 w 4060676"/>
                <a:gd name="connsiteY88" fmla="*/ 1901867 h 2983459"/>
                <a:gd name="connsiteX89" fmla="*/ 2755078 w 4060676"/>
                <a:gd name="connsiteY89" fmla="*/ 2095206 h 2983459"/>
                <a:gd name="connsiteX90" fmla="*/ 3035540 w 4060676"/>
                <a:gd name="connsiteY90" fmla="*/ 1849354 h 2983459"/>
                <a:gd name="connsiteX91" fmla="*/ 2991382 w 4060676"/>
                <a:gd name="connsiteY91" fmla="*/ 1845774 h 2983459"/>
                <a:gd name="connsiteX92" fmla="*/ 2619518 w 4060676"/>
                <a:gd name="connsiteY92" fmla="*/ 1549438 h 2983459"/>
                <a:gd name="connsiteX93" fmla="*/ 2631886 w 4060676"/>
                <a:gd name="connsiteY93" fmla="*/ 1485537 h 2983459"/>
                <a:gd name="connsiteX94" fmla="*/ 2655332 w 4060676"/>
                <a:gd name="connsiteY94" fmla="*/ 1511089 h 2983459"/>
                <a:gd name="connsiteX95" fmla="*/ 3615559 w 4060676"/>
                <a:gd name="connsiteY95" fmla="*/ 1753877 h 2983459"/>
                <a:gd name="connsiteX96" fmla="*/ 3774288 w 4060676"/>
                <a:gd name="connsiteY96" fmla="*/ 186873 h 2983459"/>
                <a:gd name="connsiteX97" fmla="*/ 3650169 w 4060676"/>
                <a:gd name="connsiteY97" fmla="*/ 330088 h 2983459"/>
                <a:gd name="connsiteX98" fmla="*/ 3468765 w 4060676"/>
                <a:gd name="connsiteY98" fmla="*/ 421983 h 2983459"/>
                <a:gd name="connsiteX99" fmla="*/ 3355340 w 4060676"/>
                <a:gd name="connsiteY99" fmla="*/ 1235418 h 2983459"/>
                <a:gd name="connsiteX100" fmla="*/ 3335533 w 4060676"/>
                <a:gd name="connsiteY100" fmla="*/ 1251046 h 2983459"/>
                <a:gd name="connsiteX101" fmla="*/ 3339703 w 4060676"/>
                <a:gd name="connsiteY101" fmla="*/ 1243005 h 2983459"/>
                <a:gd name="connsiteX102" fmla="*/ 3382834 w 4060676"/>
                <a:gd name="connsiteY102" fmla="*/ 987681 h 2983459"/>
                <a:gd name="connsiteX103" fmla="*/ 3214558 w 4060676"/>
                <a:gd name="connsiteY103" fmla="*/ 1019904 h 2983459"/>
                <a:gd name="connsiteX104" fmla="*/ 3232459 w 4060676"/>
                <a:gd name="connsiteY104" fmla="*/ 880270 h 2983459"/>
                <a:gd name="connsiteX105" fmla="*/ 3074924 w 4060676"/>
                <a:gd name="connsiteY105" fmla="*/ 879076 h 2983459"/>
                <a:gd name="connsiteX106" fmla="*/ 3120275 w 4060676"/>
                <a:gd name="connsiteY106" fmla="*/ 775246 h 2983459"/>
                <a:gd name="connsiteX107" fmla="*/ 3029200 w 4060676"/>
                <a:gd name="connsiteY107" fmla="*/ 733176 h 2983459"/>
                <a:gd name="connsiteX108" fmla="*/ 3003959 w 4060676"/>
                <a:gd name="connsiteY108" fmla="*/ 733348 h 2983459"/>
                <a:gd name="connsiteX109" fmla="*/ 3024714 w 4060676"/>
                <a:gd name="connsiteY109" fmla="*/ 725896 h 2983459"/>
                <a:gd name="connsiteX110" fmla="*/ 3055829 w 4060676"/>
                <a:gd name="connsiteY110" fmla="*/ 716766 h 2983459"/>
                <a:gd name="connsiteX111" fmla="*/ 3206204 w 4060676"/>
                <a:gd name="connsiteY111" fmla="*/ 682156 h 2983459"/>
                <a:gd name="connsiteX112" fmla="*/ 3053442 w 4060676"/>
                <a:gd name="connsiteY112" fmla="*/ 487623 h 2983459"/>
                <a:gd name="connsiteX113" fmla="*/ 2894227 w 4060676"/>
                <a:gd name="connsiteY113" fmla="*/ 468100 h 2983459"/>
                <a:gd name="connsiteX114" fmla="*/ 2879525 w 4060676"/>
                <a:gd name="connsiteY114" fmla="*/ 467317 h 2983459"/>
                <a:gd name="connsiteX115" fmla="*/ 2879645 w 4060676"/>
                <a:gd name="connsiteY115" fmla="*/ 467001 h 2983459"/>
                <a:gd name="connsiteX116" fmla="*/ 2983028 w 4060676"/>
                <a:gd name="connsiteY116" fmla="*/ 435113 h 2983459"/>
                <a:gd name="connsiteX117" fmla="*/ 2416137 w 4060676"/>
                <a:gd name="connsiteY117" fmla="*/ 87819 h 2983459"/>
                <a:gd name="connsiteX118" fmla="*/ 2392485 w 4060676"/>
                <a:gd name="connsiteY118" fmla="*/ 615 h 2983459"/>
                <a:gd name="connsiteX119" fmla="*/ 2470937 w 4060676"/>
                <a:gd name="connsiteY119" fmla="*/ 7487 h 2983459"/>
                <a:gd name="connsiteX120" fmla="*/ 3046072 w 4060676"/>
                <a:gd name="connsiteY120" fmla="*/ 398450 h 2983459"/>
                <a:gd name="connsiteX121" fmla="*/ 3285173 w 4060676"/>
                <a:gd name="connsiteY121" fmla="*/ 679556 h 2983459"/>
                <a:gd name="connsiteX122" fmla="*/ 3243169 w 4060676"/>
                <a:gd name="connsiteY122" fmla="*/ 782951 h 2983459"/>
                <a:gd name="connsiteX123" fmla="*/ 3417447 w 4060676"/>
                <a:gd name="connsiteY123" fmla="*/ 917242 h 2983459"/>
                <a:gd name="connsiteX124" fmla="*/ 3395030 w 4060676"/>
                <a:gd name="connsiteY124" fmla="*/ 421070 h 2983459"/>
                <a:gd name="connsiteX125" fmla="*/ 3598588 w 4060676"/>
                <a:gd name="connsiteY125" fmla="*/ 291826 h 2983459"/>
                <a:gd name="connsiteX126" fmla="*/ 3756913 w 4060676"/>
                <a:gd name="connsiteY126" fmla="*/ 143197 h 2983459"/>
                <a:gd name="connsiteX127" fmla="*/ 4060635 w 4060676"/>
                <a:gd name="connsiteY127" fmla="*/ 973587 h 2983459"/>
                <a:gd name="connsiteX128" fmla="*/ 3559816 w 4060676"/>
                <a:gd name="connsiteY128" fmla="*/ 1881525 h 2983459"/>
                <a:gd name="connsiteX129" fmla="*/ 3134182 w 4060676"/>
                <a:gd name="connsiteY129" fmla="*/ 1891067 h 2983459"/>
                <a:gd name="connsiteX130" fmla="*/ 3080940 w 4060676"/>
                <a:gd name="connsiteY130" fmla="*/ 1872530 h 2983459"/>
                <a:gd name="connsiteX131" fmla="*/ 3074550 w 4060676"/>
                <a:gd name="connsiteY131" fmla="*/ 1902782 h 2983459"/>
                <a:gd name="connsiteX132" fmla="*/ 2745577 w 4060676"/>
                <a:gd name="connsiteY132" fmla="*/ 2169092 h 2983459"/>
                <a:gd name="connsiteX133" fmla="*/ 2458010 w 4060676"/>
                <a:gd name="connsiteY133" fmla="*/ 2039848 h 2983459"/>
                <a:gd name="connsiteX134" fmla="*/ 2445085 w 4060676"/>
                <a:gd name="connsiteY134" fmla="*/ 2207865 h 2983459"/>
                <a:gd name="connsiteX135" fmla="*/ 2574329 w 4060676"/>
                <a:gd name="connsiteY135" fmla="*/ 2482507 h 2983459"/>
                <a:gd name="connsiteX136" fmla="*/ 2567867 w 4060676"/>
                <a:gd name="connsiteY136" fmla="*/ 2631138 h 2983459"/>
                <a:gd name="connsiteX137" fmla="*/ 2596947 w 4060676"/>
                <a:gd name="connsiteY137" fmla="*/ 2815310 h 2983459"/>
                <a:gd name="connsiteX138" fmla="*/ 2383695 w 4060676"/>
                <a:gd name="connsiteY138" fmla="*/ 2892857 h 2983459"/>
                <a:gd name="connsiteX139" fmla="*/ 2050891 w 4060676"/>
                <a:gd name="connsiteY139" fmla="*/ 2821772 h 2983459"/>
                <a:gd name="connsiteX140" fmla="*/ 2040734 w 4060676"/>
                <a:gd name="connsiteY140" fmla="*/ 2762177 h 2983459"/>
                <a:gd name="connsiteX141" fmla="*/ 2040201 w 4060676"/>
                <a:gd name="connsiteY141" fmla="*/ 2744183 h 2983459"/>
                <a:gd name="connsiteX142" fmla="*/ 1990170 w 4060676"/>
                <a:gd name="connsiteY142" fmla="*/ 2791607 h 2983459"/>
                <a:gd name="connsiteX143" fmla="*/ 1676086 w 4060676"/>
                <a:gd name="connsiteY143" fmla="*/ 2983326 h 2983459"/>
                <a:gd name="connsiteX144" fmla="*/ 1362669 w 4060676"/>
                <a:gd name="connsiteY144" fmla="*/ 2605289 h 2983459"/>
                <a:gd name="connsiteX145" fmla="*/ 1508068 w 4060676"/>
                <a:gd name="connsiteY145" fmla="*/ 2446965 h 2983459"/>
                <a:gd name="connsiteX146" fmla="*/ 1175266 w 4060676"/>
                <a:gd name="connsiteY146" fmla="*/ 2414653 h 2983459"/>
                <a:gd name="connsiteX147" fmla="*/ 1162341 w 4060676"/>
                <a:gd name="connsiteY147" fmla="*/ 2560053 h 2983459"/>
                <a:gd name="connsiteX148" fmla="*/ 1078332 w 4060676"/>
                <a:gd name="connsiteY148" fmla="*/ 2702221 h 2983459"/>
                <a:gd name="connsiteX149" fmla="*/ 1010479 w 4060676"/>
                <a:gd name="connsiteY149" fmla="*/ 2957478 h 2983459"/>
                <a:gd name="connsiteX150" fmla="*/ 474118 w 4060676"/>
                <a:gd name="connsiteY150" fmla="*/ 2844389 h 2983459"/>
                <a:gd name="connsiteX151" fmla="*/ 487043 w 4060676"/>
                <a:gd name="connsiteY151" fmla="*/ 2656986 h 2983459"/>
                <a:gd name="connsiteX152" fmla="*/ 357799 w 4060676"/>
                <a:gd name="connsiteY152" fmla="*/ 2682835 h 2983459"/>
                <a:gd name="connsiteX153" fmla="*/ 21765 w 4060676"/>
                <a:gd name="connsiteY153" fmla="*/ 2337107 h 2983459"/>
                <a:gd name="connsiteX154" fmla="*/ 225324 w 4060676"/>
                <a:gd name="connsiteY154" fmla="*/ 1981687 h 2983459"/>
                <a:gd name="connsiteX155" fmla="*/ 244710 w 4060676"/>
                <a:gd name="connsiteY155" fmla="*/ 1626266 h 2983459"/>
                <a:gd name="connsiteX156" fmla="*/ 37920 w 4060676"/>
                <a:gd name="connsiteY156" fmla="*/ 1332238 h 2983459"/>
                <a:gd name="connsiteX157" fmla="*/ 257633 w 4060676"/>
                <a:gd name="connsiteY157" fmla="*/ 928351 h 2983459"/>
                <a:gd name="connsiteX158" fmla="*/ 257635 w 4060676"/>
                <a:gd name="connsiteY158" fmla="*/ 1244997 h 2983459"/>
                <a:gd name="connsiteX159" fmla="*/ 1272199 w 4060676"/>
                <a:gd name="connsiteY159" fmla="*/ 602009 h 2983459"/>
                <a:gd name="connsiteX160" fmla="*/ 1572691 w 4060676"/>
                <a:gd name="connsiteY160" fmla="*/ 382295 h 2983459"/>
                <a:gd name="connsiteX161" fmla="*/ 1652908 w 4060676"/>
                <a:gd name="connsiteY161" fmla="*/ 373882 h 2983459"/>
                <a:gd name="connsiteX162" fmla="*/ 1662204 w 4060676"/>
                <a:gd name="connsiteY162" fmla="*/ 353995 h 2983459"/>
                <a:gd name="connsiteX163" fmla="*/ 1918420 w 4060676"/>
                <a:gd name="connsiteY163" fmla="*/ 107652 h 2983459"/>
                <a:gd name="connsiteX164" fmla="*/ 2392485 w 4060676"/>
                <a:gd name="connsiteY164" fmla="*/ 615 h 29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060676" h="2983459">
                  <a:moveTo>
                    <a:pt x="2424492" y="2267062"/>
                  </a:moveTo>
                  <a:cubicBezTo>
                    <a:pt x="2364024" y="2506548"/>
                    <a:pt x="2295201" y="2657720"/>
                    <a:pt x="2114194" y="2792182"/>
                  </a:cubicBezTo>
                  <a:cubicBezTo>
                    <a:pt x="2095895" y="2890443"/>
                    <a:pt x="2260591" y="2837931"/>
                    <a:pt x="2333789" y="2837533"/>
                  </a:cubicBezTo>
                  <a:cubicBezTo>
                    <a:pt x="2406988" y="2837135"/>
                    <a:pt x="2533893" y="2856827"/>
                    <a:pt x="2553385" y="2789795"/>
                  </a:cubicBezTo>
                  <a:cubicBezTo>
                    <a:pt x="2566514" y="2743648"/>
                    <a:pt x="2534289" y="2708242"/>
                    <a:pt x="2514001" y="2663289"/>
                  </a:cubicBezTo>
                  <a:cubicBezTo>
                    <a:pt x="2503657" y="2613960"/>
                    <a:pt x="2542046" y="2552696"/>
                    <a:pt x="2527129" y="2486659"/>
                  </a:cubicBezTo>
                  <a:cubicBezTo>
                    <a:pt x="2512211" y="2420621"/>
                    <a:pt x="2468251" y="2316392"/>
                    <a:pt x="2424492" y="2267062"/>
                  </a:cubicBezTo>
                  <a:close/>
                  <a:moveTo>
                    <a:pt x="283436" y="2047468"/>
                  </a:moveTo>
                  <a:cubicBezTo>
                    <a:pt x="218990" y="2121064"/>
                    <a:pt x="100837" y="2261494"/>
                    <a:pt x="100839" y="2318382"/>
                  </a:cubicBezTo>
                  <a:cubicBezTo>
                    <a:pt x="104418" y="2389193"/>
                    <a:pt x="294177" y="2598446"/>
                    <a:pt x="388460" y="2607197"/>
                  </a:cubicBezTo>
                  <a:cubicBezTo>
                    <a:pt x="466432" y="2609185"/>
                    <a:pt x="473991" y="2568212"/>
                    <a:pt x="507806" y="2510528"/>
                  </a:cubicBezTo>
                  <a:cubicBezTo>
                    <a:pt x="399600" y="2357368"/>
                    <a:pt x="354646" y="2279396"/>
                    <a:pt x="283436" y="2047468"/>
                  </a:cubicBezTo>
                  <a:close/>
                  <a:moveTo>
                    <a:pt x="2765820" y="769874"/>
                  </a:moveTo>
                  <a:cubicBezTo>
                    <a:pt x="2765322" y="772163"/>
                    <a:pt x="2727083" y="786383"/>
                    <a:pt x="2712413" y="808065"/>
                  </a:cubicBezTo>
                  <a:cubicBezTo>
                    <a:pt x="2773123" y="828296"/>
                    <a:pt x="2794445" y="847331"/>
                    <a:pt x="2805032" y="920071"/>
                  </a:cubicBezTo>
                  <a:cubicBezTo>
                    <a:pt x="2807890" y="919524"/>
                    <a:pt x="2827881" y="903392"/>
                    <a:pt x="2897100" y="896977"/>
                  </a:cubicBezTo>
                  <a:cubicBezTo>
                    <a:pt x="2739962" y="959832"/>
                    <a:pt x="2660397" y="1027463"/>
                    <a:pt x="2546225" y="1153571"/>
                  </a:cubicBezTo>
                  <a:cubicBezTo>
                    <a:pt x="2582327" y="1082560"/>
                    <a:pt x="2613096" y="1052462"/>
                    <a:pt x="2613342" y="1051580"/>
                  </a:cubicBezTo>
                  <a:cubicBezTo>
                    <a:pt x="2553575" y="1031274"/>
                    <a:pt x="2536771" y="1026484"/>
                    <a:pt x="2509226" y="958442"/>
                  </a:cubicBezTo>
                  <a:cubicBezTo>
                    <a:pt x="2505597" y="960430"/>
                    <a:pt x="2499580" y="957347"/>
                    <a:pt x="2444781" y="1012743"/>
                  </a:cubicBezTo>
                  <a:cubicBezTo>
                    <a:pt x="2541052" y="823382"/>
                    <a:pt x="2631358" y="811248"/>
                    <a:pt x="2765820" y="769874"/>
                  </a:cubicBezTo>
                  <a:close/>
                  <a:moveTo>
                    <a:pt x="2410333" y="550290"/>
                  </a:moveTo>
                  <a:cubicBezTo>
                    <a:pt x="2419704" y="549547"/>
                    <a:pt x="2429863" y="549815"/>
                    <a:pt x="2440902" y="550782"/>
                  </a:cubicBezTo>
                  <a:cubicBezTo>
                    <a:pt x="2470341" y="553362"/>
                    <a:pt x="2506045" y="560920"/>
                    <a:pt x="2549805" y="567584"/>
                  </a:cubicBezTo>
                  <a:cubicBezTo>
                    <a:pt x="2401021" y="591056"/>
                    <a:pt x="2359648" y="674199"/>
                    <a:pt x="2296792" y="820596"/>
                  </a:cubicBezTo>
                  <a:cubicBezTo>
                    <a:pt x="2317678" y="610175"/>
                    <a:pt x="2344731" y="555489"/>
                    <a:pt x="2410333" y="550290"/>
                  </a:cubicBezTo>
                  <a:close/>
                  <a:moveTo>
                    <a:pt x="3783150" y="254893"/>
                  </a:moveTo>
                  <a:cubicBezTo>
                    <a:pt x="3804523" y="282408"/>
                    <a:pt x="3739486" y="385978"/>
                    <a:pt x="3673467" y="441155"/>
                  </a:cubicBezTo>
                  <a:cubicBezTo>
                    <a:pt x="3607447" y="496332"/>
                    <a:pt x="3510178" y="490678"/>
                    <a:pt x="3510555" y="467805"/>
                  </a:cubicBezTo>
                  <a:cubicBezTo>
                    <a:pt x="3510932" y="444933"/>
                    <a:pt x="3614191" y="414594"/>
                    <a:pt x="3659624" y="379108"/>
                  </a:cubicBezTo>
                  <a:cubicBezTo>
                    <a:pt x="3705056" y="343623"/>
                    <a:pt x="3768044" y="241700"/>
                    <a:pt x="3783150" y="254893"/>
                  </a:cubicBezTo>
                  <a:close/>
                  <a:moveTo>
                    <a:pt x="2416137" y="87819"/>
                  </a:moveTo>
                  <a:cubicBezTo>
                    <a:pt x="2189779" y="94581"/>
                    <a:pt x="1906136" y="152662"/>
                    <a:pt x="1745417" y="401696"/>
                  </a:cubicBezTo>
                  <a:cubicBezTo>
                    <a:pt x="1827566" y="400801"/>
                    <a:pt x="1888681" y="401174"/>
                    <a:pt x="1934561" y="406041"/>
                  </a:cubicBezTo>
                  <a:lnTo>
                    <a:pt x="1942233" y="407143"/>
                  </a:lnTo>
                  <a:lnTo>
                    <a:pt x="1910203" y="415856"/>
                  </a:lnTo>
                  <a:cubicBezTo>
                    <a:pt x="1740012" y="456798"/>
                    <a:pt x="1621448" y="450684"/>
                    <a:pt x="1583292" y="483859"/>
                  </a:cubicBezTo>
                  <a:cubicBezTo>
                    <a:pt x="1503514" y="539676"/>
                    <a:pt x="986932" y="1015589"/>
                    <a:pt x="965634" y="1285034"/>
                  </a:cubicBezTo>
                  <a:cubicBezTo>
                    <a:pt x="1020347" y="1428063"/>
                    <a:pt x="1030631" y="1326988"/>
                    <a:pt x="1151445" y="1578898"/>
                  </a:cubicBezTo>
                  <a:lnTo>
                    <a:pt x="1344233" y="1359120"/>
                  </a:lnTo>
                  <a:lnTo>
                    <a:pt x="1118671" y="1825668"/>
                  </a:lnTo>
                  <a:cubicBezTo>
                    <a:pt x="1174917" y="1907802"/>
                    <a:pt x="1213260" y="1951746"/>
                    <a:pt x="1330371" y="1950338"/>
                  </a:cubicBezTo>
                  <a:cubicBezTo>
                    <a:pt x="1455439" y="1933752"/>
                    <a:pt x="1570959" y="1831237"/>
                    <a:pt x="1691253" y="1771687"/>
                  </a:cubicBezTo>
                  <a:cubicBezTo>
                    <a:pt x="1810140" y="1722205"/>
                    <a:pt x="1845484" y="1756264"/>
                    <a:pt x="1922599" y="1748552"/>
                  </a:cubicBezTo>
                  <a:cubicBezTo>
                    <a:pt x="2085093" y="1307801"/>
                    <a:pt x="1829877" y="1309820"/>
                    <a:pt x="2005498" y="830879"/>
                  </a:cubicBezTo>
                  <a:cubicBezTo>
                    <a:pt x="1943071" y="1217742"/>
                    <a:pt x="2190942" y="1217925"/>
                    <a:pt x="2015138" y="1866154"/>
                  </a:cubicBezTo>
                  <a:lnTo>
                    <a:pt x="1987126" y="1861564"/>
                  </a:lnTo>
                  <a:lnTo>
                    <a:pt x="1951657" y="1852495"/>
                  </a:lnTo>
                  <a:lnTo>
                    <a:pt x="1915327" y="1846824"/>
                  </a:lnTo>
                  <a:lnTo>
                    <a:pt x="1905145" y="1844465"/>
                  </a:lnTo>
                  <a:cubicBezTo>
                    <a:pt x="1877647" y="1839043"/>
                    <a:pt x="1848722" y="1836138"/>
                    <a:pt x="1815161" y="1841415"/>
                  </a:cubicBezTo>
                  <a:lnTo>
                    <a:pt x="1802057" y="1844470"/>
                  </a:lnTo>
                  <a:lnTo>
                    <a:pt x="1794144" y="1845158"/>
                  </a:lnTo>
                  <a:cubicBezTo>
                    <a:pt x="1618687" y="1872477"/>
                    <a:pt x="1554166" y="2027178"/>
                    <a:pt x="1272809" y="2057015"/>
                  </a:cubicBezTo>
                  <a:cubicBezTo>
                    <a:pt x="1188919" y="2040655"/>
                    <a:pt x="1054775" y="1917387"/>
                    <a:pt x="975910" y="1821531"/>
                  </a:cubicBezTo>
                  <a:lnTo>
                    <a:pt x="969826" y="1813649"/>
                  </a:lnTo>
                  <a:lnTo>
                    <a:pt x="992712" y="1775406"/>
                  </a:lnTo>
                  <a:cubicBezTo>
                    <a:pt x="1017162" y="1737318"/>
                    <a:pt x="1043915" y="1698382"/>
                    <a:pt x="1073503" y="1658401"/>
                  </a:cubicBezTo>
                  <a:cubicBezTo>
                    <a:pt x="1021787" y="1519563"/>
                    <a:pt x="885334" y="1471426"/>
                    <a:pt x="846746" y="1299172"/>
                  </a:cubicBezTo>
                  <a:cubicBezTo>
                    <a:pt x="909204" y="1120949"/>
                    <a:pt x="934664" y="1004786"/>
                    <a:pt x="1248940" y="685736"/>
                  </a:cubicBezTo>
                  <a:cubicBezTo>
                    <a:pt x="413523" y="805479"/>
                    <a:pt x="416003" y="1478035"/>
                    <a:pt x="185024" y="1315433"/>
                  </a:cubicBezTo>
                  <a:lnTo>
                    <a:pt x="136852" y="1272061"/>
                  </a:lnTo>
                  <a:lnTo>
                    <a:pt x="150936" y="1264158"/>
                  </a:lnTo>
                  <a:cubicBezTo>
                    <a:pt x="236066" y="1206816"/>
                    <a:pt x="135250" y="1124231"/>
                    <a:pt x="203475" y="999615"/>
                  </a:cubicBezTo>
                  <a:cubicBezTo>
                    <a:pt x="65979" y="1059486"/>
                    <a:pt x="5237" y="1216214"/>
                    <a:pt x="67622" y="1270717"/>
                  </a:cubicBezTo>
                  <a:lnTo>
                    <a:pt x="78636" y="1276004"/>
                  </a:lnTo>
                  <a:lnTo>
                    <a:pt x="80271" y="1291713"/>
                  </a:lnTo>
                  <a:cubicBezTo>
                    <a:pt x="93977" y="1403822"/>
                    <a:pt x="130676" y="1528016"/>
                    <a:pt x="341916" y="1476996"/>
                  </a:cubicBezTo>
                  <a:cubicBezTo>
                    <a:pt x="251063" y="1959101"/>
                    <a:pt x="456263" y="2198152"/>
                    <a:pt x="585737" y="2422013"/>
                  </a:cubicBezTo>
                  <a:lnTo>
                    <a:pt x="598608" y="2446757"/>
                  </a:lnTo>
                  <a:lnTo>
                    <a:pt x="598155" y="2458370"/>
                  </a:lnTo>
                  <a:cubicBezTo>
                    <a:pt x="594258" y="2526714"/>
                    <a:pt x="584486" y="2574078"/>
                    <a:pt x="579414" y="2638226"/>
                  </a:cubicBezTo>
                  <a:cubicBezTo>
                    <a:pt x="564694" y="2688749"/>
                    <a:pt x="528493" y="2683180"/>
                    <a:pt x="535256" y="2789795"/>
                  </a:cubicBezTo>
                  <a:cubicBezTo>
                    <a:pt x="539632" y="2856231"/>
                    <a:pt x="929494" y="2963244"/>
                    <a:pt x="992348" y="2878111"/>
                  </a:cubicBezTo>
                  <a:cubicBezTo>
                    <a:pt x="1010649" y="2848673"/>
                    <a:pt x="1002692" y="2781043"/>
                    <a:pt x="1007864" y="2732510"/>
                  </a:cubicBezTo>
                  <a:cubicBezTo>
                    <a:pt x="1015820" y="2678406"/>
                    <a:pt x="1085836" y="2619529"/>
                    <a:pt x="1096179" y="2542750"/>
                  </a:cubicBezTo>
                  <a:cubicBezTo>
                    <a:pt x="1102942" y="2481686"/>
                    <a:pt x="1102246" y="2412564"/>
                    <a:pt x="1099909" y="2340609"/>
                  </a:cubicBezTo>
                  <a:lnTo>
                    <a:pt x="1097124" y="2264619"/>
                  </a:lnTo>
                  <a:lnTo>
                    <a:pt x="1118381" y="2289370"/>
                  </a:lnTo>
                  <a:cubicBezTo>
                    <a:pt x="1255827" y="2429553"/>
                    <a:pt x="1547353" y="2476763"/>
                    <a:pt x="1645166" y="2259902"/>
                  </a:cubicBezTo>
                  <a:cubicBezTo>
                    <a:pt x="1646360" y="2329520"/>
                    <a:pt x="1669036" y="2356174"/>
                    <a:pt x="1657101" y="2443694"/>
                  </a:cubicBezTo>
                  <a:cubicBezTo>
                    <a:pt x="1622889" y="2498991"/>
                    <a:pt x="1470525" y="2511323"/>
                    <a:pt x="1429152" y="2613164"/>
                  </a:cubicBezTo>
                  <a:cubicBezTo>
                    <a:pt x="1416819" y="2655731"/>
                    <a:pt x="1578732" y="2910732"/>
                    <a:pt x="1682163" y="2919882"/>
                  </a:cubicBezTo>
                  <a:cubicBezTo>
                    <a:pt x="1757352" y="2928633"/>
                    <a:pt x="1896985" y="2781044"/>
                    <a:pt x="2151191" y="2548718"/>
                  </a:cubicBezTo>
                  <a:cubicBezTo>
                    <a:pt x="2190544" y="2512751"/>
                    <a:pt x="2339358" y="2230463"/>
                    <a:pt x="2406590" y="1988988"/>
                  </a:cubicBezTo>
                  <a:cubicBezTo>
                    <a:pt x="2338060" y="1954571"/>
                    <a:pt x="2238748" y="1872582"/>
                    <a:pt x="2180963" y="1744629"/>
                  </a:cubicBezTo>
                  <a:lnTo>
                    <a:pt x="2178366" y="1737830"/>
                  </a:lnTo>
                  <a:lnTo>
                    <a:pt x="2213401" y="1759883"/>
                  </a:lnTo>
                  <a:cubicBezTo>
                    <a:pt x="2301567" y="1818624"/>
                    <a:pt x="2391076" y="1883070"/>
                    <a:pt x="2469843" y="1901867"/>
                  </a:cubicBezTo>
                  <a:cubicBezTo>
                    <a:pt x="2527925" y="1968699"/>
                    <a:pt x="2595554" y="2074917"/>
                    <a:pt x="2755078" y="2095206"/>
                  </a:cubicBezTo>
                  <a:cubicBezTo>
                    <a:pt x="2891132" y="2118279"/>
                    <a:pt x="2987802" y="1989783"/>
                    <a:pt x="3035540" y="1849354"/>
                  </a:cubicBezTo>
                  <a:lnTo>
                    <a:pt x="2991382" y="1845774"/>
                  </a:lnTo>
                  <a:cubicBezTo>
                    <a:pt x="2788496" y="2185908"/>
                    <a:pt x="2574070" y="1875704"/>
                    <a:pt x="2619518" y="1549438"/>
                  </a:cubicBezTo>
                  <a:lnTo>
                    <a:pt x="2631886" y="1485537"/>
                  </a:lnTo>
                  <a:lnTo>
                    <a:pt x="2655332" y="1511089"/>
                  </a:lnTo>
                  <a:cubicBezTo>
                    <a:pt x="3060371" y="1923874"/>
                    <a:pt x="3414538" y="1863526"/>
                    <a:pt x="3615559" y="1753877"/>
                  </a:cubicBezTo>
                  <a:cubicBezTo>
                    <a:pt x="4166139" y="1414539"/>
                    <a:pt x="4004823" y="243417"/>
                    <a:pt x="3774288" y="186873"/>
                  </a:cubicBezTo>
                  <a:cubicBezTo>
                    <a:pt x="3721578" y="173944"/>
                    <a:pt x="3684780" y="309799"/>
                    <a:pt x="3650169" y="330088"/>
                  </a:cubicBezTo>
                  <a:cubicBezTo>
                    <a:pt x="3543952" y="386180"/>
                    <a:pt x="3497407" y="377825"/>
                    <a:pt x="3468765" y="421983"/>
                  </a:cubicBezTo>
                  <a:cubicBezTo>
                    <a:pt x="3412075" y="504779"/>
                    <a:pt x="3620767" y="984072"/>
                    <a:pt x="3355340" y="1235418"/>
                  </a:cubicBezTo>
                  <a:lnTo>
                    <a:pt x="3335533" y="1251046"/>
                  </a:lnTo>
                  <a:lnTo>
                    <a:pt x="3339703" y="1243005"/>
                  </a:lnTo>
                  <a:cubicBezTo>
                    <a:pt x="3389995" y="1145813"/>
                    <a:pt x="3442806" y="1034524"/>
                    <a:pt x="3382834" y="987681"/>
                  </a:cubicBezTo>
                  <a:cubicBezTo>
                    <a:pt x="3312421" y="931589"/>
                    <a:pt x="3268263" y="974553"/>
                    <a:pt x="3214558" y="1019904"/>
                  </a:cubicBezTo>
                  <a:cubicBezTo>
                    <a:pt x="3249168" y="980520"/>
                    <a:pt x="3290939" y="973359"/>
                    <a:pt x="3232459" y="880270"/>
                  </a:cubicBezTo>
                  <a:cubicBezTo>
                    <a:pt x="3185915" y="848842"/>
                    <a:pt x="3160852" y="856799"/>
                    <a:pt x="3074924" y="879076"/>
                  </a:cubicBezTo>
                  <a:cubicBezTo>
                    <a:pt x="3129425" y="838500"/>
                    <a:pt x="3146929" y="854013"/>
                    <a:pt x="3120275" y="775246"/>
                  </a:cubicBezTo>
                  <a:cubicBezTo>
                    <a:pt x="3083875" y="726314"/>
                    <a:pt x="3065600" y="730416"/>
                    <a:pt x="3029200" y="733176"/>
                  </a:cubicBezTo>
                  <a:lnTo>
                    <a:pt x="3003959" y="733348"/>
                  </a:lnTo>
                  <a:lnTo>
                    <a:pt x="3024714" y="725896"/>
                  </a:lnTo>
                  <a:cubicBezTo>
                    <a:pt x="3036352" y="721981"/>
                    <a:pt x="3046878" y="718805"/>
                    <a:pt x="3055829" y="716766"/>
                  </a:cubicBezTo>
                  <a:cubicBezTo>
                    <a:pt x="3127436" y="700456"/>
                    <a:pt x="3205806" y="722932"/>
                    <a:pt x="3206204" y="682156"/>
                  </a:cubicBezTo>
                  <a:cubicBezTo>
                    <a:pt x="3214956" y="637601"/>
                    <a:pt x="3103169" y="498762"/>
                    <a:pt x="3053442" y="487623"/>
                  </a:cubicBezTo>
                  <a:cubicBezTo>
                    <a:pt x="3026887" y="479269"/>
                    <a:pt x="2957368" y="472258"/>
                    <a:pt x="2894227" y="468100"/>
                  </a:cubicBezTo>
                  <a:lnTo>
                    <a:pt x="2879525" y="467317"/>
                  </a:lnTo>
                  <a:lnTo>
                    <a:pt x="2879645" y="467001"/>
                  </a:lnTo>
                  <a:cubicBezTo>
                    <a:pt x="2894638" y="446301"/>
                    <a:pt x="2944539" y="438693"/>
                    <a:pt x="2983028" y="435113"/>
                  </a:cubicBezTo>
                  <a:cubicBezTo>
                    <a:pt x="2821514" y="221883"/>
                    <a:pt x="2603907" y="85034"/>
                    <a:pt x="2416137" y="87819"/>
                  </a:cubicBezTo>
                  <a:close/>
                  <a:moveTo>
                    <a:pt x="2392485" y="615"/>
                  </a:moveTo>
                  <a:cubicBezTo>
                    <a:pt x="2418432" y="1614"/>
                    <a:pt x="2444617" y="3852"/>
                    <a:pt x="2470937" y="7487"/>
                  </a:cubicBezTo>
                  <a:cubicBezTo>
                    <a:pt x="2681497" y="36566"/>
                    <a:pt x="2952370" y="257358"/>
                    <a:pt x="3046072" y="398450"/>
                  </a:cubicBezTo>
                  <a:cubicBezTo>
                    <a:pt x="3172085" y="432916"/>
                    <a:pt x="3252323" y="615472"/>
                    <a:pt x="3285173" y="679556"/>
                  </a:cubicBezTo>
                  <a:cubicBezTo>
                    <a:pt x="3318023" y="743640"/>
                    <a:pt x="3279787" y="780258"/>
                    <a:pt x="3243169" y="782951"/>
                  </a:cubicBezTo>
                  <a:cubicBezTo>
                    <a:pt x="3242630" y="790759"/>
                    <a:pt x="3356122" y="881498"/>
                    <a:pt x="3417447" y="917242"/>
                  </a:cubicBezTo>
                  <a:cubicBezTo>
                    <a:pt x="3464903" y="710924"/>
                    <a:pt x="3396040" y="572459"/>
                    <a:pt x="3395030" y="421070"/>
                  </a:cubicBezTo>
                  <a:cubicBezTo>
                    <a:pt x="3467191" y="295058"/>
                    <a:pt x="3526427" y="340292"/>
                    <a:pt x="3598588" y="291826"/>
                  </a:cubicBezTo>
                  <a:cubicBezTo>
                    <a:pt x="3641669" y="242283"/>
                    <a:pt x="3681522" y="137811"/>
                    <a:pt x="3756913" y="143197"/>
                  </a:cubicBezTo>
                  <a:cubicBezTo>
                    <a:pt x="3888310" y="148582"/>
                    <a:pt x="4055250" y="393068"/>
                    <a:pt x="4060635" y="973587"/>
                  </a:cubicBezTo>
                  <a:cubicBezTo>
                    <a:pt x="4063866" y="1434556"/>
                    <a:pt x="3879694" y="1743665"/>
                    <a:pt x="3559816" y="1881525"/>
                  </a:cubicBezTo>
                  <a:cubicBezTo>
                    <a:pt x="3396242" y="1925145"/>
                    <a:pt x="3255841" y="1922418"/>
                    <a:pt x="3134182" y="1891067"/>
                  </a:cubicBezTo>
                  <a:lnTo>
                    <a:pt x="3080940" y="1872530"/>
                  </a:lnTo>
                  <a:lnTo>
                    <a:pt x="3074550" y="1902782"/>
                  </a:lnTo>
                  <a:cubicBezTo>
                    <a:pt x="3009628" y="2151834"/>
                    <a:pt x="2827096" y="2170977"/>
                    <a:pt x="2745577" y="2169092"/>
                  </a:cubicBezTo>
                  <a:cubicBezTo>
                    <a:pt x="2652413" y="2166938"/>
                    <a:pt x="2514554" y="2080775"/>
                    <a:pt x="2458010" y="2039848"/>
                  </a:cubicBezTo>
                  <a:cubicBezTo>
                    <a:pt x="2456395" y="2102315"/>
                    <a:pt x="2470934" y="2124396"/>
                    <a:pt x="2445085" y="2207865"/>
                  </a:cubicBezTo>
                  <a:cubicBezTo>
                    <a:pt x="2512939" y="2252562"/>
                    <a:pt x="2553865" y="2411962"/>
                    <a:pt x="2574329" y="2482507"/>
                  </a:cubicBezTo>
                  <a:cubicBezTo>
                    <a:pt x="2594793" y="2553052"/>
                    <a:pt x="2569483" y="2569209"/>
                    <a:pt x="2567867" y="2631138"/>
                  </a:cubicBezTo>
                  <a:cubicBezTo>
                    <a:pt x="2566252" y="2693067"/>
                    <a:pt x="2630874" y="2742610"/>
                    <a:pt x="2596947" y="2815310"/>
                  </a:cubicBezTo>
                  <a:cubicBezTo>
                    <a:pt x="2563020" y="2888010"/>
                    <a:pt x="2474704" y="2891780"/>
                    <a:pt x="2383695" y="2892857"/>
                  </a:cubicBezTo>
                  <a:cubicBezTo>
                    <a:pt x="2292686" y="2893934"/>
                    <a:pt x="2089126" y="2956401"/>
                    <a:pt x="2050891" y="2821772"/>
                  </a:cubicBezTo>
                  <a:cubicBezTo>
                    <a:pt x="2046112" y="2804944"/>
                    <a:pt x="2042763" y="2784892"/>
                    <a:pt x="2040734" y="2762177"/>
                  </a:cubicBezTo>
                  <a:cubicBezTo>
                    <a:pt x="2040556" y="2756179"/>
                    <a:pt x="2040379" y="2750181"/>
                    <a:pt x="2040201" y="2744183"/>
                  </a:cubicBezTo>
                  <a:lnTo>
                    <a:pt x="1990170" y="2791607"/>
                  </a:lnTo>
                  <a:cubicBezTo>
                    <a:pt x="1875799" y="2899267"/>
                    <a:pt x="1772682" y="2987365"/>
                    <a:pt x="1676086" y="2983326"/>
                  </a:cubicBezTo>
                  <a:cubicBezTo>
                    <a:pt x="1515070" y="2951015"/>
                    <a:pt x="1390672" y="2694682"/>
                    <a:pt x="1362669" y="2605289"/>
                  </a:cubicBezTo>
                  <a:cubicBezTo>
                    <a:pt x="1334666" y="2515896"/>
                    <a:pt x="1425674" y="2499201"/>
                    <a:pt x="1508068" y="2446965"/>
                  </a:cubicBezTo>
                  <a:cubicBezTo>
                    <a:pt x="1425675" y="2494893"/>
                    <a:pt x="1202731" y="2455580"/>
                    <a:pt x="1175266" y="2414653"/>
                  </a:cubicBezTo>
                  <a:cubicBezTo>
                    <a:pt x="1183343" y="2499738"/>
                    <a:pt x="1178497" y="2512125"/>
                    <a:pt x="1162341" y="2560053"/>
                  </a:cubicBezTo>
                  <a:cubicBezTo>
                    <a:pt x="1146185" y="2607981"/>
                    <a:pt x="1103642" y="2635984"/>
                    <a:pt x="1078332" y="2702221"/>
                  </a:cubicBezTo>
                  <a:cubicBezTo>
                    <a:pt x="1053022" y="2768459"/>
                    <a:pt x="1111181" y="2933783"/>
                    <a:pt x="1010479" y="2957478"/>
                  </a:cubicBezTo>
                  <a:cubicBezTo>
                    <a:pt x="909777" y="2981173"/>
                    <a:pt x="596899" y="2972017"/>
                    <a:pt x="474118" y="2844389"/>
                  </a:cubicBezTo>
                  <a:cubicBezTo>
                    <a:pt x="422421" y="2781383"/>
                    <a:pt x="506429" y="2683912"/>
                    <a:pt x="487043" y="2656986"/>
                  </a:cubicBezTo>
                  <a:cubicBezTo>
                    <a:pt x="467657" y="2630060"/>
                    <a:pt x="435345" y="2736148"/>
                    <a:pt x="357799" y="2682835"/>
                  </a:cubicBezTo>
                  <a:cubicBezTo>
                    <a:pt x="280253" y="2629522"/>
                    <a:pt x="43844" y="2453965"/>
                    <a:pt x="21765" y="2337107"/>
                  </a:cubicBezTo>
                  <a:cubicBezTo>
                    <a:pt x="-314" y="2220249"/>
                    <a:pt x="134315" y="2097468"/>
                    <a:pt x="225324" y="1981687"/>
                  </a:cubicBezTo>
                  <a:cubicBezTo>
                    <a:pt x="203245" y="1856212"/>
                    <a:pt x="194090" y="1772202"/>
                    <a:pt x="244710" y="1626266"/>
                  </a:cubicBezTo>
                  <a:cubicBezTo>
                    <a:pt x="176857" y="1584801"/>
                    <a:pt x="29304" y="1526104"/>
                    <a:pt x="37920" y="1332238"/>
                  </a:cubicBezTo>
                  <a:cubicBezTo>
                    <a:pt x="-108556" y="1080213"/>
                    <a:pt x="213475" y="945045"/>
                    <a:pt x="257633" y="928351"/>
                  </a:cubicBezTo>
                  <a:cubicBezTo>
                    <a:pt x="216166" y="1054903"/>
                    <a:pt x="306640" y="1143218"/>
                    <a:pt x="257635" y="1244997"/>
                  </a:cubicBezTo>
                  <a:cubicBezTo>
                    <a:pt x="728837" y="645630"/>
                    <a:pt x="1054100" y="607394"/>
                    <a:pt x="1272199" y="602009"/>
                  </a:cubicBezTo>
                  <a:cubicBezTo>
                    <a:pt x="1441831" y="451225"/>
                    <a:pt x="1456372" y="411913"/>
                    <a:pt x="1572691" y="382295"/>
                  </a:cubicBezTo>
                  <a:lnTo>
                    <a:pt x="1652908" y="373882"/>
                  </a:lnTo>
                  <a:lnTo>
                    <a:pt x="1662204" y="353995"/>
                  </a:lnTo>
                  <a:cubicBezTo>
                    <a:pt x="1733591" y="212200"/>
                    <a:pt x="1795908" y="167966"/>
                    <a:pt x="1918420" y="107652"/>
                  </a:cubicBezTo>
                  <a:cubicBezTo>
                    <a:pt x="2040933" y="47338"/>
                    <a:pt x="2210859" y="-6379"/>
                    <a:pt x="2392485" y="615"/>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9" name="TextBox 8">
            <a:extLst>
              <a:ext uri="{FF2B5EF4-FFF2-40B4-BE49-F238E27FC236}">
                <a16:creationId xmlns:a16="http://schemas.microsoft.com/office/drawing/2014/main" id="{0DD44A76-6C0A-42E0-A740-24626E5B74BC}"/>
              </a:ext>
            </a:extLst>
          </p:cNvPr>
          <p:cNvSpPr txBox="1"/>
          <p:nvPr/>
        </p:nvSpPr>
        <p:spPr>
          <a:xfrm>
            <a:off x="6251648" y="4197050"/>
            <a:ext cx="875368" cy="184666"/>
          </a:xfrm>
          <a:prstGeom prst="rect">
            <a:avLst/>
          </a:prstGeom>
          <a:noFill/>
        </p:spPr>
        <p:txBody>
          <a:bodyPr wrap="square" lIns="0" tIns="0" rIns="0" bIns="0" rtlCol="0" anchor="t">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mn-ea"/>
                <a:cs typeface="Segoe UI Semibold"/>
              </a:rPr>
              <a:t>…</a:t>
            </a:r>
            <a:endParaRPr kumimoji="0" lang="en-US" sz="12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12" name="TextBox 11">
            <a:extLst>
              <a:ext uri="{FF2B5EF4-FFF2-40B4-BE49-F238E27FC236}">
                <a16:creationId xmlns:a16="http://schemas.microsoft.com/office/drawing/2014/main" id="{4B04B7FD-FB50-49DB-99ED-74AC76158277}"/>
              </a:ext>
            </a:extLst>
          </p:cNvPr>
          <p:cNvSpPr txBox="1"/>
          <p:nvPr/>
        </p:nvSpPr>
        <p:spPr>
          <a:xfrm>
            <a:off x="5958437" y="3402697"/>
            <a:ext cx="723824" cy="184666"/>
          </a:xfrm>
          <a:prstGeom prst="rect">
            <a:avLst/>
          </a:prstGeom>
          <a:noFill/>
        </p:spPr>
        <p:txBody>
          <a:bodyPr wrap="square" lIns="0" tIns="0" rIns="0" bIns="0" rtlCol="0">
            <a:spAutoFit/>
          </a:bodyPr>
          <a:lstStyle>
            <a:defPPr>
              <a:defRPr lang="en-US"/>
            </a:defPPr>
            <a:lvl1pPr marR="0" lvl="0" indent="0" algn="ctr" defTabSz="914367" fontAlgn="auto">
              <a:lnSpc>
                <a:spcPct val="100000"/>
              </a:lnSpc>
              <a:spcBef>
                <a:spcPts val="0"/>
              </a:spcBef>
              <a:spcAft>
                <a:spcPts val="400"/>
              </a:spcAft>
              <a:buClrTx/>
              <a:buSzTx/>
              <a:buFontTx/>
              <a:buNone/>
              <a:tabLst/>
              <a:defRPr kumimoji="0" sz="1200" i="0" u="none" strike="noStrike" cap="none" spc="0" normalizeH="0" baseline="0">
                <a:ln>
                  <a:noFill/>
                </a:ln>
                <a:effectLst/>
                <a:uLnTx/>
                <a:uFillTx/>
                <a:cs typeface="Segoe UI Semibold" panose="020B0502040204020203" pitchFamily="34" charset="0"/>
              </a:defRPr>
            </a:lvl1pPr>
          </a:lstStyle>
          <a:p>
            <a:pPr marL="0" marR="0" lvl="0" indent="0" algn="ctr" defTabSz="914367"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OR</a:t>
            </a:r>
          </a:p>
        </p:txBody>
      </p:sp>
    </p:spTree>
    <p:extLst>
      <p:ext uri="{BB962C8B-B14F-4D97-AF65-F5344CB8AC3E}">
        <p14:creationId xmlns:p14="http://schemas.microsoft.com/office/powerpoint/2010/main" val="2771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9" name="Straight Connector 148">
            <a:extLst>
              <a:ext uri="{FF2B5EF4-FFF2-40B4-BE49-F238E27FC236}">
                <a16:creationId xmlns:a16="http://schemas.microsoft.com/office/drawing/2014/main" id="{0474E85E-576E-400B-B948-A45D2F315D2B}"/>
              </a:ext>
            </a:extLst>
          </p:cNvPr>
          <p:cNvCxnSpPr>
            <a:cxnSpLocks/>
          </p:cNvCxnSpPr>
          <p:nvPr/>
        </p:nvCxnSpPr>
        <p:spPr>
          <a:xfrm flipV="1">
            <a:off x="6541974" y="3931963"/>
            <a:ext cx="1810446" cy="923817"/>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F824FCF-71B1-45AA-884D-49A72D1C3DD1}"/>
              </a:ext>
            </a:extLst>
          </p:cNvPr>
          <p:cNvCxnSpPr>
            <a:cxnSpLocks/>
          </p:cNvCxnSpPr>
          <p:nvPr/>
        </p:nvCxnSpPr>
        <p:spPr>
          <a:xfrm flipV="1">
            <a:off x="6122956" y="3856175"/>
            <a:ext cx="2179622" cy="646642"/>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250C421-7F40-4B6E-9B4A-97C67EA0B343}"/>
              </a:ext>
            </a:extLst>
          </p:cNvPr>
          <p:cNvCxnSpPr>
            <a:cxnSpLocks/>
          </p:cNvCxnSpPr>
          <p:nvPr/>
        </p:nvCxnSpPr>
        <p:spPr>
          <a:xfrm>
            <a:off x="6591279" y="2965326"/>
            <a:ext cx="1764490" cy="577992"/>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FF1F46-C0E2-2545-91A6-AA83CB3DFE3E}"/>
              </a:ext>
            </a:extLst>
          </p:cNvPr>
          <p:cNvCxnSpPr>
            <a:cxnSpLocks/>
          </p:cNvCxnSpPr>
          <p:nvPr/>
        </p:nvCxnSpPr>
        <p:spPr>
          <a:xfrm>
            <a:off x="6895615" y="2583941"/>
            <a:ext cx="1813810" cy="1090476"/>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23B97D5-5218-C242-B8D1-774DDA984328}"/>
              </a:ext>
            </a:extLst>
          </p:cNvPr>
          <p:cNvCxnSpPr>
            <a:cxnSpLocks/>
            <a:stCxn id="112" idx="2"/>
          </p:cNvCxnSpPr>
          <p:nvPr/>
        </p:nvCxnSpPr>
        <p:spPr>
          <a:xfrm>
            <a:off x="8289714" y="1820681"/>
            <a:ext cx="636452" cy="179961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1DA7F4E-6FD8-1441-B800-6B14EC23738D}"/>
              </a:ext>
            </a:extLst>
          </p:cNvPr>
          <p:cNvCxnSpPr>
            <a:cxnSpLocks/>
            <a:stCxn id="97" idx="2"/>
          </p:cNvCxnSpPr>
          <p:nvPr/>
        </p:nvCxnSpPr>
        <p:spPr>
          <a:xfrm flipH="1">
            <a:off x="8715048" y="2203871"/>
            <a:ext cx="313820" cy="1470546"/>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90B517-E083-AF44-9317-DD6D6EB3A0C7}"/>
              </a:ext>
            </a:extLst>
          </p:cNvPr>
          <p:cNvCxnSpPr>
            <a:cxnSpLocks/>
          </p:cNvCxnSpPr>
          <p:nvPr/>
        </p:nvCxnSpPr>
        <p:spPr>
          <a:xfrm flipH="1">
            <a:off x="8715048" y="2032208"/>
            <a:ext cx="973601" cy="1639221"/>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EBE49AC-FE88-2E49-BB8E-67D2354055D6}"/>
              </a:ext>
            </a:extLst>
          </p:cNvPr>
          <p:cNvCxnSpPr>
            <a:cxnSpLocks/>
          </p:cNvCxnSpPr>
          <p:nvPr/>
        </p:nvCxnSpPr>
        <p:spPr>
          <a:xfrm flipH="1">
            <a:off x="8717727" y="2188955"/>
            <a:ext cx="1709448" cy="1488451"/>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48340A-D85B-A247-94B5-EF36B50A6CD1}"/>
              </a:ext>
            </a:extLst>
          </p:cNvPr>
          <p:cNvCxnSpPr>
            <a:cxnSpLocks/>
          </p:cNvCxnSpPr>
          <p:nvPr/>
        </p:nvCxnSpPr>
        <p:spPr>
          <a:xfrm flipH="1">
            <a:off x="8720671" y="2773075"/>
            <a:ext cx="2141072" cy="904332"/>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BE9882E-1611-3B40-93B4-FE8305AC2B00}"/>
              </a:ext>
            </a:extLst>
          </p:cNvPr>
          <p:cNvCxnSpPr>
            <a:cxnSpLocks/>
          </p:cNvCxnSpPr>
          <p:nvPr/>
        </p:nvCxnSpPr>
        <p:spPr>
          <a:xfrm flipH="1" flipV="1">
            <a:off x="8720671" y="3671429"/>
            <a:ext cx="2316645" cy="456488"/>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A76D834-AF5F-8E42-9A34-64BDBA1D3D67}"/>
              </a:ext>
            </a:extLst>
          </p:cNvPr>
          <p:cNvCxnSpPr>
            <a:cxnSpLocks/>
          </p:cNvCxnSpPr>
          <p:nvPr/>
        </p:nvCxnSpPr>
        <p:spPr>
          <a:xfrm flipH="1" flipV="1">
            <a:off x="8709427" y="3668441"/>
            <a:ext cx="1186960" cy="769994"/>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97B573-4499-DB48-9F32-9C15BC99DB1B}"/>
              </a:ext>
            </a:extLst>
          </p:cNvPr>
          <p:cNvCxnSpPr>
            <a:cxnSpLocks/>
          </p:cNvCxnSpPr>
          <p:nvPr/>
        </p:nvCxnSpPr>
        <p:spPr>
          <a:xfrm flipH="1" flipV="1">
            <a:off x="8715048" y="3658217"/>
            <a:ext cx="1552509" cy="1762998"/>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510254-D877-2A40-91B0-5CB850F630CF}"/>
              </a:ext>
            </a:extLst>
          </p:cNvPr>
          <p:cNvCxnSpPr>
            <a:cxnSpLocks/>
          </p:cNvCxnSpPr>
          <p:nvPr/>
        </p:nvCxnSpPr>
        <p:spPr>
          <a:xfrm flipH="1" flipV="1">
            <a:off x="9197244" y="4575760"/>
            <a:ext cx="317941" cy="1026868"/>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8C55FA-785D-AF45-9B03-036F92C39AFA}"/>
              </a:ext>
            </a:extLst>
          </p:cNvPr>
          <p:cNvCxnSpPr>
            <a:cxnSpLocks/>
          </p:cNvCxnSpPr>
          <p:nvPr/>
        </p:nvCxnSpPr>
        <p:spPr>
          <a:xfrm flipV="1">
            <a:off x="8727576" y="4751032"/>
            <a:ext cx="14759" cy="33534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458988-9532-F542-8BA3-6CD90DE1A2F2}"/>
              </a:ext>
            </a:extLst>
          </p:cNvPr>
          <p:cNvCxnSpPr>
            <a:cxnSpLocks/>
          </p:cNvCxnSpPr>
          <p:nvPr/>
        </p:nvCxnSpPr>
        <p:spPr>
          <a:xfrm flipV="1">
            <a:off x="8003825" y="4638416"/>
            <a:ext cx="363433" cy="78103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9B5DE0E-B940-774F-85DA-5D47A3C955FA}"/>
              </a:ext>
            </a:extLst>
          </p:cNvPr>
          <p:cNvCxnSpPr>
            <a:cxnSpLocks/>
          </p:cNvCxnSpPr>
          <p:nvPr/>
        </p:nvCxnSpPr>
        <p:spPr>
          <a:xfrm flipV="1">
            <a:off x="7441122" y="4521949"/>
            <a:ext cx="689936" cy="62963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0D9480-2C66-4847-A858-9F87CB6DC337}"/>
              </a:ext>
            </a:extLst>
          </p:cNvPr>
          <p:cNvCxnSpPr>
            <a:cxnSpLocks/>
          </p:cNvCxnSpPr>
          <p:nvPr/>
        </p:nvCxnSpPr>
        <p:spPr>
          <a:xfrm>
            <a:off x="6240457" y="3588977"/>
            <a:ext cx="2480214" cy="86884"/>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3708F8-8F64-8344-BBC0-0F052335C220}"/>
              </a:ext>
            </a:extLst>
          </p:cNvPr>
          <p:cNvCxnSpPr>
            <a:cxnSpLocks/>
          </p:cNvCxnSpPr>
          <p:nvPr/>
        </p:nvCxnSpPr>
        <p:spPr>
          <a:xfrm flipH="1" flipV="1">
            <a:off x="10390223" y="4730645"/>
            <a:ext cx="362336" cy="234319"/>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25F7A44-CC23-F14D-923C-6708343E2DC4}"/>
              </a:ext>
            </a:extLst>
          </p:cNvPr>
          <p:cNvCxnSpPr>
            <a:cxnSpLocks/>
            <a:endCxn id="95" idx="0"/>
          </p:cNvCxnSpPr>
          <p:nvPr/>
        </p:nvCxnSpPr>
        <p:spPr>
          <a:xfrm>
            <a:off x="7688171" y="2244684"/>
            <a:ext cx="171329" cy="263495"/>
          </a:xfrm>
          <a:prstGeom prst="line">
            <a:avLst/>
          </a:prstGeom>
          <a:ln w="1587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C7CDB89D-1541-4155-9C2C-EF257417ED08}"/>
              </a:ext>
            </a:extLst>
          </p:cNvPr>
          <p:cNvSpPr/>
          <p:nvPr/>
        </p:nvSpPr>
        <p:spPr bwMode="auto">
          <a:xfrm>
            <a:off x="8186926" y="3102225"/>
            <a:ext cx="1091615" cy="1091615"/>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2044EF64-B8EE-4931-B925-375CD4A395F3}"/>
              </a:ext>
            </a:extLst>
          </p:cNvPr>
          <p:cNvSpPr/>
          <p:nvPr/>
        </p:nvSpPr>
        <p:spPr bwMode="auto">
          <a:xfrm>
            <a:off x="6935993" y="1294271"/>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33D49B2C-6E6C-4B3D-B3A0-38906B555C1B}"/>
              </a:ext>
            </a:extLst>
          </p:cNvPr>
          <p:cNvSpPr/>
          <p:nvPr/>
        </p:nvSpPr>
        <p:spPr bwMode="auto">
          <a:xfrm>
            <a:off x="8669586" y="1097714"/>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Oval 114">
            <a:extLst>
              <a:ext uri="{FF2B5EF4-FFF2-40B4-BE49-F238E27FC236}">
                <a16:creationId xmlns:a16="http://schemas.microsoft.com/office/drawing/2014/main" id="{D06A5C2E-BF47-4F71-80B9-2FD95F83B4FC}"/>
              </a:ext>
            </a:extLst>
          </p:cNvPr>
          <p:cNvSpPr/>
          <p:nvPr/>
        </p:nvSpPr>
        <p:spPr bwMode="auto">
          <a:xfrm>
            <a:off x="10391029" y="1507097"/>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7" name="Oval 116">
            <a:extLst>
              <a:ext uri="{FF2B5EF4-FFF2-40B4-BE49-F238E27FC236}">
                <a16:creationId xmlns:a16="http://schemas.microsoft.com/office/drawing/2014/main" id="{45481D24-4525-46F4-ABAB-7AF6DFB8640E}"/>
              </a:ext>
            </a:extLst>
          </p:cNvPr>
          <p:cNvSpPr/>
          <p:nvPr/>
        </p:nvSpPr>
        <p:spPr bwMode="auto">
          <a:xfrm>
            <a:off x="10886331" y="2250733"/>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9" name="Oval 118">
            <a:extLst>
              <a:ext uri="{FF2B5EF4-FFF2-40B4-BE49-F238E27FC236}">
                <a16:creationId xmlns:a16="http://schemas.microsoft.com/office/drawing/2014/main" id="{4E6E8F2A-95BD-4828-B9BB-2163D70CD146}"/>
              </a:ext>
            </a:extLst>
          </p:cNvPr>
          <p:cNvSpPr/>
          <p:nvPr/>
        </p:nvSpPr>
        <p:spPr bwMode="auto">
          <a:xfrm>
            <a:off x="10802611" y="4733886"/>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Oval 120">
            <a:extLst>
              <a:ext uri="{FF2B5EF4-FFF2-40B4-BE49-F238E27FC236}">
                <a16:creationId xmlns:a16="http://schemas.microsoft.com/office/drawing/2014/main" id="{57855F06-B689-4268-90E2-5E1A96E85448}"/>
              </a:ext>
            </a:extLst>
          </p:cNvPr>
          <p:cNvSpPr/>
          <p:nvPr/>
        </p:nvSpPr>
        <p:spPr bwMode="auto">
          <a:xfrm>
            <a:off x="8389563" y="5459516"/>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Oval 122">
            <a:extLst>
              <a:ext uri="{FF2B5EF4-FFF2-40B4-BE49-F238E27FC236}">
                <a16:creationId xmlns:a16="http://schemas.microsoft.com/office/drawing/2014/main" id="{D94A9F2C-3B86-46F7-AB62-5916BB34CFFE}"/>
              </a:ext>
            </a:extLst>
          </p:cNvPr>
          <p:cNvSpPr/>
          <p:nvPr/>
        </p:nvSpPr>
        <p:spPr bwMode="auto">
          <a:xfrm>
            <a:off x="6769780" y="5064806"/>
            <a:ext cx="723057" cy="72305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Oval 124">
            <a:extLst>
              <a:ext uri="{FF2B5EF4-FFF2-40B4-BE49-F238E27FC236}">
                <a16:creationId xmlns:a16="http://schemas.microsoft.com/office/drawing/2014/main" id="{EFC4073C-4C67-41BB-B2E7-D79E9240147C}"/>
              </a:ext>
            </a:extLst>
          </p:cNvPr>
          <p:cNvSpPr/>
          <p:nvPr/>
        </p:nvSpPr>
        <p:spPr bwMode="auto">
          <a:xfrm>
            <a:off x="5578313" y="3275098"/>
            <a:ext cx="574478" cy="574478"/>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Oval 126">
            <a:extLst>
              <a:ext uri="{FF2B5EF4-FFF2-40B4-BE49-F238E27FC236}">
                <a16:creationId xmlns:a16="http://schemas.microsoft.com/office/drawing/2014/main" id="{3694AEDC-0A8B-44C1-B2F7-78855EBE6D43}"/>
              </a:ext>
            </a:extLst>
          </p:cNvPr>
          <p:cNvSpPr/>
          <p:nvPr/>
        </p:nvSpPr>
        <p:spPr bwMode="auto">
          <a:xfrm>
            <a:off x="11072637" y="3891876"/>
            <a:ext cx="574478" cy="574478"/>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Oval 128">
            <a:extLst>
              <a:ext uri="{FF2B5EF4-FFF2-40B4-BE49-F238E27FC236}">
                <a16:creationId xmlns:a16="http://schemas.microsoft.com/office/drawing/2014/main" id="{A0471CC7-349F-4A9A-8744-050CE7C1F22E}"/>
              </a:ext>
            </a:extLst>
          </p:cNvPr>
          <p:cNvSpPr/>
          <p:nvPr/>
        </p:nvSpPr>
        <p:spPr bwMode="auto">
          <a:xfrm>
            <a:off x="10225033" y="5421214"/>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Oval 130">
            <a:extLst>
              <a:ext uri="{FF2B5EF4-FFF2-40B4-BE49-F238E27FC236}">
                <a16:creationId xmlns:a16="http://schemas.microsoft.com/office/drawing/2014/main" id="{557BF78A-5C2F-43D5-B6DE-9EAE10BB92B2}"/>
              </a:ext>
            </a:extLst>
          </p:cNvPr>
          <p:cNvSpPr/>
          <p:nvPr/>
        </p:nvSpPr>
        <p:spPr bwMode="auto">
          <a:xfrm>
            <a:off x="9335970" y="5669515"/>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Oval 132">
            <a:extLst>
              <a:ext uri="{FF2B5EF4-FFF2-40B4-BE49-F238E27FC236}">
                <a16:creationId xmlns:a16="http://schemas.microsoft.com/office/drawing/2014/main" id="{181E203F-A49C-41B9-A5AC-C81B2998137E}"/>
              </a:ext>
            </a:extLst>
          </p:cNvPr>
          <p:cNvSpPr/>
          <p:nvPr/>
        </p:nvSpPr>
        <p:spPr bwMode="auto">
          <a:xfrm>
            <a:off x="7630241" y="5526463"/>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Oval 134">
            <a:extLst>
              <a:ext uri="{FF2B5EF4-FFF2-40B4-BE49-F238E27FC236}">
                <a16:creationId xmlns:a16="http://schemas.microsoft.com/office/drawing/2014/main" id="{FD702B99-8973-4291-85AE-78BD2B3D5541}"/>
              </a:ext>
            </a:extLst>
          </p:cNvPr>
          <p:cNvSpPr/>
          <p:nvPr/>
        </p:nvSpPr>
        <p:spPr bwMode="auto">
          <a:xfrm>
            <a:off x="6407309" y="1843843"/>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Oval 136">
            <a:extLst>
              <a:ext uri="{FF2B5EF4-FFF2-40B4-BE49-F238E27FC236}">
                <a16:creationId xmlns:a16="http://schemas.microsoft.com/office/drawing/2014/main" id="{0A26CD8E-844F-4D44-8CEB-59B28A16A7D6}"/>
              </a:ext>
            </a:extLst>
          </p:cNvPr>
          <p:cNvSpPr/>
          <p:nvPr/>
        </p:nvSpPr>
        <p:spPr bwMode="auto">
          <a:xfrm>
            <a:off x="7845959" y="1140092"/>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1921FA9D-69E3-4276-BD63-C631DE98FE9A}"/>
              </a:ext>
            </a:extLst>
          </p:cNvPr>
          <p:cNvSpPr/>
          <p:nvPr/>
        </p:nvSpPr>
        <p:spPr bwMode="auto">
          <a:xfrm>
            <a:off x="9721569" y="1297323"/>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5" name="Straight Connector 34">
            <a:extLst>
              <a:ext uri="{FF2B5EF4-FFF2-40B4-BE49-F238E27FC236}">
                <a16:creationId xmlns:a16="http://schemas.microsoft.com/office/drawing/2014/main" id="{375D93CC-C004-3948-8F74-C959278CAB0E}"/>
              </a:ext>
            </a:extLst>
          </p:cNvPr>
          <p:cNvCxnSpPr>
            <a:cxnSpLocks/>
          </p:cNvCxnSpPr>
          <p:nvPr/>
        </p:nvCxnSpPr>
        <p:spPr>
          <a:xfrm>
            <a:off x="8115217" y="2903336"/>
            <a:ext cx="599830" cy="768092"/>
          </a:xfrm>
          <a:prstGeom prst="line">
            <a:avLst/>
          </a:prstGeom>
          <a:ln w="15875"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01325A93-1310-164B-8710-94416229C7D2}"/>
              </a:ext>
            </a:extLst>
          </p:cNvPr>
          <p:cNvSpPr txBox="1"/>
          <p:nvPr/>
        </p:nvSpPr>
        <p:spPr>
          <a:xfrm>
            <a:off x="7923683" y="4192294"/>
            <a:ext cx="15980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Azure Data Factory</a:t>
            </a:r>
          </a:p>
        </p:txBody>
      </p:sp>
      <p:sp>
        <p:nvSpPr>
          <p:cNvPr id="92" name="TextBox 91">
            <a:extLst>
              <a:ext uri="{FF2B5EF4-FFF2-40B4-BE49-F238E27FC236}">
                <a16:creationId xmlns:a16="http://schemas.microsoft.com/office/drawing/2014/main" id="{358AB504-F3B7-4547-9FBE-695D9F942994}"/>
              </a:ext>
            </a:extLst>
          </p:cNvPr>
          <p:cNvSpPr txBox="1"/>
          <p:nvPr/>
        </p:nvSpPr>
        <p:spPr>
          <a:xfrm>
            <a:off x="9798875" y="4387036"/>
            <a:ext cx="10703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Enterprise data warehouses</a:t>
            </a:r>
          </a:p>
        </p:txBody>
      </p:sp>
      <p:sp>
        <p:nvSpPr>
          <p:cNvPr id="93" name="TextBox 92">
            <a:extLst>
              <a:ext uri="{FF2B5EF4-FFF2-40B4-BE49-F238E27FC236}">
                <a16:creationId xmlns:a16="http://schemas.microsoft.com/office/drawing/2014/main" id="{0DB3FB00-A84E-794D-B297-C2829B1C0830}"/>
              </a:ext>
            </a:extLst>
          </p:cNvPr>
          <p:cNvSpPr txBox="1"/>
          <p:nvPr/>
        </p:nvSpPr>
        <p:spPr>
          <a:xfrm>
            <a:off x="8235229" y="5065416"/>
            <a:ext cx="9730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Azure Data Services</a:t>
            </a:r>
          </a:p>
        </p:txBody>
      </p:sp>
      <p:sp useBgFill="1">
        <p:nvSpPr>
          <p:cNvPr id="94" name="TextBox 93">
            <a:extLst>
              <a:ext uri="{FF2B5EF4-FFF2-40B4-BE49-F238E27FC236}">
                <a16:creationId xmlns:a16="http://schemas.microsoft.com/office/drawing/2014/main" id="{AD0461B7-8CFB-524B-AB98-8638F280377F}"/>
              </a:ext>
            </a:extLst>
          </p:cNvPr>
          <p:cNvSpPr txBox="1"/>
          <p:nvPr/>
        </p:nvSpPr>
        <p:spPr>
          <a:xfrm>
            <a:off x="6717309" y="3494693"/>
            <a:ext cx="592828" cy="246221"/>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NoSQL</a:t>
            </a:r>
          </a:p>
        </p:txBody>
      </p:sp>
      <p:sp>
        <p:nvSpPr>
          <p:cNvPr id="95" name="TextBox 94">
            <a:extLst>
              <a:ext uri="{FF2B5EF4-FFF2-40B4-BE49-F238E27FC236}">
                <a16:creationId xmlns:a16="http://schemas.microsoft.com/office/drawing/2014/main" id="{A7FEBF0D-1758-BF4D-B2EB-6E022BF9ED94}"/>
              </a:ext>
            </a:extLst>
          </p:cNvPr>
          <p:cNvSpPr txBox="1"/>
          <p:nvPr/>
        </p:nvSpPr>
        <p:spPr>
          <a:xfrm>
            <a:off x="7375762" y="2508179"/>
            <a:ext cx="967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SaaS applications</a:t>
            </a:r>
          </a:p>
        </p:txBody>
      </p:sp>
      <p:sp>
        <p:nvSpPr>
          <p:cNvPr id="96" name="TextBox 95">
            <a:extLst>
              <a:ext uri="{FF2B5EF4-FFF2-40B4-BE49-F238E27FC236}">
                <a16:creationId xmlns:a16="http://schemas.microsoft.com/office/drawing/2014/main" id="{AD8153B4-8FB0-164E-BFD4-0A49949A9B04}"/>
              </a:ext>
            </a:extLst>
          </p:cNvPr>
          <p:cNvSpPr txBox="1"/>
          <p:nvPr/>
        </p:nvSpPr>
        <p:spPr>
          <a:xfrm>
            <a:off x="9251991" y="2386828"/>
            <a:ext cx="8845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Big data sources</a:t>
            </a:r>
          </a:p>
        </p:txBody>
      </p:sp>
      <p:sp>
        <p:nvSpPr>
          <p:cNvPr id="97" name="TextBox 96">
            <a:extLst>
              <a:ext uri="{FF2B5EF4-FFF2-40B4-BE49-F238E27FC236}">
                <a16:creationId xmlns:a16="http://schemas.microsoft.com/office/drawing/2014/main" id="{F351F5A5-53C7-6444-A6DF-B6B87FB1FB0B}"/>
              </a:ext>
            </a:extLst>
          </p:cNvPr>
          <p:cNvSpPr txBox="1"/>
          <p:nvPr/>
        </p:nvSpPr>
        <p:spPr>
          <a:xfrm>
            <a:off x="8568300" y="1788373"/>
            <a:ext cx="92113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Amazon S3 and Redshift</a:t>
            </a:r>
          </a:p>
        </p:txBody>
      </p:sp>
      <p:sp>
        <p:nvSpPr>
          <p:cNvPr id="98" name="TextBox 97">
            <a:extLst>
              <a:ext uri="{FF2B5EF4-FFF2-40B4-BE49-F238E27FC236}">
                <a16:creationId xmlns:a16="http://schemas.microsoft.com/office/drawing/2014/main" id="{75439AEF-79DA-4848-985E-F27E50A11E6E}"/>
              </a:ext>
            </a:extLst>
          </p:cNvPr>
          <p:cNvSpPr txBox="1"/>
          <p:nvPr/>
        </p:nvSpPr>
        <p:spPr>
          <a:xfrm>
            <a:off x="9524850" y="1752754"/>
            <a:ext cx="8845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SAP HANA and Table</a:t>
            </a:r>
          </a:p>
        </p:txBody>
      </p:sp>
      <p:sp>
        <p:nvSpPr>
          <p:cNvPr id="99" name="TextBox 98">
            <a:extLst>
              <a:ext uri="{FF2B5EF4-FFF2-40B4-BE49-F238E27FC236}">
                <a16:creationId xmlns:a16="http://schemas.microsoft.com/office/drawing/2014/main" id="{499F0CC0-4EED-6F45-AAB3-D6AA14E8682E}"/>
              </a:ext>
            </a:extLst>
          </p:cNvPr>
          <p:cNvSpPr txBox="1"/>
          <p:nvPr/>
        </p:nvSpPr>
        <p:spPr>
          <a:xfrm>
            <a:off x="10310281" y="2212789"/>
            <a:ext cx="8845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HDFS</a:t>
            </a:r>
          </a:p>
        </p:txBody>
      </p:sp>
      <p:sp>
        <p:nvSpPr>
          <p:cNvPr id="100" name="TextBox 99">
            <a:extLst>
              <a:ext uri="{FF2B5EF4-FFF2-40B4-BE49-F238E27FC236}">
                <a16:creationId xmlns:a16="http://schemas.microsoft.com/office/drawing/2014/main" id="{ECA3EA9D-953D-F249-A600-F9D6A632A562}"/>
              </a:ext>
            </a:extLst>
          </p:cNvPr>
          <p:cNvSpPr txBox="1"/>
          <p:nvPr/>
        </p:nvSpPr>
        <p:spPr>
          <a:xfrm>
            <a:off x="10601468" y="2967022"/>
            <a:ext cx="1296845"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Google Cloud Storage and </a:t>
            </a:r>
            <a:r>
              <a:rPr kumimoji="0" lang="en-US" sz="1050" b="0" i="0" u="none" strike="noStrike" kern="1200" cap="none" spc="0" normalizeH="0" baseline="0" noProof="0" err="1">
                <a:ln>
                  <a:noFill/>
                </a:ln>
                <a:solidFill>
                  <a:srgbClr val="333333"/>
                </a:solidFill>
                <a:effectLst/>
                <a:uLnTx/>
                <a:uFillTx/>
                <a:latin typeface="Segoe UI"/>
                <a:ea typeface="+mn-ea"/>
                <a:cs typeface="Segoe UI" panose="020B0502040204020203" pitchFamily="34" charset="0"/>
              </a:rPr>
              <a:t>BigQuery</a:t>
            </a:r>
            <a:endPar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endParaRPr>
          </a:p>
        </p:txBody>
      </p:sp>
      <p:sp>
        <p:nvSpPr>
          <p:cNvPr id="101" name="TextBox 100">
            <a:extLst>
              <a:ext uri="{FF2B5EF4-FFF2-40B4-BE49-F238E27FC236}">
                <a16:creationId xmlns:a16="http://schemas.microsoft.com/office/drawing/2014/main" id="{1D9A747C-2D52-9043-B3E7-4DC58D7E6F61}"/>
              </a:ext>
            </a:extLst>
          </p:cNvPr>
          <p:cNvSpPr txBox="1"/>
          <p:nvPr/>
        </p:nvSpPr>
        <p:spPr>
          <a:xfrm>
            <a:off x="10918636" y="4462701"/>
            <a:ext cx="87139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Netezza</a:t>
            </a:r>
          </a:p>
        </p:txBody>
      </p:sp>
      <p:sp>
        <p:nvSpPr>
          <p:cNvPr id="102" name="TextBox 101">
            <a:extLst>
              <a:ext uri="{FF2B5EF4-FFF2-40B4-BE49-F238E27FC236}">
                <a16:creationId xmlns:a16="http://schemas.microsoft.com/office/drawing/2014/main" id="{31FD6E02-6F79-D443-B713-AB87DF5EB7FE}"/>
              </a:ext>
            </a:extLst>
          </p:cNvPr>
          <p:cNvSpPr txBox="1"/>
          <p:nvPr/>
        </p:nvSpPr>
        <p:spPr>
          <a:xfrm>
            <a:off x="10693526" y="5454532"/>
            <a:ext cx="94231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Oracle Exadata</a:t>
            </a:r>
          </a:p>
        </p:txBody>
      </p:sp>
      <p:sp>
        <p:nvSpPr>
          <p:cNvPr id="103" name="TextBox 102">
            <a:extLst>
              <a:ext uri="{FF2B5EF4-FFF2-40B4-BE49-F238E27FC236}">
                <a16:creationId xmlns:a16="http://schemas.microsoft.com/office/drawing/2014/main" id="{6F6FF0DA-5F41-894E-A1BB-61DC1D3096FF}"/>
              </a:ext>
            </a:extLst>
          </p:cNvPr>
          <p:cNvSpPr txBox="1"/>
          <p:nvPr/>
        </p:nvSpPr>
        <p:spPr>
          <a:xfrm>
            <a:off x="9996662" y="5870375"/>
            <a:ext cx="9423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Teradata</a:t>
            </a:r>
          </a:p>
        </p:txBody>
      </p:sp>
      <p:sp>
        <p:nvSpPr>
          <p:cNvPr id="104" name="TextBox 103">
            <a:extLst>
              <a:ext uri="{FF2B5EF4-FFF2-40B4-BE49-F238E27FC236}">
                <a16:creationId xmlns:a16="http://schemas.microsoft.com/office/drawing/2014/main" id="{D67A0BEA-1110-AA46-854C-393E5A7D0866}"/>
              </a:ext>
            </a:extLst>
          </p:cNvPr>
          <p:cNvSpPr txBox="1"/>
          <p:nvPr/>
        </p:nvSpPr>
        <p:spPr>
          <a:xfrm>
            <a:off x="9093359" y="6142922"/>
            <a:ext cx="9423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Cosmos DB</a:t>
            </a:r>
          </a:p>
        </p:txBody>
      </p:sp>
      <p:sp>
        <p:nvSpPr>
          <p:cNvPr id="105" name="TextBox 104">
            <a:extLst>
              <a:ext uri="{FF2B5EF4-FFF2-40B4-BE49-F238E27FC236}">
                <a16:creationId xmlns:a16="http://schemas.microsoft.com/office/drawing/2014/main" id="{D0FDE203-F833-7048-BB68-C163F05C818C}"/>
              </a:ext>
            </a:extLst>
          </p:cNvPr>
          <p:cNvSpPr txBox="1"/>
          <p:nvPr/>
        </p:nvSpPr>
        <p:spPr>
          <a:xfrm>
            <a:off x="8262753" y="6157802"/>
            <a:ext cx="98066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Azure Storage</a:t>
            </a:r>
          </a:p>
        </p:txBody>
      </p:sp>
      <p:sp>
        <p:nvSpPr>
          <p:cNvPr id="106" name="TextBox 105">
            <a:extLst>
              <a:ext uri="{FF2B5EF4-FFF2-40B4-BE49-F238E27FC236}">
                <a16:creationId xmlns:a16="http://schemas.microsoft.com/office/drawing/2014/main" id="{240714B0-CF74-0A4B-8A92-6AB286DDD406}"/>
              </a:ext>
            </a:extLst>
          </p:cNvPr>
          <p:cNvSpPr txBox="1"/>
          <p:nvPr/>
        </p:nvSpPr>
        <p:spPr>
          <a:xfrm>
            <a:off x="7381245" y="5969621"/>
            <a:ext cx="98066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Azure Synapse Analytics</a:t>
            </a:r>
          </a:p>
        </p:txBody>
      </p:sp>
      <p:sp>
        <p:nvSpPr>
          <p:cNvPr id="107" name="TextBox 106">
            <a:extLst>
              <a:ext uri="{FF2B5EF4-FFF2-40B4-BE49-F238E27FC236}">
                <a16:creationId xmlns:a16="http://schemas.microsoft.com/office/drawing/2014/main" id="{01F902A6-0870-2E45-939B-5A0F06409FC7}"/>
              </a:ext>
            </a:extLst>
          </p:cNvPr>
          <p:cNvSpPr txBox="1"/>
          <p:nvPr/>
        </p:nvSpPr>
        <p:spPr>
          <a:xfrm>
            <a:off x="6626669" y="5770048"/>
            <a:ext cx="98066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Azure SQL DB</a:t>
            </a:r>
          </a:p>
        </p:txBody>
      </p:sp>
      <p:sp>
        <p:nvSpPr>
          <p:cNvPr id="109" name="TextBox 108">
            <a:extLst>
              <a:ext uri="{FF2B5EF4-FFF2-40B4-BE49-F238E27FC236}">
                <a16:creationId xmlns:a16="http://schemas.microsoft.com/office/drawing/2014/main" id="{F3090645-A8AF-6641-978A-DDB85D4D4C98}"/>
              </a:ext>
            </a:extLst>
          </p:cNvPr>
          <p:cNvSpPr txBox="1"/>
          <p:nvPr/>
        </p:nvSpPr>
        <p:spPr>
          <a:xfrm>
            <a:off x="5380312" y="3837371"/>
            <a:ext cx="9806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Mongo DB</a:t>
            </a:r>
          </a:p>
        </p:txBody>
      </p:sp>
      <p:sp>
        <p:nvSpPr>
          <p:cNvPr id="110" name="TextBox 109">
            <a:extLst>
              <a:ext uri="{FF2B5EF4-FFF2-40B4-BE49-F238E27FC236}">
                <a16:creationId xmlns:a16="http://schemas.microsoft.com/office/drawing/2014/main" id="{C28E75E0-FD8A-E44B-AC12-2F6B836E80B8}"/>
              </a:ext>
            </a:extLst>
          </p:cNvPr>
          <p:cNvSpPr txBox="1"/>
          <p:nvPr/>
        </p:nvSpPr>
        <p:spPr>
          <a:xfrm>
            <a:off x="6149093" y="2304593"/>
            <a:ext cx="9806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333333"/>
                </a:solidFill>
                <a:effectLst/>
                <a:uLnTx/>
                <a:uFillTx/>
                <a:latin typeface="Segoe UI"/>
                <a:ea typeface="+mn-ea"/>
                <a:cs typeface="Segoe UI" panose="020B0502040204020203" pitchFamily="34" charset="0"/>
              </a:rPr>
              <a:t>Marketo</a:t>
            </a:r>
            <a:endPar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endParaRPr>
          </a:p>
        </p:txBody>
      </p:sp>
      <p:sp>
        <p:nvSpPr>
          <p:cNvPr id="111" name="TextBox 110">
            <a:extLst>
              <a:ext uri="{FF2B5EF4-FFF2-40B4-BE49-F238E27FC236}">
                <a16:creationId xmlns:a16="http://schemas.microsoft.com/office/drawing/2014/main" id="{1B81CE0A-FBC6-7547-A10C-9BDFEFF5ABA9}"/>
              </a:ext>
            </a:extLst>
          </p:cNvPr>
          <p:cNvSpPr txBox="1"/>
          <p:nvPr/>
        </p:nvSpPr>
        <p:spPr>
          <a:xfrm>
            <a:off x="6968370" y="2001570"/>
            <a:ext cx="87864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Salesforce</a:t>
            </a:r>
          </a:p>
        </p:txBody>
      </p:sp>
      <p:sp>
        <p:nvSpPr>
          <p:cNvPr id="112" name="TextBox 111">
            <a:extLst>
              <a:ext uri="{FF2B5EF4-FFF2-40B4-BE49-F238E27FC236}">
                <a16:creationId xmlns:a16="http://schemas.microsoft.com/office/drawing/2014/main" id="{9823F850-582B-D94C-A9B4-E591705CC672}"/>
              </a:ext>
            </a:extLst>
          </p:cNvPr>
          <p:cNvSpPr txBox="1"/>
          <p:nvPr/>
        </p:nvSpPr>
        <p:spPr>
          <a:xfrm>
            <a:off x="7588261" y="1610204"/>
            <a:ext cx="9806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ServiceNow</a:t>
            </a:r>
          </a:p>
        </p:txBody>
      </p:sp>
      <p:pic>
        <p:nvPicPr>
          <p:cNvPr id="9" name="Picture 8" descr="A picture containing drawing, table&#10;&#10;Description automatically generated">
            <a:extLst>
              <a:ext uri="{FF2B5EF4-FFF2-40B4-BE49-F238E27FC236}">
                <a16:creationId xmlns:a16="http://schemas.microsoft.com/office/drawing/2014/main" id="{071B1C95-BC0C-974F-A770-80C7C8676532}"/>
              </a:ext>
            </a:extLst>
          </p:cNvPr>
          <p:cNvPicPr>
            <a:picLocks noChangeAspect="1"/>
          </p:cNvPicPr>
          <p:nvPr/>
        </p:nvPicPr>
        <p:blipFill>
          <a:blip r:embed="rId3"/>
          <a:stretch>
            <a:fillRect/>
          </a:stretch>
        </p:blipFill>
        <p:spPr>
          <a:xfrm>
            <a:off x="8099260" y="3102321"/>
            <a:ext cx="1231576" cy="1231576"/>
          </a:xfrm>
          <a:prstGeom prst="rect">
            <a:avLst/>
          </a:prstGeom>
        </p:spPr>
      </p:pic>
      <p:pic>
        <p:nvPicPr>
          <p:cNvPr id="114" name="Picture 113" descr="A picture containing toy, table&#10;&#10;Description automatically generated">
            <a:extLst>
              <a:ext uri="{FF2B5EF4-FFF2-40B4-BE49-F238E27FC236}">
                <a16:creationId xmlns:a16="http://schemas.microsoft.com/office/drawing/2014/main" id="{F491EC43-8EBF-FC46-9892-CC02BCC460BC}"/>
              </a:ext>
            </a:extLst>
          </p:cNvPr>
          <p:cNvPicPr>
            <a:picLocks noChangeAspect="1"/>
          </p:cNvPicPr>
          <p:nvPr/>
        </p:nvPicPr>
        <p:blipFill rotWithShape="1">
          <a:blip r:embed="rId4"/>
          <a:srcRect l="15170" t="18603" r="15607" b="12174"/>
          <a:stretch/>
        </p:blipFill>
        <p:spPr>
          <a:xfrm>
            <a:off x="8687883" y="1126815"/>
            <a:ext cx="686464" cy="686464"/>
          </a:xfrm>
          <a:prstGeom prst="ellipse">
            <a:avLst/>
          </a:prstGeom>
        </p:spPr>
      </p:pic>
      <p:pic>
        <p:nvPicPr>
          <p:cNvPr id="116" name="Picture 115" descr="A picture containing shirt&#10;&#10;Description automatically generated">
            <a:extLst>
              <a:ext uri="{FF2B5EF4-FFF2-40B4-BE49-F238E27FC236}">
                <a16:creationId xmlns:a16="http://schemas.microsoft.com/office/drawing/2014/main" id="{B463240A-3201-1B47-9BAA-9C7CB2EB49EA}"/>
              </a:ext>
            </a:extLst>
          </p:cNvPr>
          <p:cNvPicPr>
            <a:picLocks noChangeAspect="1"/>
          </p:cNvPicPr>
          <p:nvPr/>
        </p:nvPicPr>
        <p:blipFill rotWithShape="1">
          <a:blip r:embed="rId5"/>
          <a:srcRect l="19506" t="18332" r="18332" b="19506"/>
          <a:stretch/>
        </p:blipFill>
        <p:spPr>
          <a:xfrm>
            <a:off x="9728172" y="1290163"/>
            <a:ext cx="477910" cy="477910"/>
          </a:xfrm>
          <a:prstGeom prst="ellipse">
            <a:avLst/>
          </a:prstGeom>
        </p:spPr>
      </p:pic>
      <p:pic>
        <p:nvPicPr>
          <p:cNvPr id="118" name="Picture 117" descr="A picture containing drawing&#10;&#10;Description automatically generated">
            <a:extLst>
              <a:ext uri="{FF2B5EF4-FFF2-40B4-BE49-F238E27FC236}">
                <a16:creationId xmlns:a16="http://schemas.microsoft.com/office/drawing/2014/main" id="{9786CEA1-2FF5-784C-8B0B-B80969A475E8}"/>
              </a:ext>
            </a:extLst>
          </p:cNvPr>
          <p:cNvPicPr>
            <a:picLocks noChangeAspect="1"/>
          </p:cNvPicPr>
          <p:nvPr/>
        </p:nvPicPr>
        <p:blipFill rotWithShape="1">
          <a:blip r:embed="rId6"/>
          <a:srcRect l="15463" t="16447" r="16446" b="15462"/>
          <a:stretch/>
        </p:blipFill>
        <p:spPr>
          <a:xfrm>
            <a:off x="10411148" y="1531372"/>
            <a:ext cx="682820" cy="679027"/>
          </a:xfrm>
          <a:prstGeom prst="ellipse">
            <a:avLst/>
          </a:prstGeom>
        </p:spPr>
      </p:pic>
      <p:pic>
        <p:nvPicPr>
          <p:cNvPr id="120" name="Picture 119" descr="A close up of a logo&#10;&#10;Description automatically generated">
            <a:extLst>
              <a:ext uri="{FF2B5EF4-FFF2-40B4-BE49-F238E27FC236}">
                <a16:creationId xmlns:a16="http://schemas.microsoft.com/office/drawing/2014/main" id="{8DEF0B51-B86C-ED4B-A0DF-7802F4E5EEDD}"/>
              </a:ext>
            </a:extLst>
          </p:cNvPr>
          <p:cNvPicPr>
            <a:picLocks noChangeAspect="1"/>
          </p:cNvPicPr>
          <p:nvPr/>
        </p:nvPicPr>
        <p:blipFill rotWithShape="1">
          <a:blip r:embed="rId7"/>
          <a:srcRect l="15011" t="14747" r="14746" b="15010"/>
          <a:stretch/>
        </p:blipFill>
        <p:spPr>
          <a:xfrm>
            <a:off x="10931229" y="2295631"/>
            <a:ext cx="633261" cy="633261"/>
          </a:xfrm>
          <a:prstGeom prst="ellipse">
            <a:avLst/>
          </a:prstGeom>
        </p:spPr>
      </p:pic>
      <p:pic>
        <p:nvPicPr>
          <p:cNvPr id="122" name="Picture 121" descr="A close up of a logo&#10;&#10;Description automatically generated">
            <a:extLst>
              <a:ext uri="{FF2B5EF4-FFF2-40B4-BE49-F238E27FC236}">
                <a16:creationId xmlns:a16="http://schemas.microsoft.com/office/drawing/2014/main" id="{E675909A-F35A-2F45-9321-C2E9EAC7A3AC}"/>
              </a:ext>
            </a:extLst>
          </p:cNvPr>
          <p:cNvPicPr>
            <a:picLocks noChangeAspect="1"/>
          </p:cNvPicPr>
          <p:nvPr/>
        </p:nvPicPr>
        <p:blipFill rotWithShape="1">
          <a:blip r:embed="rId8"/>
          <a:srcRect l="16930" t="17827" r="17827" b="16930"/>
          <a:stretch/>
        </p:blipFill>
        <p:spPr>
          <a:xfrm>
            <a:off x="11072637" y="3902943"/>
            <a:ext cx="563393" cy="559757"/>
          </a:xfrm>
          <a:prstGeom prst="ellipse">
            <a:avLst/>
          </a:prstGeom>
        </p:spPr>
      </p:pic>
      <p:pic>
        <p:nvPicPr>
          <p:cNvPr id="124" name="Picture 123" descr="A close up of a logo&#10;&#10;Description automatically generated">
            <a:extLst>
              <a:ext uri="{FF2B5EF4-FFF2-40B4-BE49-F238E27FC236}">
                <a16:creationId xmlns:a16="http://schemas.microsoft.com/office/drawing/2014/main" id="{2294F966-E5CB-4644-B8DA-1CCC03D481D0}"/>
              </a:ext>
            </a:extLst>
          </p:cNvPr>
          <p:cNvPicPr>
            <a:picLocks noChangeAspect="1"/>
          </p:cNvPicPr>
          <p:nvPr/>
        </p:nvPicPr>
        <p:blipFill rotWithShape="1">
          <a:blip r:embed="rId9"/>
          <a:srcRect l="13950" t="14027" r="14027" b="13950"/>
          <a:stretch/>
        </p:blipFill>
        <p:spPr>
          <a:xfrm>
            <a:off x="10807808" y="4733698"/>
            <a:ext cx="713526" cy="713527"/>
          </a:xfrm>
          <a:prstGeom prst="ellipse">
            <a:avLst/>
          </a:prstGeom>
        </p:spPr>
      </p:pic>
      <p:pic>
        <p:nvPicPr>
          <p:cNvPr id="132" name="Picture 131" descr="A picture containing game&#10;&#10;Description automatically generated">
            <a:extLst>
              <a:ext uri="{FF2B5EF4-FFF2-40B4-BE49-F238E27FC236}">
                <a16:creationId xmlns:a16="http://schemas.microsoft.com/office/drawing/2014/main" id="{A1542EA8-6EF9-964C-AB64-C0C430BFE154}"/>
              </a:ext>
            </a:extLst>
          </p:cNvPr>
          <p:cNvPicPr>
            <a:picLocks noChangeAspect="1"/>
          </p:cNvPicPr>
          <p:nvPr/>
        </p:nvPicPr>
        <p:blipFill rotWithShape="1">
          <a:blip r:embed="rId10"/>
          <a:srcRect l="15675" t="16037" r="16037" b="15674"/>
          <a:stretch/>
        </p:blipFill>
        <p:spPr>
          <a:xfrm>
            <a:off x="7625295" y="5527910"/>
            <a:ext cx="477285" cy="477285"/>
          </a:xfrm>
          <a:prstGeom prst="ellipse">
            <a:avLst/>
          </a:prstGeom>
        </p:spPr>
      </p:pic>
      <p:pic>
        <p:nvPicPr>
          <p:cNvPr id="134" name="Picture 133" descr="A close up of a logo&#10;&#10;Description automatically generated">
            <a:extLst>
              <a:ext uri="{FF2B5EF4-FFF2-40B4-BE49-F238E27FC236}">
                <a16:creationId xmlns:a16="http://schemas.microsoft.com/office/drawing/2014/main" id="{F4B56661-0C80-CB42-BD00-0AB60FFBBDF3}"/>
              </a:ext>
            </a:extLst>
          </p:cNvPr>
          <p:cNvPicPr>
            <a:picLocks noChangeAspect="1"/>
          </p:cNvPicPr>
          <p:nvPr/>
        </p:nvPicPr>
        <p:blipFill rotWithShape="1">
          <a:blip r:embed="rId11"/>
          <a:srcRect l="12742" t="13876" r="13876" b="12742"/>
          <a:stretch/>
        </p:blipFill>
        <p:spPr>
          <a:xfrm>
            <a:off x="6745223" y="5055603"/>
            <a:ext cx="727697" cy="727697"/>
          </a:xfrm>
          <a:prstGeom prst="ellipse">
            <a:avLst/>
          </a:prstGeom>
        </p:spPr>
      </p:pic>
      <p:pic>
        <p:nvPicPr>
          <p:cNvPr id="140" name="Picture 139" descr="A picture containing shirt&#10;&#10;Description automatically generated">
            <a:extLst>
              <a:ext uri="{FF2B5EF4-FFF2-40B4-BE49-F238E27FC236}">
                <a16:creationId xmlns:a16="http://schemas.microsoft.com/office/drawing/2014/main" id="{3C0CFE13-CD76-1E43-A1C8-82884A8F7139}"/>
              </a:ext>
            </a:extLst>
          </p:cNvPr>
          <p:cNvPicPr>
            <a:picLocks noChangeAspect="1"/>
          </p:cNvPicPr>
          <p:nvPr/>
        </p:nvPicPr>
        <p:blipFill rotWithShape="1">
          <a:blip r:embed="rId12"/>
          <a:srcRect l="20317" t="15997" r="15997" b="20317"/>
          <a:stretch/>
        </p:blipFill>
        <p:spPr>
          <a:xfrm>
            <a:off x="6387555" y="1827452"/>
            <a:ext cx="489631" cy="489631"/>
          </a:xfrm>
          <a:prstGeom prst="ellipse">
            <a:avLst/>
          </a:prstGeom>
        </p:spPr>
      </p:pic>
      <p:pic>
        <p:nvPicPr>
          <p:cNvPr id="142" name="Picture 141" descr="A close up of a logo&#10;&#10;Description automatically generated">
            <a:extLst>
              <a:ext uri="{FF2B5EF4-FFF2-40B4-BE49-F238E27FC236}">
                <a16:creationId xmlns:a16="http://schemas.microsoft.com/office/drawing/2014/main" id="{0BAEC677-CBB0-5341-B719-E825899AC714}"/>
              </a:ext>
            </a:extLst>
          </p:cNvPr>
          <p:cNvPicPr>
            <a:picLocks noChangeAspect="1"/>
          </p:cNvPicPr>
          <p:nvPr/>
        </p:nvPicPr>
        <p:blipFill rotWithShape="1">
          <a:blip r:embed="rId13"/>
          <a:srcRect l="14040" t="14828" r="14828" b="14040"/>
          <a:stretch/>
        </p:blipFill>
        <p:spPr>
          <a:xfrm>
            <a:off x="6966626" y="1307155"/>
            <a:ext cx="701426" cy="701426"/>
          </a:xfrm>
          <a:prstGeom prst="ellipse">
            <a:avLst/>
          </a:prstGeom>
        </p:spPr>
      </p:pic>
      <p:pic>
        <p:nvPicPr>
          <p:cNvPr id="144" name="Picture 143" descr="A close up of a logo&#10;&#10;Description automatically generated">
            <a:extLst>
              <a:ext uri="{FF2B5EF4-FFF2-40B4-BE49-F238E27FC236}">
                <a16:creationId xmlns:a16="http://schemas.microsoft.com/office/drawing/2014/main" id="{64503155-5E91-4F49-A39A-11D449AB9B84}"/>
              </a:ext>
            </a:extLst>
          </p:cNvPr>
          <p:cNvPicPr>
            <a:picLocks noChangeAspect="1"/>
          </p:cNvPicPr>
          <p:nvPr/>
        </p:nvPicPr>
        <p:blipFill rotWithShape="1">
          <a:blip r:embed="rId14"/>
          <a:srcRect l="18560" t="18589" r="18589" b="18560"/>
          <a:stretch/>
        </p:blipFill>
        <p:spPr>
          <a:xfrm>
            <a:off x="7863017" y="1157150"/>
            <a:ext cx="439291" cy="439291"/>
          </a:xfrm>
          <a:prstGeom prst="ellipse">
            <a:avLst/>
          </a:prstGeom>
        </p:spPr>
      </p:pic>
      <p:sp>
        <p:nvSpPr>
          <p:cNvPr id="4" name="Title 3">
            <a:extLst>
              <a:ext uri="{FF2B5EF4-FFF2-40B4-BE49-F238E27FC236}">
                <a16:creationId xmlns:a16="http://schemas.microsoft.com/office/drawing/2014/main" id="{FCCC3795-9012-416E-886E-4AB1EBEC09A2}"/>
              </a:ext>
            </a:extLst>
          </p:cNvPr>
          <p:cNvSpPr>
            <a:spLocks noGrp="1"/>
          </p:cNvSpPr>
          <p:nvPr>
            <p:ph type="title"/>
          </p:nvPr>
        </p:nvSpPr>
        <p:spPr/>
        <p:txBody>
          <a:bodyPr/>
          <a:lstStyle/>
          <a:p>
            <a:r>
              <a:rPr lang="en-US"/>
              <a:t>Ingest all your data with 90+ built-in connectors</a:t>
            </a:r>
          </a:p>
        </p:txBody>
      </p:sp>
      <p:sp>
        <p:nvSpPr>
          <p:cNvPr id="5" name="Text Placeholder 4">
            <a:extLst>
              <a:ext uri="{FF2B5EF4-FFF2-40B4-BE49-F238E27FC236}">
                <a16:creationId xmlns:a16="http://schemas.microsoft.com/office/drawing/2014/main" id="{A9A97E57-3154-4788-BF07-53B70271CDFD}"/>
              </a:ext>
            </a:extLst>
          </p:cNvPr>
          <p:cNvSpPr>
            <a:spLocks noGrp="1"/>
          </p:cNvSpPr>
          <p:nvPr>
            <p:ph type="body" sz="quarter" idx="10"/>
          </p:nvPr>
        </p:nvSpPr>
        <p:spPr>
          <a:xfrm>
            <a:off x="485377" y="1290163"/>
            <a:ext cx="4526290" cy="5371022"/>
          </a:xfrm>
        </p:spPr>
        <p:txBody>
          <a:bodyPr/>
          <a:lstStyle/>
          <a:p>
            <a:pPr marL="285750" lvl="1" indent="-285750">
              <a:lnSpc>
                <a:spcPct val="150000"/>
              </a:lnSpc>
              <a:spcBef>
                <a:spcPts val="600"/>
              </a:spcBef>
              <a:buFont typeface="Arial" panose="020B0604020202020204" pitchFamily="34" charset="0"/>
              <a:buChar char="•"/>
            </a:pPr>
            <a:r>
              <a:rPr lang="en-US" sz="1600" b="1" dirty="0"/>
              <a:t>90+ </a:t>
            </a:r>
            <a:r>
              <a:rPr lang="en-US" sz="1600" dirty="0"/>
              <a:t>built-in connectors to ingest.</a:t>
            </a:r>
          </a:p>
          <a:p>
            <a:pPr marL="742950" lvl="2" indent="-285750">
              <a:lnSpc>
                <a:spcPct val="150000"/>
              </a:lnSpc>
              <a:spcBef>
                <a:spcPts val="600"/>
              </a:spcBef>
              <a:buFont typeface="Arial" panose="020B0604020202020204" pitchFamily="34" charset="0"/>
              <a:buChar char="•"/>
            </a:pPr>
            <a:r>
              <a:rPr lang="en-US" sz="1600" dirty="0"/>
              <a:t>Big Data - Amazon Redshift, Google Big Query, HDFS </a:t>
            </a:r>
          </a:p>
          <a:p>
            <a:pPr marL="742950" lvl="2" indent="-285750">
              <a:lnSpc>
                <a:spcPct val="150000"/>
              </a:lnSpc>
              <a:spcBef>
                <a:spcPts val="600"/>
              </a:spcBef>
              <a:buFont typeface="Arial" panose="020B0604020202020204" pitchFamily="34" charset="0"/>
              <a:buChar char="•"/>
            </a:pPr>
            <a:r>
              <a:rPr lang="en-US" sz="1600" dirty="0"/>
              <a:t>EDW - Oracle Exadata, Teradata</a:t>
            </a:r>
          </a:p>
          <a:p>
            <a:pPr marL="742950" lvl="2" indent="-285750">
              <a:lnSpc>
                <a:spcPct val="150000"/>
              </a:lnSpc>
              <a:spcBef>
                <a:spcPts val="600"/>
              </a:spcBef>
              <a:buFont typeface="Arial" panose="020B0604020202020204" pitchFamily="34" charset="0"/>
              <a:buChar char="•"/>
            </a:pPr>
            <a:r>
              <a:rPr lang="en-US" sz="1600" dirty="0"/>
              <a:t>SaaS apps - Salesforce, </a:t>
            </a:r>
            <a:r>
              <a:rPr lang="en-US" sz="1600" dirty="0" err="1"/>
              <a:t>Marketo</a:t>
            </a:r>
            <a:r>
              <a:rPr lang="en-US" sz="1600" dirty="0"/>
              <a:t>,  ServiceNow</a:t>
            </a:r>
          </a:p>
          <a:p>
            <a:pPr marL="742950" lvl="2" indent="-285750">
              <a:lnSpc>
                <a:spcPct val="150000"/>
              </a:lnSpc>
              <a:spcBef>
                <a:spcPts val="600"/>
              </a:spcBef>
              <a:buFont typeface="Arial" panose="020B0604020202020204" pitchFamily="34" charset="0"/>
              <a:buChar char="•"/>
            </a:pPr>
            <a:r>
              <a:rPr lang="en-US" sz="1600" dirty="0"/>
              <a:t>All Azure Data Services </a:t>
            </a:r>
          </a:p>
          <a:p>
            <a:pPr marL="285750" indent="-285750">
              <a:lnSpc>
                <a:spcPct val="150000"/>
              </a:lnSpc>
              <a:spcBef>
                <a:spcPts val="600"/>
              </a:spcBef>
              <a:buFont typeface="Arial" panose="020B0604020202020204" pitchFamily="34" charset="0"/>
              <a:buChar char="•"/>
            </a:pPr>
            <a:endParaRPr lang="en-US" dirty="0">
              <a:gradFill>
                <a:gsLst>
                  <a:gs pos="1250">
                    <a:schemeClr val="tx1"/>
                  </a:gs>
                  <a:gs pos="100000">
                    <a:schemeClr val="tx1"/>
                  </a:gs>
                </a:gsLst>
                <a:lin ang="5400000" scaled="0"/>
              </a:gradFill>
              <a:latin typeface="+mn-lt"/>
              <a:cs typeface="+mn-cs"/>
            </a:endParaRPr>
          </a:p>
          <a:p>
            <a:pPr marL="285750" indent="-285750">
              <a:lnSpc>
                <a:spcPct val="150000"/>
              </a:lnSpc>
              <a:spcBef>
                <a:spcPts val="600"/>
              </a:spcBef>
              <a:buFont typeface="Arial" panose="020B0604020202020204" pitchFamily="34" charset="0"/>
              <a:buChar char="•"/>
            </a:pPr>
            <a:r>
              <a:rPr lang="en-US" dirty="0">
                <a:gradFill>
                  <a:gsLst>
                    <a:gs pos="1250">
                      <a:schemeClr val="tx1"/>
                    </a:gs>
                    <a:gs pos="100000">
                      <a:schemeClr val="tx1"/>
                    </a:gs>
                  </a:gsLst>
                  <a:lin ang="5400000" scaled="0"/>
                </a:gradFill>
                <a:latin typeface="+mn-lt"/>
                <a:cs typeface="+mn-cs"/>
              </a:rPr>
              <a:t>Leverage up to </a:t>
            </a:r>
            <a:r>
              <a:rPr lang="en-US" b="1" dirty="0">
                <a:gradFill>
                  <a:gsLst>
                    <a:gs pos="1250">
                      <a:schemeClr val="tx1"/>
                    </a:gs>
                    <a:gs pos="100000">
                      <a:schemeClr val="tx1"/>
                    </a:gs>
                  </a:gsLst>
                  <a:lin ang="5400000" scaled="0"/>
                </a:gradFill>
                <a:latin typeface="+mn-lt"/>
                <a:cs typeface="+mn-cs"/>
              </a:rPr>
              <a:t>5 GB/sec </a:t>
            </a:r>
            <a:r>
              <a:rPr lang="en-US" dirty="0">
                <a:gradFill>
                  <a:gsLst>
                    <a:gs pos="1250">
                      <a:schemeClr val="tx1"/>
                    </a:gs>
                    <a:gs pos="100000">
                      <a:schemeClr val="tx1"/>
                    </a:gs>
                  </a:gsLst>
                  <a:lin ang="5400000" scaled="0"/>
                </a:gradFill>
                <a:latin typeface="+mn-lt"/>
                <a:cs typeface="+mn-cs"/>
              </a:rPr>
              <a:t>network bandwidth</a:t>
            </a:r>
          </a:p>
          <a:p>
            <a:pPr marL="285750" lvl="1" indent="-285750">
              <a:lnSpc>
                <a:spcPct val="150000"/>
              </a:lnSpc>
              <a:spcBef>
                <a:spcPts val="600"/>
              </a:spcBef>
              <a:buFont typeface="Arial" panose="020B0604020202020204" pitchFamily="34" charset="0"/>
              <a:buChar char="•"/>
            </a:pPr>
            <a:endParaRPr lang="en-US" sz="1600" b="1" dirty="0"/>
          </a:p>
          <a:p>
            <a:pPr marL="285750" lvl="1" indent="-285750">
              <a:lnSpc>
                <a:spcPct val="150000"/>
              </a:lnSpc>
              <a:spcBef>
                <a:spcPts val="600"/>
              </a:spcBef>
              <a:buFont typeface="Arial" panose="020B0604020202020204" pitchFamily="34" charset="0"/>
              <a:buChar char="•"/>
            </a:pPr>
            <a:r>
              <a:rPr lang="en-US" sz="1600" b="1" dirty="0"/>
              <a:t>Unified</a:t>
            </a:r>
            <a:r>
              <a:rPr lang="en-US" sz="1600" dirty="0"/>
              <a:t> data integration solution to power up operational databases, machine learning, BI/ Analytics and app modernization</a:t>
            </a:r>
          </a:p>
        </p:txBody>
      </p:sp>
      <p:grpSp>
        <p:nvGrpSpPr>
          <p:cNvPr id="84" name="Group 83">
            <a:extLst>
              <a:ext uri="{FF2B5EF4-FFF2-40B4-BE49-F238E27FC236}">
                <a16:creationId xmlns:a16="http://schemas.microsoft.com/office/drawing/2014/main" id="{A626ECD3-6222-4B50-A8AB-974A71C3E6CD}"/>
              </a:ext>
            </a:extLst>
          </p:cNvPr>
          <p:cNvGrpSpPr/>
          <p:nvPr/>
        </p:nvGrpSpPr>
        <p:grpSpPr>
          <a:xfrm>
            <a:off x="8506678" y="5618115"/>
            <a:ext cx="492818" cy="426038"/>
            <a:chOff x="6761691" y="4037934"/>
            <a:chExt cx="766400" cy="662548"/>
          </a:xfrm>
        </p:grpSpPr>
        <p:sp>
          <p:nvSpPr>
            <p:cNvPr id="85" name="Freeform: Shape 84">
              <a:extLst>
                <a:ext uri="{FF2B5EF4-FFF2-40B4-BE49-F238E27FC236}">
                  <a16:creationId xmlns:a16="http://schemas.microsoft.com/office/drawing/2014/main" id="{F1F003B3-0241-4FE7-B38C-1993622C14C1}"/>
                </a:ext>
              </a:extLst>
            </p:cNvPr>
            <p:cNvSpPr/>
            <p:nvPr/>
          </p:nvSpPr>
          <p:spPr bwMode="auto">
            <a:xfrm>
              <a:off x="6761691" y="4037934"/>
              <a:ext cx="766400" cy="662548"/>
            </a:xfrm>
            <a:custGeom>
              <a:avLst/>
              <a:gdLst>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243124 w 766400"/>
                <a:gd name="connsiteY7" fmla="*/ 131836 h 662548"/>
                <a:gd name="connsiteX8" fmla="*/ 191159 w 766400"/>
                <a:gd name="connsiteY8" fmla="*/ 183801 h 662548"/>
                <a:gd name="connsiteX9" fmla="*/ 191159 w 766400"/>
                <a:gd name="connsiteY9" fmla="*/ 479228 h 662548"/>
                <a:gd name="connsiteX10" fmla="*/ 243124 w 766400"/>
                <a:gd name="connsiteY10" fmla="*/ 531194 h 662548"/>
                <a:gd name="connsiteX11" fmla="*/ 523154 w 766400"/>
                <a:gd name="connsiteY11" fmla="*/ 531194 h 662548"/>
                <a:gd name="connsiteX12" fmla="*/ 575119 w 766400"/>
                <a:gd name="connsiteY12" fmla="*/ 479228 h 662548"/>
                <a:gd name="connsiteX13" fmla="*/ 575119 w 766400"/>
                <a:gd name="connsiteY13" fmla="*/ 211341 h 662548"/>
                <a:gd name="connsiteX14" fmla="*/ 495614 w 766400"/>
                <a:gd name="connsiteY14" fmla="*/ 131836 h 662548"/>
                <a:gd name="connsiteX15" fmla="*/ 243124 w 766400"/>
                <a:gd name="connsiteY15" fmla="*/ 131836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243124 w 766400"/>
                <a:gd name="connsiteY7" fmla="*/ 131836 h 662548"/>
                <a:gd name="connsiteX8" fmla="*/ 191159 w 766400"/>
                <a:gd name="connsiteY8" fmla="*/ 183801 h 662548"/>
                <a:gd name="connsiteX9" fmla="*/ 191159 w 766400"/>
                <a:gd name="connsiteY9" fmla="*/ 479228 h 662548"/>
                <a:gd name="connsiteX10" fmla="*/ 243124 w 766400"/>
                <a:gd name="connsiteY10" fmla="*/ 531194 h 662548"/>
                <a:gd name="connsiteX11" fmla="*/ 523154 w 766400"/>
                <a:gd name="connsiteY11" fmla="*/ 531194 h 662548"/>
                <a:gd name="connsiteX12" fmla="*/ 575119 w 766400"/>
                <a:gd name="connsiteY12" fmla="*/ 479228 h 662548"/>
                <a:gd name="connsiteX13" fmla="*/ 575119 w 766400"/>
                <a:gd name="connsiteY13" fmla="*/ 211341 h 662548"/>
                <a:gd name="connsiteX14" fmla="*/ 243124 w 766400"/>
                <a:gd name="connsiteY14" fmla="*/ 131836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243124 w 766400"/>
                <a:gd name="connsiteY7" fmla="*/ 131836 h 662548"/>
                <a:gd name="connsiteX8" fmla="*/ 191159 w 766400"/>
                <a:gd name="connsiteY8" fmla="*/ 183801 h 662548"/>
                <a:gd name="connsiteX9" fmla="*/ 191159 w 766400"/>
                <a:gd name="connsiteY9" fmla="*/ 479228 h 662548"/>
                <a:gd name="connsiteX10" fmla="*/ 243124 w 766400"/>
                <a:gd name="connsiteY10" fmla="*/ 531194 h 662548"/>
                <a:gd name="connsiteX11" fmla="*/ 523154 w 766400"/>
                <a:gd name="connsiteY11" fmla="*/ 531194 h 662548"/>
                <a:gd name="connsiteX12" fmla="*/ 575119 w 766400"/>
                <a:gd name="connsiteY12" fmla="*/ 479228 h 662548"/>
                <a:gd name="connsiteX13" fmla="*/ 243124 w 766400"/>
                <a:gd name="connsiteY13" fmla="*/ 131836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243124 w 766400"/>
                <a:gd name="connsiteY7" fmla="*/ 131836 h 662548"/>
                <a:gd name="connsiteX8" fmla="*/ 191159 w 766400"/>
                <a:gd name="connsiteY8" fmla="*/ 183801 h 662548"/>
                <a:gd name="connsiteX9" fmla="*/ 191159 w 766400"/>
                <a:gd name="connsiteY9" fmla="*/ 479228 h 662548"/>
                <a:gd name="connsiteX10" fmla="*/ 243124 w 766400"/>
                <a:gd name="connsiteY10" fmla="*/ 531194 h 662548"/>
                <a:gd name="connsiteX11" fmla="*/ 523154 w 766400"/>
                <a:gd name="connsiteY11" fmla="*/ 531194 h 662548"/>
                <a:gd name="connsiteX12" fmla="*/ 243124 w 766400"/>
                <a:gd name="connsiteY12" fmla="*/ 131836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523154 w 766400"/>
                <a:gd name="connsiteY7" fmla="*/ 531194 h 662548"/>
                <a:gd name="connsiteX8" fmla="*/ 191159 w 766400"/>
                <a:gd name="connsiteY8" fmla="*/ 183801 h 662548"/>
                <a:gd name="connsiteX9" fmla="*/ 191159 w 766400"/>
                <a:gd name="connsiteY9" fmla="*/ 479228 h 662548"/>
                <a:gd name="connsiteX10" fmla="*/ 243124 w 766400"/>
                <a:gd name="connsiteY10" fmla="*/ 531194 h 662548"/>
                <a:gd name="connsiteX11" fmla="*/ 523154 w 766400"/>
                <a:gd name="connsiteY11" fmla="*/ 531194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523154 w 766400"/>
                <a:gd name="connsiteY7" fmla="*/ 531194 h 662548"/>
                <a:gd name="connsiteX8" fmla="*/ 191159 w 766400"/>
                <a:gd name="connsiteY8" fmla="*/ 479228 h 662548"/>
                <a:gd name="connsiteX9" fmla="*/ 243124 w 766400"/>
                <a:gd name="connsiteY9" fmla="*/ 531194 h 662548"/>
                <a:gd name="connsiteX10" fmla="*/ 523154 w 766400"/>
                <a:gd name="connsiteY10" fmla="*/ 531194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 name="connsiteX7" fmla="*/ 523154 w 766400"/>
                <a:gd name="connsiteY7" fmla="*/ 531194 h 662548"/>
                <a:gd name="connsiteX8" fmla="*/ 243124 w 766400"/>
                <a:gd name="connsiteY8" fmla="*/ 531194 h 662548"/>
                <a:gd name="connsiteX9" fmla="*/ 523154 w 766400"/>
                <a:gd name="connsiteY9" fmla="*/ 531194 h 662548"/>
                <a:gd name="connsiteX0" fmla="*/ 193060 w 766400"/>
                <a:gd name="connsiteY0" fmla="*/ 0 h 662548"/>
                <a:gd name="connsiteX1" fmla="*/ 573340 w 766400"/>
                <a:gd name="connsiteY1" fmla="*/ 0 h 662548"/>
                <a:gd name="connsiteX2" fmla="*/ 766400 w 766400"/>
                <a:gd name="connsiteY2" fmla="*/ 331274 h 662548"/>
                <a:gd name="connsiteX3" fmla="*/ 573340 w 766400"/>
                <a:gd name="connsiteY3" fmla="*/ 662548 h 662548"/>
                <a:gd name="connsiteX4" fmla="*/ 193060 w 766400"/>
                <a:gd name="connsiteY4" fmla="*/ 662548 h 662548"/>
                <a:gd name="connsiteX5" fmla="*/ 0 w 766400"/>
                <a:gd name="connsiteY5" fmla="*/ 331274 h 662548"/>
                <a:gd name="connsiteX6" fmla="*/ 193060 w 766400"/>
                <a:gd name="connsiteY6" fmla="*/ 0 h 66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400" h="662548">
                  <a:moveTo>
                    <a:pt x="193060" y="0"/>
                  </a:moveTo>
                  <a:lnTo>
                    <a:pt x="573340" y="0"/>
                  </a:lnTo>
                  <a:lnTo>
                    <a:pt x="766400" y="331274"/>
                  </a:lnTo>
                  <a:lnTo>
                    <a:pt x="573340" y="662548"/>
                  </a:lnTo>
                  <a:lnTo>
                    <a:pt x="193060" y="662548"/>
                  </a:lnTo>
                  <a:lnTo>
                    <a:pt x="0" y="331274"/>
                  </a:lnTo>
                  <a:lnTo>
                    <a:pt x="193060" y="0"/>
                  </a:lnTo>
                  <a:close/>
                </a:path>
              </a:pathLst>
            </a:custGeom>
            <a:solidFill>
              <a:schemeClr val="accent1"/>
            </a:solidFill>
            <a:ln w="12700" cap="rnd">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87" name="Freeform: Shape 86">
              <a:extLst>
                <a:ext uri="{FF2B5EF4-FFF2-40B4-BE49-F238E27FC236}">
                  <a16:creationId xmlns:a16="http://schemas.microsoft.com/office/drawing/2014/main" id="{E2DE6B78-CA51-4C0D-9E91-D82FA23794D9}"/>
                </a:ext>
              </a:extLst>
            </p:cNvPr>
            <p:cNvSpPr/>
            <p:nvPr/>
          </p:nvSpPr>
          <p:spPr bwMode="auto">
            <a:xfrm>
              <a:off x="6952850" y="4169770"/>
              <a:ext cx="383960" cy="399358"/>
            </a:xfrm>
            <a:custGeom>
              <a:avLst/>
              <a:gdLst>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335147 w 383960"/>
                <a:gd name="connsiteY13" fmla="*/ 369637 h 399358"/>
                <a:gd name="connsiteX14" fmla="*/ 354139 w 383960"/>
                <a:gd name="connsiteY14" fmla="*/ 350645 h 399358"/>
                <a:gd name="connsiteX15" fmla="*/ 354139 w 383960"/>
                <a:gd name="connsiteY15" fmla="*/ 92918 h 399358"/>
                <a:gd name="connsiteX16" fmla="*/ 293378 w 383960"/>
                <a:gd name="connsiteY16" fmla="*/ 92918 h 399358"/>
                <a:gd name="connsiteX17" fmla="*/ 293378 w 383960"/>
                <a:gd name="connsiteY17" fmla="*/ 29305 h 399358"/>
                <a:gd name="connsiteX18" fmla="*/ 48702 w 383960"/>
                <a:gd name="connsiteY18"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335147 w 383960"/>
                <a:gd name="connsiteY13" fmla="*/ 369637 h 399358"/>
                <a:gd name="connsiteX14" fmla="*/ 354139 w 383960"/>
                <a:gd name="connsiteY14" fmla="*/ 350645 h 399358"/>
                <a:gd name="connsiteX15" fmla="*/ 354139 w 383960"/>
                <a:gd name="connsiteY15" fmla="*/ 92918 h 399358"/>
                <a:gd name="connsiteX16" fmla="*/ 293378 w 383960"/>
                <a:gd name="connsiteY16" fmla="*/ 29305 h 399358"/>
                <a:gd name="connsiteX17" fmla="*/ 48702 w 383960"/>
                <a:gd name="connsiteY17"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335147 w 383960"/>
                <a:gd name="connsiteY13" fmla="*/ 369637 h 399358"/>
                <a:gd name="connsiteX14" fmla="*/ 354139 w 383960"/>
                <a:gd name="connsiteY14" fmla="*/ 350645 h 399358"/>
                <a:gd name="connsiteX15" fmla="*/ 354139 w 383960"/>
                <a:gd name="connsiteY15" fmla="*/ 92918 h 399358"/>
                <a:gd name="connsiteX16" fmla="*/ 48702 w 383960"/>
                <a:gd name="connsiteY16"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335147 w 383960"/>
                <a:gd name="connsiteY13" fmla="*/ 369637 h 399358"/>
                <a:gd name="connsiteX14" fmla="*/ 354139 w 383960"/>
                <a:gd name="connsiteY14" fmla="*/ 350645 h 399358"/>
                <a:gd name="connsiteX15" fmla="*/ 48702 w 383960"/>
                <a:gd name="connsiteY15"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335147 w 383960"/>
                <a:gd name="connsiteY13" fmla="*/ 369637 h 399358"/>
                <a:gd name="connsiteX14" fmla="*/ 48702 w 383960"/>
                <a:gd name="connsiteY14"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369637 h 399358"/>
                <a:gd name="connsiteX13" fmla="*/ 48702 w 383960"/>
                <a:gd name="connsiteY13"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29710 w 383960"/>
                <a:gd name="connsiteY11" fmla="*/ 350645 h 399358"/>
                <a:gd name="connsiteX12" fmla="*/ 48702 w 383960"/>
                <a:gd name="connsiteY12"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 name="connsiteX9" fmla="*/ 48702 w 383960"/>
                <a:gd name="connsiteY9" fmla="*/ 29305 h 399358"/>
                <a:gd name="connsiteX10" fmla="*/ 29710 w 383960"/>
                <a:gd name="connsiteY10" fmla="*/ 48297 h 399358"/>
                <a:gd name="connsiteX11" fmla="*/ 48702 w 383960"/>
                <a:gd name="connsiteY11" fmla="*/ 29305 h 399358"/>
                <a:gd name="connsiteX0" fmla="*/ 51965 w 383960"/>
                <a:gd name="connsiteY0" fmla="*/ 0 h 399358"/>
                <a:gd name="connsiteX1" fmla="*/ 304455 w 383960"/>
                <a:gd name="connsiteY1" fmla="*/ 0 h 399358"/>
                <a:gd name="connsiteX2" fmla="*/ 383960 w 383960"/>
                <a:gd name="connsiteY2" fmla="*/ 79505 h 399358"/>
                <a:gd name="connsiteX3" fmla="*/ 383960 w 383960"/>
                <a:gd name="connsiteY3" fmla="*/ 347392 h 399358"/>
                <a:gd name="connsiteX4" fmla="*/ 331995 w 383960"/>
                <a:gd name="connsiteY4" fmla="*/ 399358 h 399358"/>
                <a:gd name="connsiteX5" fmla="*/ 51965 w 383960"/>
                <a:gd name="connsiteY5" fmla="*/ 399358 h 399358"/>
                <a:gd name="connsiteX6" fmla="*/ 0 w 383960"/>
                <a:gd name="connsiteY6" fmla="*/ 347392 h 399358"/>
                <a:gd name="connsiteX7" fmla="*/ 0 w 383960"/>
                <a:gd name="connsiteY7" fmla="*/ 51965 h 399358"/>
                <a:gd name="connsiteX8" fmla="*/ 51965 w 383960"/>
                <a:gd name="connsiteY8" fmla="*/ 0 h 39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960" h="399358">
                  <a:moveTo>
                    <a:pt x="51965" y="0"/>
                  </a:moveTo>
                  <a:lnTo>
                    <a:pt x="304455" y="0"/>
                  </a:lnTo>
                  <a:lnTo>
                    <a:pt x="383960" y="79505"/>
                  </a:lnTo>
                  <a:lnTo>
                    <a:pt x="383960" y="347392"/>
                  </a:lnTo>
                  <a:cubicBezTo>
                    <a:pt x="383960" y="376092"/>
                    <a:pt x="360695" y="399358"/>
                    <a:pt x="331995" y="399358"/>
                  </a:cubicBezTo>
                  <a:lnTo>
                    <a:pt x="51965" y="399358"/>
                  </a:lnTo>
                  <a:cubicBezTo>
                    <a:pt x="23265" y="399358"/>
                    <a:pt x="0" y="376092"/>
                    <a:pt x="0" y="347392"/>
                  </a:cubicBezTo>
                  <a:lnTo>
                    <a:pt x="0" y="51965"/>
                  </a:lnTo>
                  <a:cubicBezTo>
                    <a:pt x="0" y="23266"/>
                    <a:pt x="23265" y="0"/>
                    <a:pt x="51965" y="0"/>
                  </a:cubicBezTo>
                  <a:close/>
                </a:path>
              </a:pathLst>
            </a:custGeom>
            <a:solidFill>
              <a:schemeClr val="tx2"/>
            </a:solidFill>
            <a:ln w="12700" cap="rnd">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88" name="Freeform: Shape 87">
              <a:extLst>
                <a:ext uri="{FF2B5EF4-FFF2-40B4-BE49-F238E27FC236}">
                  <a16:creationId xmlns:a16="http://schemas.microsoft.com/office/drawing/2014/main" id="{7DDCFA30-3E3B-4AE3-A780-0403AB0A6753}"/>
                </a:ext>
              </a:extLst>
            </p:cNvPr>
            <p:cNvSpPr/>
            <p:nvPr/>
          </p:nvSpPr>
          <p:spPr bwMode="auto">
            <a:xfrm>
              <a:off x="6982561" y="4199075"/>
              <a:ext cx="324429" cy="340332"/>
            </a:xfrm>
            <a:custGeom>
              <a:avLst/>
              <a:gdLst>
                <a:gd name="connsiteX0" fmla="*/ 246772 w 324429"/>
                <a:gd name="connsiteY0" fmla="*/ 88785 h 340332"/>
                <a:gd name="connsiteX1" fmla="*/ 246772 w 324429"/>
                <a:gd name="connsiteY1" fmla="*/ 98589 h 340332"/>
                <a:gd name="connsiteX2" fmla="*/ 247929 w 324429"/>
                <a:gd name="connsiteY2" fmla="*/ 93859 h 340332"/>
                <a:gd name="connsiteX3" fmla="*/ 18992 w 324429"/>
                <a:gd name="connsiteY3" fmla="*/ 0 h 340332"/>
                <a:gd name="connsiteX4" fmla="*/ 263668 w 324429"/>
                <a:gd name="connsiteY4" fmla="*/ 0 h 340332"/>
                <a:gd name="connsiteX5" fmla="*/ 263668 w 324429"/>
                <a:gd name="connsiteY5" fmla="*/ 63613 h 340332"/>
                <a:gd name="connsiteX6" fmla="*/ 324429 w 324429"/>
                <a:gd name="connsiteY6" fmla="*/ 63613 h 340332"/>
                <a:gd name="connsiteX7" fmla="*/ 324429 w 324429"/>
                <a:gd name="connsiteY7" fmla="*/ 321340 h 340332"/>
                <a:gd name="connsiteX8" fmla="*/ 305437 w 324429"/>
                <a:gd name="connsiteY8" fmla="*/ 340332 h 340332"/>
                <a:gd name="connsiteX9" fmla="*/ 18992 w 324429"/>
                <a:gd name="connsiteY9" fmla="*/ 340332 h 340332"/>
                <a:gd name="connsiteX10" fmla="*/ 0 w 324429"/>
                <a:gd name="connsiteY10" fmla="*/ 321340 h 340332"/>
                <a:gd name="connsiteX11" fmla="*/ 0 w 324429"/>
                <a:gd name="connsiteY11" fmla="*/ 18992 h 340332"/>
                <a:gd name="connsiteX12" fmla="*/ 18992 w 324429"/>
                <a:gd name="connsiteY12" fmla="*/ 0 h 340332"/>
                <a:gd name="connsiteX0" fmla="*/ 247929 w 324429"/>
                <a:gd name="connsiteY0" fmla="*/ 93859 h 340332"/>
                <a:gd name="connsiteX1" fmla="*/ 246772 w 324429"/>
                <a:gd name="connsiteY1" fmla="*/ 98589 h 340332"/>
                <a:gd name="connsiteX2" fmla="*/ 247929 w 324429"/>
                <a:gd name="connsiteY2" fmla="*/ 93859 h 340332"/>
                <a:gd name="connsiteX3" fmla="*/ 18992 w 324429"/>
                <a:gd name="connsiteY3" fmla="*/ 0 h 340332"/>
                <a:gd name="connsiteX4" fmla="*/ 263668 w 324429"/>
                <a:gd name="connsiteY4" fmla="*/ 0 h 340332"/>
                <a:gd name="connsiteX5" fmla="*/ 263668 w 324429"/>
                <a:gd name="connsiteY5" fmla="*/ 63613 h 340332"/>
                <a:gd name="connsiteX6" fmla="*/ 324429 w 324429"/>
                <a:gd name="connsiteY6" fmla="*/ 63613 h 340332"/>
                <a:gd name="connsiteX7" fmla="*/ 324429 w 324429"/>
                <a:gd name="connsiteY7" fmla="*/ 321340 h 340332"/>
                <a:gd name="connsiteX8" fmla="*/ 305437 w 324429"/>
                <a:gd name="connsiteY8" fmla="*/ 340332 h 340332"/>
                <a:gd name="connsiteX9" fmla="*/ 18992 w 324429"/>
                <a:gd name="connsiteY9" fmla="*/ 340332 h 340332"/>
                <a:gd name="connsiteX10" fmla="*/ 0 w 324429"/>
                <a:gd name="connsiteY10" fmla="*/ 321340 h 340332"/>
                <a:gd name="connsiteX11" fmla="*/ 0 w 324429"/>
                <a:gd name="connsiteY11" fmla="*/ 18992 h 340332"/>
                <a:gd name="connsiteX12" fmla="*/ 18992 w 324429"/>
                <a:gd name="connsiteY12" fmla="*/ 0 h 340332"/>
                <a:gd name="connsiteX0" fmla="*/ 18992 w 324429"/>
                <a:gd name="connsiteY0" fmla="*/ 0 h 340332"/>
                <a:gd name="connsiteX1" fmla="*/ 263668 w 324429"/>
                <a:gd name="connsiteY1" fmla="*/ 0 h 340332"/>
                <a:gd name="connsiteX2" fmla="*/ 263668 w 324429"/>
                <a:gd name="connsiteY2" fmla="*/ 63613 h 340332"/>
                <a:gd name="connsiteX3" fmla="*/ 324429 w 324429"/>
                <a:gd name="connsiteY3" fmla="*/ 63613 h 340332"/>
                <a:gd name="connsiteX4" fmla="*/ 324429 w 324429"/>
                <a:gd name="connsiteY4" fmla="*/ 321340 h 340332"/>
                <a:gd name="connsiteX5" fmla="*/ 305437 w 324429"/>
                <a:gd name="connsiteY5" fmla="*/ 340332 h 340332"/>
                <a:gd name="connsiteX6" fmla="*/ 18992 w 324429"/>
                <a:gd name="connsiteY6" fmla="*/ 340332 h 340332"/>
                <a:gd name="connsiteX7" fmla="*/ 0 w 324429"/>
                <a:gd name="connsiteY7" fmla="*/ 321340 h 340332"/>
                <a:gd name="connsiteX8" fmla="*/ 0 w 324429"/>
                <a:gd name="connsiteY8" fmla="*/ 18992 h 340332"/>
                <a:gd name="connsiteX9" fmla="*/ 18992 w 324429"/>
                <a:gd name="connsiteY9" fmla="*/ 0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429" h="340332">
                  <a:moveTo>
                    <a:pt x="18992" y="0"/>
                  </a:moveTo>
                  <a:lnTo>
                    <a:pt x="263668" y="0"/>
                  </a:lnTo>
                  <a:lnTo>
                    <a:pt x="263668" y="63613"/>
                  </a:lnTo>
                  <a:lnTo>
                    <a:pt x="324429" y="63613"/>
                  </a:lnTo>
                  <a:lnTo>
                    <a:pt x="324429" y="321340"/>
                  </a:lnTo>
                  <a:cubicBezTo>
                    <a:pt x="324429" y="331829"/>
                    <a:pt x="315926" y="340332"/>
                    <a:pt x="305437" y="340332"/>
                  </a:cubicBezTo>
                  <a:lnTo>
                    <a:pt x="18992" y="340332"/>
                  </a:lnTo>
                  <a:cubicBezTo>
                    <a:pt x="8503" y="340332"/>
                    <a:pt x="0" y="331829"/>
                    <a:pt x="0" y="321340"/>
                  </a:cubicBezTo>
                  <a:lnTo>
                    <a:pt x="0" y="18992"/>
                  </a:lnTo>
                  <a:cubicBezTo>
                    <a:pt x="0" y="8503"/>
                    <a:pt x="8503" y="0"/>
                    <a:pt x="18992" y="0"/>
                  </a:cubicBezTo>
                  <a:close/>
                </a:path>
              </a:pathLst>
            </a:custGeom>
            <a:solidFill>
              <a:schemeClr val="accent2"/>
            </a:solidFill>
            <a:ln w="12700" cap="rnd">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0" name="Freeform: Shape 89">
              <a:extLst>
                <a:ext uri="{FF2B5EF4-FFF2-40B4-BE49-F238E27FC236}">
                  <a16:creationId xmlns:a16="http://schemas.microsoft.com/office/drawing/2014/main" id="{BCC3608E-81B2-47C3-8CC3-E9F5AE8523DA}"/>
                </a:ext>
              </a:extLst>
            </p:cNvPr>
            <p:cNvSpPr/>
            <p:nvPr/>
          </p:nvSpPr>
          <p:spPr bwMode="auto">
            <a:xfrm>
              <a:off x="7059293" y="4236146"/>
              <a:ext cx="171196" cy="268355"/>
            </a:xfrm>
            <a:custGeom>
              <a:avLst/>
              <a:gdLst>
                <a:gd name="connsiteX0" fmla="*/ 40421 w 171196"/>
                <a:gd name="connsiteY0" fmla="*/ 172914 h 268355"/>
                <a:gd name="connsiteX1" fmla="*/ 24668 w 171196"/>
                <a:gd name="connsiteY1" fmla="*/ 212489 h 268355"/>
                <a:gd name="connsiteX2" fmla="*/ 40113 w 171196"/>
                <a:gd name="connsiteY2" fmla="*/ 249759 h 268355"/>
                <a:gd name="connsiteX3" fmla="*/ 55175 w 171196"/>
                <a:gd name="connsiteY3" fmla="*/ 211336 h 268355"/>
                <a:gd name="connsiteX4" fmla="*/ 40421 w 171196"/>
                <a:gd name="connsiteY4" fmla="*/ 172914 h 268355"/>
                <a:gd name="connsiteX5" fmla="*/ 41496 w 171196"/>
                <a:gd name="connsiteY5" fmla="*/ 154395 h 268355"/>
                <a:gd name="connsiteX6" fmla="*/ 79919 w 171196"/>
                <a:gd name="connsiteY6" fmla="*/ 210568 h 268355"/>
                <a:gd name="connsiteX7" fmla="*/ 69429 w 171196"/>
                <a:gd name="connsiteY7" fmla="*/ 253447 h 268355"/>
                <a:gd name="connsiteX8" fmla="*/ 39345 w 171196"/>
                <a:gd name="connsiteY8" fmla="*/ 268355 h 268355"/>
                <a:gd name="connsiteX9" fmla="*/ 0 w 171196"/>
                <a:gd name="connsiteY9" fmla="*/ 213104 h 268355"/>
                <a:gd name="connsiteX10" fmla="*/ 10643 w 171196"/>
                <a:gd name="connsiteY10" fmla="*/ 169418 h 268355"/>
                <a:gd name="connsiteX11" fmla="*/ 41496 w 171196"/>
                <a:gd name="connsiteY11" fmla="*/ 154395 h 268355"/>
                <a:gd name="connsiteX12" fmla="*/ 135234 w 171196"/>
                <a:gd name="connsiteY12" fmla="*/ 153780 h 268355"/>
                <a:gd name="connsiteX13" fmla="*/ 149911 w 171196"/>
                <a:gd name="connsiteY13" fmla="*/ 153780 h 268355"/>
                <a:gd name="connsiteX14" fmla="*/ 149911 w 171196"/>
                <a:gd name="connsiteY14" fmla="*/ 266434 h 268355"/>
                <a:gd name="connsiteX15" fmla="*/ 125706 w 171196"/>
                <a:gd name="connsiteY15" fmla="*/ 266434 h 268355"/>
                <a:gd name="connsiteX16" fmla="*/ 125706 w 171196"/>
                <a:gd name="connsiteY16" fmla="*/ 181137 h 268355"/>
                <a:gd name="connsiteX17" fmla="*/ 120980 w 171196"/>
                <a:gd name="connsiteY17" fmla="*/ 184479 h 268355"/>
                <a:gd name="connsiteX18" fmla="*/ 115178 w 171196"/>
                <a:gd name="connsiteY18" fmla="*/ 187323 h 268355"/>
                <a:gd name="connsiteX19" fmla="*/ 108800 w 171196"/>
                <a:gd name="connsiteY19" fmla="*/ 189474 h 268355"/>
                <a:gd name="connsiteX20" fmla="*/ 102268 w 171196"/>
                <a:gd name="connsiteY20" fmla="*/ 190742 h 268355"/>
                <a:gd name="connsiteX21" fmla="*/ 102268 w 171196"/>
                <a:gd name="connsiteY21" fmla="*/ 170302 h 268355"/>
                <a:gd name="connsiteX22" fmla="*/ 120096 w 171196"/>
                <a:gd name="connsiteY22" fmla="*/ 163232 h 268355"/>
                <a:gd name="connsiteX23" fmla="*/ 135234 w 171196"/>
                <a:gd name="connsiteY23" fmla="*/ 153780 h 268355"/>
                <a:gd name="connsiteX24" fmla="*/ 131698 w 171196"/>
                <a:gd name="connsiteY24" fmla="*/ 19134 h 268355"/>
                <a:gd name="connsiteX25" fmla="*/ 115945 w 171196"/>
                <a:gd name="connsiteY25" fmla="*/ 58709 h 268355"/>
                <a:gd name="connsiteX26" fmla="*/ 131391 w 171196"/>
                <a:gd name="connsiteY26" fmla="*/ 95979 h 268355"/>
                <a:gd name="connsiteX27" fmla="*/ 146452 w 171196"/>
                <a:gd name="connsiteY27" fmla="*/ 57556 h 268355"/>
                <a:gd name="connsiteX28" fmla="*/ 131698 w 171196"/>
                <a:gd name="connsiteY28" fmla="*/ 19134 h 268355"/>
                <a:gd name="connsiteX29" fmla="*/ 132774 w 171196"/>
                <a:gd name="connsiteY29" fmla="*/ 615 h 268355"/>
                <a:gd name="connsiteX30" fmla="*/ 171196 w 171196"/>
                <a:gd name="connsiteY30" fmla="*/ 56788 h 268355"/>
                <a:gd name="connsiteX31" fmla="*/ 160707 w 171196"/>
                <a:gd name="connsiteY31" fmla="*/ 99667 h 268355"/>
                <a:gd name="connsiteX32" fmla="*/ 130622 w 171196"/>
                <a:gd name="connsiteY32" fmla="*/ 114575 h 268355"/>
                <a:gd name="connsiteX33" fmla="*/ 91278 w 171196"/>
                <a:gd name="connsiteY33" fmla="*/ 59324 h 268355"/>
                <a:gd name="connsiteX34" fmla="*/ 101921 w 171196"/>
                <a:gd name="connsiteY34" fmla="*/ 15638 h 268355"/>
                <a:gd name="connsiteX35" fmla="*/ 132774 w 171196"/>
                <a:gd name="connsiteY35" fmla="*/ 615 h 268355"/>
                <a:gd name="connsiteX36" fmla="*/ 43954 w 171196"/>
                <a:gd name="connsiteY36" fmla="*/ 0 h 268355"/>
                <a:gd name="connsiteX37" fmla="*/ 58632 w 171196"/>
                <a:gd name="connsiteY37" fmla="*/ 0 h 268355"/>
                <a:gd name="connsiteX38" fmla="*/ 58632 w 171196"/>
                <a:gd name="connsiteY38" fmla="*/ 112654 h 268355"/>
                <a:gd name="connsiteX39" fmla="*/ 34426 w 171196"/>
                <a:gd name="connsiteY39" fmla="*/ 112654 h 268355"/>
                <a:gd name="connsiteX40" fmla="*/ 34426 w 171196"/>
                <a:gd name="connsiteY40" fmla="*/ 27357 h 268355"/>
                <a:gd name="connsiteX41" fmla="*/ 29700 w 171196"/>
                <a:gd name="connsiteY41" fmla="*/ 30699 h 268355"/>
                <a:gd name="connsiteX42" fmla="*/ 23898 w 171196"/>
                <a:gd name="connsiteY42" fmla="*/ 33543 h 268355"/>
                <a:gd name="connsiteX43" fmla="*/ 17520 w 171196"/>
                <a:gd name="connsiteY43" fmla="*/ 35694 h 268355"/>
                <a:gd name="connsiteX44" fmla="*/ 10988 w 171196"/>
                <a:gd name="connsiteY44" fmla="*/ 36962 h 268355"/>
                <a:gd name="connsiteX45" fmla="*/ 10988 w 171196"/>
                <a:gd name="connsiteY45" fmla="*/ 16522 h 268355"/>
                <a:gd name="connsiteX46" fmla="*/ 28816 w 171196"/>
                <a:gd name="connsiteY46" fmla="*/ 9452 h 268355"/>
                <a:gd name="connsiteX47" fmla="*/ 43954 w 171196"/>
                <a:gd name="connsiteY47" fmla="*/ 0 h 26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196" h="268355">
                  <a:moveTo>
                    <a:pt x="40421" y="172914"/>
                  </a:moveTo>
                  <a:cubicBezTo>
                    <a:pt x="29919" y="172914"/>
                    <a:pt x="24668" y="186106"/>
                    <a:pt x="24668" y="212489"/>
                  </a:cubicBezTo>
                  <a:cubicBezTo>
                    <a:pt x="24668" y="237336"/>
                    <a:pt x="29816" y="249759"/>
                    <a:pt x="40113" y="249759"/>
                  </a:cubicBezTo>
                  <a:cubicBezTo>
                    <a:pt x="50154" y="249759"/>
                    <a:pt x="55175" y="236951"/>
                    <a:pt x="55175" y="211336"/>
                  </a:cubicBezTo>
                  <a:cubicBezTo>
                    <a:pt x="55175" y="185722"/>
                    <a:pt x="50257" y="172914"/>
                    <a:pt x="40421" y="172914"/>
                  </a:cubicBezTo>
                  <a:close/>
                  <a:moveTo>
                    <a:pt x="41496" y="154395"/>
                  </a:moveTo>
                  <a:cubicBezTo>
                    <a:pt x="67111" y="154395"/>
                    <a:pt x="79919" y="173119"/>
                    <a:pt x="79919" y="210568"/>
                  </a:cubicBezTo>
                  <a:cubicBezTo>
                    <a:pt x="79919" y="229216"/>
                    <a:pt x="76422" y="243509"/>
                    <a:pt x="69429" y="253447"/>
                  </a:cubicBezTo>
                  <a:cubicBezTo>
                    <a:pt x="62436" y="263386"/>
                    <a:pt x="52408" y="268355"/>
                    <a:pt x="39345" y="268355"/>
                  </a:cubicBezTo>
                  <a:cubicBezTo>
                    <a:pt x="13115" y="268355"/>
                    <a:pt x="0" y="249938"/>
                    <a:pt x="0" y="213104"/>
                  </a:cubicBezTo>
                  <a:cubicBezTo>
                    <a:pt x="0" y="193995"/>
                    <a:pt x="3548" y="179433"/>
                    <a:pt x="10643" y="169418"/>
                  </a:cubicBezTo>
                  <a:cubicBezTo>
                    <a:pt x="17739" y="159402"/>
                    <a:pt x="28023" y="154395"/>
                    <a:pt x="41496" y="154395"/>
                  </a:cubicBezTo>
                  <a:close/>
                  <a:moveTo>
                    <a:pt x="135234" y="153780"/>
                  </a:moveTo>
                  <a:lnTo>
                    <a:pt x="149911" y="153780"/>
                  </a:lnTo>
                  <a:lnTo>
                    <a:pt x="149911" y="266434"/>
                  </a:lnTo>
                  <a:lnTo>
                    <a:pt x="125706" y="266434"/>
                  </a:lnTo>
                  <a:lnTo>
                    <a:pt x="125706" y="181137"/>
                  </a:lnTo>
                  <a:cubicBezTo>
                    <a:pt x="124374" y="182315"/>
                    <a:pt x="122798" y="183429"/>
                    <a:pt x="120980" y="184479"/>
                  </a:cubicBezTo>
                  <a:cubicBezTo>
                    <a:pt x="119161" y="185530"/>
                    <a:pt x="117227" y="186477"/>
                    <a:pt x="115178" y="187323"/>
                  </a:cubicBezTo>
                  <a:cubicBezTo>
                    <a:pt x="113129" y="188168"/>
                    <a:pt x="111003" y="188885"/>
                    <a:pt x="108800" y="189474"/>
                  </a:cubicBezTo>
                  <a:cubicBezTo>
                    <a:pt x="106597" y="190063"/>
                    <a:pt x="104420" y="190486"/>
                    <a:pt x="102268" y="190742"/>
                  </a:cubicBezTo>
                  <a:lnTo>
                    <a:pt x="102268" y="170302"/>
                  </a:lnTo>
                  <a:cubicBezTo>
                    <a:pt x="108569" y="168457"/>
                    <a:pt x="114512" y="166101"/>
                    <a:pt x="120096" y="163232"/>
                  </a:cubicBezTo>
                  <a:cubicBezTo>
                    <a:pt x="125680" y="160363"/>
                    <a:pt x="130726" y="157212"/>
                    <a:pt x="135234" y="153780"/>
                  </a:cubicBezTo>
                  <a:close/>
                  <a:moveTo>
                    <a:pt x="131698" y="19134"/>
                  </a:moveTo>
                  <a:cubicBezTo>
                    <a:pt x="121196" y="19134"/>
                    <a:pt x="115945" y="32326"/>
                    <a:pt x="115945" y="58709"/>
                  </a:cubicBezTo>
                  <a:cubicBezTo>
                    <a:pt x="115945" y="83556"/>
                    <a:pt x="121094" y="95979"/>
                    <a:pt x="131391" y="95979"/>
                  </a:cubicBezTo>
                  <a:cubicBezTo>
                    <a:pt x="141432" y="95979"/>
                    <a:pt x="146452" y="83171"/>
                    <a:pt x="146452" y="57556"/>
                  </a:cubicBezTo>
                  <a:cubicBezTo>
                    <a:pt x="146452" y="31942"/>
                    <a:pt x="141534" y="19134"/>
                    <a:pt x="131698" y="19134"/>
                  </a:cubicBezTo>
                  <a:close/>
                  <a:moveTo>
                    <a:pt x="132774" y="615"/>
                  </a:moveTo>
                  <a:cubicBezTo>
                    <a:pt x="158389" y="615"/>
                    <a:pt x="171196" y="19339"/>
                    <a:pt x="171196" y="56788"/>
                  </a:cubicBezTo>
                  <a:cubicBezTo>
                    <a:pt x="171196" y="75436"/>
                    <a:pt x="167700" y="89729"/>
                    <a:pt x="160707" y="99667"/>
                  </a:cubicBezTo>
                  <a:cubicBezTo>
                    <a:pt x="153714" y="109606"/>
                    <a:pt x="143686" y="114575"/>
                    <a:pt x="130622" y="114575"/>
                  </a:cubicBezTo>
                  <a:cubicBezTo>
                    <a:pt x="104393" y="114575"/>
                    <a:pt x="91278" y="96158"/>
                    <a:pt x="91278" y="59324"/>
                  </a:cubicBezTo>
                  <a:cubicBezTo>
                    <a:pt x="91278" y="40215"/>
                    <a:pt x="94826" y="25653"/>
                    <a:pt x="101921" y="15638"/>
                  </a:cubicBezTo>
                  <a:cubicBezTo>
                    <a:pt x="109016" y="5622"/>
                    <a:pt x="119301" y="615"/>
                    <a:pt x="132774" y="615"/>
                  </a:cubicBezTo>
                  <a:close/>
                  <a:moveTo>
                    <a:pt x="43954" y="0"/>
                  </a:moveTo>
                  <a:lnTo>
                    <a:pt x="58632" y="0"/>
                  </a:lnTo>
                  <a:lnTo>
                    <a:pt x="58632" y="112654"/>
                  </a:lnTo>
                  <a:lnTo>
                    <a:pt x="34426" y="112654"/>
                  </a:lnTo>
                  <a:lnTo>
                    <a:pt x="34426" y="27357"/>
                  </a:lnTo>
                  <a:cubicBezTo>
                    <a:pt x="33094" y="28535"/>
                    <a:pt x="31518" y="29649"/>
                    <a:pt x="29700" y="30699"/>
                  </a:cubicBezTo>
                  <a:cubicBezTo>
                    <a:pt x="27881" y="31750"/>
                    <a:pt x="25947" y="32697"/>
                    <a:pt x="23898" y="33543"/>
                  </a:cubicBezTo>
                  <a:cubicBezTo>
                    <a:pt x="21849" y="34388"/>
                    <a:pt x="19723" y="35105"/>
                    <a:pt x="17520" y="35694"/>
                  </a:cubicBezTo>
                  <a:cubicBezTo>
                    <a:pt x="15317" y="36283"/>
                    <a:pt x="13140" y="36706"/>
                    <a:pt x="10988" y="36962"/>
                  </a:cubicBezTo>
                  <a:lnTo>
                    <a:pt x="10988" y="16522"/>
                  </a:lnTo>
                  <a:cubicBezTo>
                    <a:pt x="17289" y="14677"/>
                    <a:pt x="23232" y="12321"/>
                    <a:pt x="28816" y="9452"/>
                  </a:cubicBezTo>
                  <a:cubicBezTo>
                    <a:pt x="34400" y="6583"/>
                    <a:pt x="39446" y="3432"/>
                    <a:pt x="43954" y="0"/>
                  </a:cubicBezTo>
                  <a:close/>
                </a:path>
              </a:pathLst>
            </a:custGeom>
            <a:solidFill>
              <a:schemeClr val="tx1"/>
            </a:solidFill>
            <a:ln w="12700" cap="rnd">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grpSp>
      <p:pic>
        <p:nvPicPr>
          <p:cNvPr id="2050" name="Picture 2" descr="Teradata (@Teradata) | Twitter">
            <a:extLst>
              <a:ext uri="{FF2B5EF4-FFF2-40B4-BE49-F238E27FC236}">
                <a16:creationId xmlns:a16="http://schemas.microsoft.com/office/drawing/2014/main" id="{45D764D3-55AB-41B3-901C-FC04C0A3948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250" t="37733" r="7250" b="40587"/>
          <a:stretch/>
        </p:blipFill>
        <p:spPr bwMode="auto">
          <a:xfrm>
            <a:off x="10243581" y="5602912"/>
            <a:ext cx="448481" cy="1137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godb Icon of Flat style - Available in SVG, PNG, EPS, AI &amp; Icon ...">
            <a:extLst>
              <a:ext uri="{FF2B5EF4-FFF2-40B4-BE49-F238E27FC236}">
                <a16:creationId xmlns:a16="http://schemas.microsoft.com/office/drawing/2014/main" id="{029A2B45-745D-4045-A8A0-6771B4D8795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4658" r="24658"/>
          <a:stretch/>
        </p:blipFill>
        <p:spPr bwMode="auto">
          <a:xfrm>
            <a:off x="5753195" y="3349678"/>
            <a:ext cx="230350" cy="454479"/>
          </a:xfrm>
          <a:prstGeom prst="rect">
            <a:avLst/>
          </a:prstGeom>
          <a:noFill/>
          <a:extLst>
            <a:ext uri="{909E8E84-426E-40DD-AFC4-6F175D3DCCD1}">
              <a14:hiddenFill xmlns:a14="http://schemas.microsoft.com/office/drawing/2010/main">
                <a:solidFill>
                  <a:srgbClr val="FFFFFF"/>
                </a:solidFill>
              </a14:hiddenFill>
            </a:ext>
          </a:extLst>
        </p:spPr>
      </p:pic>
      <p:pic>
        <p:nvPicPr>
          <p:cNvPr id="79" name="Graphic 78">
            <a:extLst>
              <a:ext uri="{FF2B5EF4-FFF2-40B4-BE49-F238E27FC236}">
                <a16:creationId xmlns:a16="http://schemas.microsoft.com/office/drawing/2014/main" id="{2EC3D4AA-A530-43B0-911C-E55832F2BD3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98213" y="5731758"/>
            <a:ext cx="348920" cy="348920"/>
          </a:xfrm>
          <a:prstGeom prst="rect">
            <a:avLst/>
          </a:prstGeom>
        </p:spPr>
      </p:pic>
      <p:sp>
        <p:nvSpPr>
          <p:cNvPr id="81" name="Oval 80">
            <a:extLst>
              <a:ext uri="{FF2B5EF4-FFF2-40B4-BE49-F238E27FC236}">
                <a16:creationId xmlns:a16="http://schemas.microsoft.com/office/drawing/2014/main" id="{402B348F-31C3-48FB-AF7E-40B11C58AB94}"/>
              </a:ext>
            </a:extLst>
          </p:cNvPr>
          <p:cNvSpPr/>
          <p:nvPr/>
        </p:nvSpPr>
        <p:spPr bwMode="auto">
          <a:xfrm>
            <a:off x="6213502" y="2581284"/>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TextBox 81">
            <a:extLst>
              <a:ext uri="{FF2B5EF4-FFF2-40B4-BE49-F238E27FC236}">
                <a16:creationId xmlns:a16="http://schemas.microsoft.com/office/drawing/2014/main" id="{4C3DE59B-A8F4-4CF5-9322-47D42EE9613E}"/>
              </a:ext>
            </a:extLst>
          </p:cNvPr>
          <p:cNvSpPr txBox="1"/>
          <p:nvPr/>
        </p:nvSpPr>
        <p:spPr>
          <a:xfrm>
            <a:off x="5955286" y="3042034"/>
            <a:ext cx="9806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Dynamics</a:t>
            </a:r>
          </a:p>
        </p:txBody>
      </p:sp>
      <p:grpSp>
        <p:nvGrpSpPr>
          <p:cNvPr id="108" name="Group 107">
            <a:extLst>
              <a:ext uri="{FF2B5EF4-FFF2-40B4-BE49-F238E27FC236}">
                <a16:creationId xmlns:a16="http://schemas.microsoft.com/office/drawing/2014/main" id="{E2EF86F2-10F7-415B-8F03-EDEC4CF2CA79}"/>
              </a:ext>
            </a:extLst>
          </p:cNvPr>
          <p:cNvGrpSpPr/>
          <p:nvPr/>
        </p:nvGrpSpPr>
        <p:grpSpPr>
          <a:xfrm>
            <a:off x="6372516" y="2664525"/>
            <a:ext cx="203681" cy="336638"/>
            <a:chOff x="-2476882" y="1763470"/>
            <a:chExt cx="704253" cy="1163976"/>
          </a:xfrm>
          <a:solidFill>
            <a:srgbClr val="3C3C41"/>
          </a:solidFill>
        </p:grpSpPr>
        <p:sp>
          <p:nvSpPr>
            <p:cNvPr id="126" name="Freeform 52">
              <a:extLst>
                <a:ext uri="{FF2B5EF4-FFF2-40B4-BE49-F238E27FC236}">
                  <a16:creationId xmlns:a16="http://schemas.microsoft.com/office/drawing/2014/main" id="{AF760AAB-EDE4-4A79-A047-DC0985309C1F}"/>
                </a:ext>
              </a:extLst>
            </p:cNvPr>
            <p:cNvSpPr>
              <a:spLocks/>
            </p:cNvSpPr>
            <p:nvPr/>
          </p:nvSpPr>
          <p:spPr bwMode="auto">
            <a:xfrm>
              <a:off x="-2476882" y="2135160"/>
              <a:ext cx="224970" cy="792286"/>
            </a:xfrm>
            <a:custGeom>
              <a:avLst/>
              <a:gdLst>
                <a:gd name="T0" fmla="*/ 0 w 23"/>
                <a:gd name="T1" fmla="*/ 81 h 81"/>
                <a:gd name="T2" fmla="*/ 23 w 23"/>
                <a:gd name="T3" fmla="*/ 14 h 81"/>
                <a:gd name="T4" fmla="*/ 0 w 23"/>
                <a:gd name="T5" fmla="*/ 0 h 81"/>
                <a:gd name="T6" fmla="*/ 0 w 23"/>
                <a:gd name="T7" fmla="*/ 81 h 81"/>
              </a:gdLst>
              <a:ahLst/>
              <a:cxnLst>
                <a:cxn ang="0">
                  <a:pos x="T0" y="T1"/>
                </a:cxn>
                <a:cxn ang="0">
                  <a:pos x="T2" y="T3"/>
                </a:cxn>
                <a:cxn ang="0">
                  <a:pos x="T4" y="T5"/>
                </a:cxn>
                <a:cxn ang="0">
                  <a:pos x="T6" y="T7"/>
                </a:cxn>
              </a:cxnLst>
              <a:rect l="0" t="0" r="r" b="b"/>
              <a:pathLst>
                <a:path w="23" h="81">
                  <a:moveTo>
                    <a:pt x="0" y="81"/>
                  </a:moveTo>
                  <a:lnTo>
                    <a:pt x="23" y="14"/>
                  </a:lnTo>
                  <a:lnTo>
                    <a:pt x="0" y="0"/>
                  </a:lnTo>
                  <a:lnTo>
                    <a:pt x="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0" name="Freeform 53">
              <a:extLst>
                <a:ext uri="{FF2B5EF4-FFF2-40B4-BE49-F238E27FC236}">
                  <a16:creationId xmlns:a16="http://schemas.microsoft.com/office/drawing/2014/main" id="{639E4898-BD09-4135-8DD7-AD2DBE0032D7}"/>
                </a:ext>
              </a:extLst>
            </p:cNvPr>
            <p:cNvSpPr>
              <a:spLocks/>
            </p:cNvSpPr>
            <p:nvPr/>
          </p:nvSpPr>
          <p:spPr bwMode="auto">
            <a:xfrm>
              <a:off x="-2476882" y="2154722"/>
              <a:ext cx="704253" cy="772723"/>
            </a:xfrm>
            <a:custGeom>
              <a:avLst/>
              <a:gdLst>
                <a:gd name="T0" fmla="*/ 72 w 72"/>
                <a:gd name="T1" fmla="*/ 38 h 79"/>
                <a:gd name="T2" fmla="*/ 72 w 72"/>
                <a:gd name="T3" fmla="*/ 0 h 79"/>
                <a:gd name="T4" fmla="*/ 0 w 72"/>
                <a:gd name="T5" fmla="*/ 79 h 79"/>
                <a:gd name="T6" fmla="*/ 72 w 72"/>
                <a:gd name="T7" fmla="*/ 38 h 79"/>
              </a:gdLst>
              <a:ahLst/>
              <a:cxnLst>
                <a:cxn ang="0">
                  <a:pos x="T0" y="T1"/>
                </a:cxn>
                <a:cxn ang="0">
                  <a:pos x="T2" y="T3"/>
                </a:cxn>
                <a:cxn ang="0">
                  <a:pos x="T4" y="T5"/>
                </a:cxn>
                <a:cxn ang="0">
                  <a:pos x="T6" y="T7"/>
                </a:cxn>
              </a:cxnLst>
              <a:rect l="0" t="0" r="r" b="b"/>
              <a:pathLst>
                <a:path w="72" h="79">
                  <a:moveTo>
                    <a:pt x="72" y="38"/>
                  </a:moveTo>
                  <a:lnTo>
                    <a:pt x="72" y="0"/>
                  </a:lnTo>
                  <a:lnTo>
                    <a:pt x="0" y="79"/>
                  </a:lnTo>
                  <a:lnTo>
                    <a:pt x="7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36" name="Freeform 54">
              <a:extLst>
                <a:ext uri="{FF2B5EF4-FFF2-40B4-BE49-F238E27FC236}">
                  <a16:creationId xmlns:a16="http://schemas.microsoft.com/office/drawing/2014/main" id="{EC8C4AE7-792E-47A3-967C-CAA4B4E99B05}"/>
                </a:ext>
              </a:extLst>
            </p:cNvPr>
            <p:cNvSpPr>
              <a:spLocks/>
            </p:cNvSpPr>
            <p:nvPr/>
          </p:nvSpPr>
          <p:spPr bwMode="auto">
            <a:xfrm>
              <a:off x="-2476882" y="1763470"/>
              <a:ext cx="674909" cy="547753"/>
            </a:xfrm>
            <a:custGeom>
              <a:avLst/>
              <a:gdLst>
                <a:gd name="T0" fmla="*/ 0 w 69"/>
                <a:gd name="T1" fmla="*/ 0 h 56"/>
                <a:gd name="T2" fmla="*/ 0 w 69"/>
                <a:gd name="T3" fmla="*/ 32 h 56"/>
                <a:gd name="T4" fmla="*/ 48 w 69"/>
                <a:gd name="T5" fmla="*/ 56 h 56"/>
                <a:gd name="T6" fmla="*/ 69 w 69"/>
                <a:gd name="T7" fmla="*/ 38 h 56"/>
                <a:gd name="T8" fmla="*/ 0 w 69"/>
                <a:gd name="T9" fmla="*/ 0 h 56"/>
              </a:gdLst>
              <a:ahLst/>
              <a:cxnLst>
                <a:cxn ang="0">
                  <a:pos x="T0" y="T1"/>
                </a:cxn>
                <a:cxn ang="0">
                  <a:pos x="T2" y="T3"/>
                </a:cxn>
                <a:cxn ang="0">
                  <a:pos x="T4" y="T5"/>
                </a:cxn>
                <a:cxn ang="0">
                  <a:pos x="T6" y="T7"/>
                </a:cxn>
                <a:cxn ang="0">
                  <a:pos x="T8" y="T9"/>
                </a:cxn>
              </a:cxnLst>
              <a:rect l="0" t="0" r="r" b="b"/>
              <a:pathLst>
                <a:path w="69" h="56">
                  <a:moveTo>
                    <a:pt x="0" y="0"/>
                  </a:moveTo>
                  <a:lnTo>
                    <a:pt x="0" y="32"/>
                  </a:lnTo>
                  <a:lnTo>
                    <a:pt x="48" y="56"/>
                  </a:lnTo>
                  <a:lnTo>
                    <a:pt x="69" y="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141" name="TextBox 140">
            <a:extLst>
              <a:ext uri="{FF2B5EF4-FFF2-40B4-BE49-F238E27FC236}">
                <a16:creationId xmlns:a16="http://schemas.microsoft.com/office/drawing/2014/main" id="{8736406A-B895-4880-817E-E20E9B0C0318}"/>
              </a:ext>
            </a:extLst>
          </p:cNvPr>
          <p:cNvSpPr txBox="1"/>
          <p:nvPr/>
        </p:nvSpPr>
        <p:spPr>
          <a:xfrm>
            <a:off x="6695318" y="4316037"/>
            <a:ext cx="41905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47578"/>
                </a:solidFill>
                <a:effectLst/>
                <a:uLnTx/>
                <a:uFillTx/>
                <a:latin typeface="Segoe UI Semibold"/>
                <a:ea typeface="+mn-ea"/>
                <a:cs typeface="Segoe UI Semibold" panose="020B0502040204020203" pitchFamily="34" charset="0"/>
              </a:rPr>
              <a:t>File</a:t>
            </a:r>
          </a:p>
        </p:txBody>
      </p:sp>
      <p:sp>
        <p:nvSpPr>
          <p:cNvPr id="145" name="Oval 144">
            <a:extLst>
              <a:ext uri="{FF2B5EF4-FFF2-40B4-BE49-F238E27FC236}">
                <a16:creationId xmlns:a16="http://schemas.microsoft.com/office/drawing/2014/main" id="{92381151-3FCC-4D6E-943C-B828E9763EAC}"/>
              </a:ext>
            </a:extLst>
          </p:cNvPr>
          <p:cNvSpPr/>
          <p:nvPr/>
        </p:nvSpPr>
        <p:spPr bwMode="auto">
          <a:xfrm>
            <a:off x="5578313" y="4284364"/>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TextBox 145">
            <a:extLst>
              <a:ext uri="{FF2B5EF4-FFF2-40B4-BE49-F238E27FC236}">
                <a16:creationId xmlns:a16="http://schemas.microsoft.com/office/drawing/2014/main" id="{A78A9CD1-91B6-498D-BD53-36DE65E84145}"/>
              </a:ext>
            </a:extLst>
          </p:cNvPr>
          <p:cNvSpPr txBox="1"/>
          <p:nvPr/>
        </p:nvSpPr>
        <p:spPr>
          <a:xfrm>
            <a:off x="5501921" y="4733525"/>
            <a:ext cx="6383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File System</a:t>
            </a:r>
          </a:p>
        </p:txBody>
      </p:sp>
      <p:sp>
        <p:nvSpPr>
          <p:cNvPr id="147" name="Oval 146">
            <a:extLst>
              <a:ext uri="{FF2B5EF4-FFF2-40B4-BE49-F238E27FC236}">
                <a16:creationId xmlns:a16="http://schemas.microsoft.com/office/drawing/2014/main" id="{56100C04-4EC2-486A-A1A6-8F0718D83C9D}"/>
              </a:ext>
            </a:extLst>
          </p:cNvPr>
          <p:cNvSpPr/>
          <p:nvPr/>
        </p:nvSpPr>
        <p:spPr bwMode="auto">
          <a:xfrm>
            <a:off x="6091928" y="4857223"/>
            <a:ext cx="473407" cy="473407"/>
          </a:xfrm>
          <a:prstGeom prst="ellipse">
            <a:avLst/>
          </a:prstGeom>
          <a:solidFill>
            <a:schemeClr val="bg1"/>
          </a:solidFill>
          <a:ln>
            <a:noFill/>
            <a:headEnd type="none" w="med" len="med"/>
            <a:tailEnd type="none" w="med" len="med"/>
          </a:ln>
          <a:effectLst>
            <a:outerShdw blurRad="889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8" name="TextBox 147">
            <a:extLst>
              <a:ext uri="{FF2B5EF4-FFF2-40B4-BE49-F238E27FC236}">
                <a16:creationId xmlns:a16="http://schemas.microsoft.com/office/drawing/2014/main" id="{114B55DD-8714-4A89-806E-2B5EC9CD4C5C}"/>
              </a:ext>
            </a:extLst>
          </p:cNvPr>
          <p:cNvSpPr txBox="1"/>
          <p:nvPr/>
        </p:nvSpPr>
        <p:spPr>
          <a:xfrm>
            <a:off x="5863557" y="5306384"/>
            <a:ext cx="94231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Segoe UI"/>
                <a:ea typeface="+mn-ea"/>
                <a:cs typeface="Segoe UI" panose="020B0502040204020203" pitchFamily="34" charset="0"/>
              </a:rPr>
              <a:t>FTP/SFTP</a:t>
            </a:r>
          </a:p>
        </p:txBody>
      </p:sp>
      <p:pic>
        <p:nvPicPr>
          <p:cNvPr id="151" name="Graphic 150">
            <a:extLst>
              <a:ext uri="{FF2B5EF4-FFF2-40B4-BE49-F238E27FC236}">
                <a16:creationId xmlns:a16="http://schemas.microsoft.com/office/drawing/2014/main" id="{1605AE5B-5BC2-4053-BB70-69496BF61B0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42497" y="4938062"/>
            <a:ext cx="332710" cy="332710"/>
          </a:xfrm>
          <a:prstGeom prst="rect">
            <a:avLst/>
          </a:prstGeom>
        </p:spPr>
      </p:pic>
      <p:grpSp>
        <p:nvGrpSpPr>
          <p:cNvPr id="152" name="Group 74">
            <a:extLst>
              <a:ext uri="{FF2B5EF4-FFF2-40B4-BE49-F238E27FC236}">
                <a16:creationId xmlns:a16="http://schemas.microsoft.com/office/drawing/2014/main" id="{CF4398B5-1A5D-4A94-ACDC-DB894B85717B}"/>
              </a:ext>
            </a:extLst>
          </p:cNvPr>
          <p:cNvGrpSpPr>
            <a:grpSpLocks noChangeAspect="1"/>
          </p:cNvGrpSpPr>
          <p:nvPr/>
        </p:nvGrpSpPr>
        <p:grpSpPr bwMode="auto">
          <a:xfrm>
            <a:off x="5692074" y="4366430"/>
            <a:ext cx="248982" cy="305284"/>
            <a:chOff x="5039" y="1460"/>
            <a:chExt cx="199" cy="244"/>
          </a:xfrm>
        </p:grpSpPr>
        <p:sp>
          <p:nvSpPr>
            <p:cNvPr id="153" name="Freeform 75">
              <a:extLst>
                <a:ext uri="{FF2B5EF4-FFF2-40B4-BE49-F238E27FC236}">
                  <a16:creationId xmlns:a16="http://schemas.microsoft.com/office/drawing/2014/main" id="{D5B7E499-2EB4-478F-98BB-52B01AEAECC7}"/>
                </a:ext>
              </a:extLst>
            </p:cNvPr>
            <p:cNvSpPr>
              <a:spLocks/>
            </p:cNvSpPr>
            <p:nvPr/>
          </p:nvSpPr>
          <p:spPr bwMode="auto">
            <a:xfrm>
              <a:off x="5039" y="1460"/>
              <a:ext cx="182" cy="244"/>
            </a:xfrm>
            <a:custGeom>
              <a:avLst/>
              <a:gdLst>
                <a:gd name="T0" fmla="*/ 0 w 293"/>
                <a:gd name="T1" fmla="*/ 393 h 393"/>
                <a:gd name="T2" fmla="*/ 0 w 293"/>
                <a:gd name="T3" fmla="*/ 393 h 393"/>
                <a:gd name="T4" fmla="*/ 293 w 293"/>
                <a:gd name="T5" fmla="*/ 393 h 393"/>
                <a:gd name="T6" fmla="*/ 293 w 293"/>
                <a:gd name="T7" fmla="*/ 202 h 393"/>
                <a:gd name="T8" fmla="*/ 266 w 293"/>
                <a:gd name="T9" fmla="*/ 175 h 393"/>
                <a:gd name="T10" fmla="*/ 266 w 293"/>
                <a:gd name="T11" fmla="*/ 0 h 393"/>
                <a:gd name="T12" fmla="*/ 0 w 293"/>
                <a:gd name="T13" fmla="*/ 0 h 393"/>
                <a:gd name="T14" fmla="*/ 0 w 293"/>
                <a:gd name="T15" fmla="*/ 393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0" y="393"/>
                  </a:moveTo>
                  <a:lnTo>
                    <a:pt x="0" y="393"/>
                  </a:lnTo>
                  <a:lnTo>
                    <a:pt x="293" y="393"/>
                  </a:lnTo>
                  <a:lnTo>
                    <a:pt x="293" y="202"/>
                  </a:lnTo>
                  <a:lnTo>
                    <a:pt x="266" y="175"/>
                  </a:lnTo>
                  <a:lnTo>
                    <a:pt x="266" y="0"/>
                  </a:lnTo>
                  <a:lnTo>
                    <a:pt x="0" y="0"/>
                  </a:lnTo>
                  <a:lnTo>
                    <a:pt x="0" y="3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4" name="Freeform 76">
              <a:extLst>
                <a:ext uri="{FF2B5EF4-FFF2-40B4-BE49-F238E27FC236}">
                  <a16:creationId xmlns:a16="http://schemas.microsoft.com/office/drawing/2014/main" id="{B04EF2F0-8763-441B-B442-E29B856067B1}"/>
                </a:ext>
              </a:extLst>
            </p:cNvPr>
            <p:cNvSpPr>
              <a:spLocks/>
            </p:cNvSpPr>
            <p:nvPr/>
          </p:nvSpPr>
          <p:spPr bwMode="auto">
            <a:xfrm>
              <a:off x="5221" y="1460"/>
              <a:ext cx="17" cy="110"/>
            </a:xfrm>
            <a:custGeom>
              <a:avLst/>
              <a:gdLst>
                <a:gd name="T0" fmla="*/ 27 w 27"/>
                <a:gd name="T1" fmla="*/ 0 h 177"/>
                <a:gd name="T2" fmla="*/ 27 w 27"/>
                <a:gd name="T3" fmla="*/ 0 h 177"/>
                <a:gd name="T4" fmla="*/ 0 w 27"/>
                <a:gd name="T5" fmla="*/ 0 h 177"/>
                <a:gd name="T6" fmla="*/ 0 w 27"/>
                <a:gd name="T7" fmla="*/ 164 h 177"/>
                <a:gd name="T8" fmla="*/ 13 w 27"/>
                <a:gd name="T9" fmla="*/ 177 h 177"/>
                <a:gd name="T10" fmla="*/ 27 w 27"/>
                <a:gd name="T11" fmla="*/ 164 h 177"/>
                <a:gd name="T12" fmla="*/ 27 w 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7" h="177">
                  <a:moveTo>
                    <a:pt x="27" y="0"/>
                  </a:moveTo>
                  <a:lnTo>
                    <a:pt x="27" y="0"/>
                  </a:lnTo>
                  <a:lnTo>
                    <a:pt x="0" y="0"/>
                  </a:lnTo>
                  <a:lnTo>
                    <a:pt x="0" y="164"/>
                  </a:lnTo>
                  <a:lnTo>
                    <a:pt x="13" y="177"/>
                  </a:lnTo>
                  <a:lnTo>
                    <a:pt x="27" y="164"/>
                  </a:lnTo>
                  <a:lnTo>
                    <a:pt x="27"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6859483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a:extLst>
              <a:ext uri="{FF2B5EF4-FFF2-40B4-BE49-F238E27FC236}">
                <a16:creationId xmlns:a16="http://schemas.microsoft.com/office/drawing/2014/main" id="{358C9A89-C7F7-4C42-B62C-DC26CF09ECA0}"/>
              </a:ext>
            </a:extLst>
          </p:cNvPr>
          <p:cNvSpPr>
            <a:spLocks noChangeAspect="1"/>
          </p:cNvSpPr>
          <p:nvPr/>
        </p:nvSpPr>
        <p:spPr bwMode="black">
          <a:xfrm>
            <a:off x="4750679" y="4125438"/>
            <a:ext cx="947169" cy="576559"/>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rgbClr val="00B0F0"/>
          </a:solidFill>
          <a:ln w="19050">
            <a:noFill/>
          </a:ln>
        </p:spPr>
        <p:txBody>
          <a:bodyPr vert="horz" wrap="square" lIns="124311" tIns="62157" rIns="124311" bIns="62157" numCol="1" anchor="t" anchorCtr="0" compatLnSpc="1">
            <a:prstTxWarp prst="textNoShape">
              <a:avLst/>
            </a:prstTxWarp>
          </a:bodyPr>
          <a:lstStyle/>
          <a:p>
            <a:pPr defTabSz="621477">
              <a:defRPr/>
            </a:pPr>
            <a:endParaRPr lang="en-US" sz="2448" kern="0">
              <a:solidFill>
                <a:srgbClr val="404040"/>
              </a:solidFill>
              <a:latin typeface="Segoe UI"/>
            </a:endParaRPr>
          </a:p>
        </p:txBody>
      </p:sp>
      <p:sp>
        <p:nvSpPr>
          <p:cNvPr id="31" name="Rectangle 30">
            <a:extLst>
              <a:ext uri="{FF2B5EF4-FFF2-40B4-BE49-F238E27FC236}">
                <a16:creationId xmlns:a16="http://schemas.microsoft.com/office/drawing/2014/main" id="{291AFDEC-A03D-447C-A77F-416B070CA50A}"/>
              </a:ext>
            </a:extLst>
          </p:cNvPr>
          <p:cNvSpPr/>
          <p:nvPr/>
        </p:nvSpPr>
        <p:spPr>
          <a:xfrm>
            <a:off x="89813" y="57827"/>
            <a:ext cx="11915040" cy="657331"/>
          </a:xfrm>
          <a:prstGeom prst="rect">
            <a:avLst/>
          </a:prstGeom>
        </p:spPr>
        <p:txBody>
          <a:bodyPr wrap="square">
            <a:spAutoFit/>
          </a:bodyPr>
          <a:lstStyle/>
          <a:p>
            <a:pPr defTabSz="914049">
              <a:defRPr/>
            </a:pPr>
            <a:r>
              <a:rPr lang="en-US" sz="3600" b="1">
                <a:solidFill>
                  <a:srgbClr val="5B9BD5">
                    <a:lumMod val="75000"/>
                  </a:srgbClr>
                </a:solidFill>
                <a:latin typeface="Calibri Light" panose="020F0302020204030204"/>
              </a:rPr>
              <a:t>ADF Integration Runtime (IR)</a:t>
            </a:r>
          </a:p>
        </p:txBody>
      </p:sp>
      <p:sp>
        <p:nvSpPr>
          <p:cNvPr id="68" name="Rectangle 67">
            <a:extLst>
              <a:ext uri="{FF2B5EF4-FFF2-40B4-BE49-F238E27FC236}">
                <a16:creationId xmlns:a16="http://schemas.microsoft.com/office/drawing/2014/main" id="{3863DEE9-0911-4707-895E-902DCE9D1305}"/>
              </a:ext>
            </a:extLst>
          </p:cNvPr>
          <p:cNvSpPr/>
          <p:nvPr/>
        </p:nvSpPr>
        <p:spPr>
          <a:xfrm>
            <a:off x="6426635" y="1155059"/>
            <a:ext cx="5496007" cy="3356918"/>
          </a:xfrm>
          <a:prstGeom prst="rect">
            <a:avLst/>
          </a:prstGeom>
        </p:spPr>
        <p:txBody>
          <a:bodyPr wrap="square">
            <a:spAutoFit/>
          </a:bodyPr>
          <a:lstStyle/>
          <a:p>
            <a:pPr marL="285640" indent="-285640" defTabSz="914192">
              <a:buFont typeface="Wingdings" panose="05000000000000000000" pitchFamily="2" charset="2"/>
              <a:buChar char="§"/>
            </a:pPr>
            <a:r>
              <a:rPr lang="en-US" sz="1600">
                <a:solidFill>
                  <a:srgbClr val="353535"/>
                </a:solidFill>
                <a:latin typeface="Segoe UI Semilight"/>
              </a:rPr>
              <a:t>ADF compute environment with multiple capabilities:</a:t>
            </a:r>
          </a:p>
          <a:p>
            <a:pPr marL="742665" lvl="1" indent="-285640" defTabSz="914192">
              <a:buFontTx/>
              <a:buChar char="-"/>
            </a:pPr>
            <a:r>
              <a:rPr lang="en-US" sz="1600">
                <a:solidFill>
                  <a:srgbClr val="353535"/>
                </a:solidFill>
                <a:latin typeface="Segoe UI Semilight"/>
              </a:rPr>
              <a:t>Activity dispatch &amp; monitoring</a:t>
            </a:r>
          </a:p>
          <a:p>
            <a:pPr marL="742665" lvl="1" indent="-285640" defTabSz="914192">
              <a:buFontTx/>
              <a:buChar char="-"/>
            </a:pPr>
            <a:r>
              <a:rPr lang="en-US" sz="1600">
                <a:solidFill>
                  <a:srgbClr val="353535"/>
                </a:solidFill>
                <a:latin typeface="Segoe UI Semilight"/>
              </a:rPr>
              <a:t>Data movement</a:t>
            </a:r>
          </a:p>
          <a:p>
            <a:pPr marL="742665" lvl="1" indent="-285640" defTabSz="914192">
              <a:buFontTx/>
              <a:buChar char="-"/>
            </a:pPr>
            <a:r>
              <a:rPr lang="en-US" sz="1600">
                <a:solidFill>
                  <a:srgbClr val="353535"/>
                </a:solidFill>
                <a:latin typeface="Segoe UI Semilight"/>
              </a:rPr>
              <a:t>SSIS package execution</a:t>
            </a:r>
          </a:p>
          <a:p>
            <a:pPr marL="285640" indent="-285640" defTabSz="914192">
              <a:buFont typeface="Wingdings" panose="05000000000000000000" pitchFamily="2" charset="2"/>
              <a:buChar char="§"/>
            </a:pPr>
            <a:r>
              <a:rPr lang="en-US" sz="1600">
                <a:solidFill>
                  <a:srgbClr val="353535"/>
                </a:solidFill>
                <a:latin typeface="Segoe UI Semilight"/>
              </a:rPr>
              <a:t>To integrate data flow and control flow across the enterprises’ hybrid cloud, customer can instantiate multiple IR instances for different network environments:</a:t>
            </a:r>
          </a:p>
          <a:p>
            <a:pPr marL="742665" lvl="1" indent="-285640" defTabSz="914192">
              <a:buFontTx/>
              <a:buChar char="-"/>
            </a:pPr>
            <a:r>
              <a:rPr lang="en-US" sz="1600">
                <a:solidFill>
                  <a:srgbClr val="353535"/>
                </a:solidFill>
                <a:latin typeface="Segoe UI Semilight"/>
              </a:rPr>
              <a:t>On premises (similar to DMG in ADF V1)</a:t>
            </a:r>
          </a:p>
          <a:p>
            <a:pPr marL="742665" lvl="1" indent="-285640" defTabSz="914192">
              <a:buFontTx/>
              <a:buChar char="-"/>
            </a:pPr>
            <a:r>
              <a:rPr lang="en-US" sz="1600">
                <a:solidFill>
                  <a:srgbClr val="353535"/>
                </a:solidFill>
                <a:latin typeface="Segoe UI Semilight"/>
              </a:rPr>
              <a:t>In public cloud</a:t>
            </a:r>
          </a:p>
          <a:p>
            <a:pPr marL="742665" lvl="1" indent="-285640" defTabSz="914192">
              <a:buFontTx/>
              <a:buChar char="-"/>
            </a:pPr>
            <a:r>
              <a:rPr lang="en-US" sz="1600">
                <a:solidFill>
                  <a:srgbClr val="353535"/>
                </a:solidFill>
                <a:latin typeface="Segoe UI Semilight"/>
              </a:rPr>
              <a:t>Inside </a:t>
            </a:r>
            <a:r>
              <a:rPr lang="en-US" sz="1600" err="1">
                <a:solidFill>
                  <a:srgbClr val="353535"/>
                </a:solidFill>
                <a:latin typeface="Segoe UI Semilight"/>
              </a:rPr>
              <a:t>VNet</a:t>
            </a:r>
            <a:endParaRPr lang="en-US" sz="1600">
              <a:solidFill>
                <a:srgbClr val="353535"/>
              </a:solidFill>
              <a:latin typeface="Segoe UI Semilight"/>
            </a:endParaRPr>
          </a:p>
          <a:p>
            <a:pPr marL="285640" indent="-285640" defTabSz="914192">
              <a:buFont typeface="Wingdings" panose="05000000000000000000" pitchFamily="2" charset="2"/>
              <a:buChar char="§"/>
            </a:pPr>
            <a:r>
              <a:rPr lang="en-US" sz="1600">
                <a:solidFill>
                  <a:srgbClr val="353535"/>
                </a:solidFill>
                <a:latin typeface="Segoe UI Semilight"/>
              </a:rPr>
              <a:t>Bring a consistent provision and monitoring experience across the network environments</a:t>
            </a:r>
          </a:p>
          <a:p>
            <a:pPr marL="1199689" lvl="2" indent="-285640" defTabSz="914192">
              <a:buFontTx/>
              <a:buChar char="-"/>
            </a:pPr>
            <a:endParaRPr lang="en-US" sz="1600">
              <a:solidFill>
                <a:srgbClr val="353535"/>
              </a:solidFill>
              <a:latin typeface="Segoe UI Semilight"/>
            </a:endParaRPr>
          </a:p>
        </p:txBody>
      </p:sp>
      <p:sp>
        <p:nvSpPr>
          <p:cNvPr id="9" name="Rectangle 8">
            <a:extLst>
              <a:ext uri="{FF2B5EF4-FFF2-40B4-BE49-F238E27FC236}">
                <a16:creationId xmlns:a16="http://schemas.microsoft.com/office/drawing/2014/main" id="{96160F4A-684E-4781-95EE-93755463B21E}"/>
              </a:ext>
            </a:extLst>
          </p:cNvPr>
          <p:cNvSpPr/>
          <p:nvPr/>
        </p:nvSpPr>
        <p:spPr>
          <a:xfrm>
            <a:off x="1323364" y="1305243"/>
            <a:ext cx="2994277" cy="640468"/>
          </a:xfrm>
          <a:prstGeom prst="rect">
            <a:avLst/>
          </a:prstGeom>
          <a:solidFill>
            <a:schemeClr val="bg1">
              <a:lumMod val="95000"/>
              <a:alpha val="7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a:solidFill>
                <a:srgbClr val="FFFFFF"/>
              </a:solidFill>
              <a:latin typeface="Segoe UI Semilight"/>
            </a:endParaRPr>
          </a:p>
        </p:txBody>
      </p:sp>
      <p:sp>
        <p:nvSpPr>
          <p:cNvPr id="10" name="Rectangle 9">
            <a:extLst>
              <a:ext uri="{FF2B5EF4-FFF2-40B4-BE49-F238E27FC236}">
                <a16:creationId xmlns:a16="http://schemas.microsoft.com/office/drawing/2014/main" id="{0523F87A-8877-489D-BCD8-74CC7D74F709}"/>
              </a:ext>
            </a:extLst>
          </p:cNvPr>
          <p:cNvSpPr/>
          <p:nvPr/>
        </p:nvSpPr>
        <p:spPr>
          <a:xfrm>
            <a:off x="2112993" y="1471632"/>
            <a:ext cx="2133314" cy="311985"/>
          </a:xfrm>
          <a:prstGeom prst="rect">
            <a:avLst/>
          </a:prstGeom>
        </p:spPr>
        <p:txBody>
          <a:bodyPr wrap="none">
            <a:spAutoFit/>
          </a:bodyPr>
          <a:lstStyle/>
          <a:p>
            <a:pPr algn="ctr" defTabSz="1267430">
              <a:defRPr/>
            </a:pPr>
            <a:r>
              <a:rPr lang="en-US" sz="1400" kern="0">
                <a:solidFill>
                  <a:srgbClr val="404040">
                    <a:lumMod val="75000"/>
                  </a:srgbClr>
                </a:solidFill>
                <a:latin typeface="Segoe UI Semilight"/>
                <a:ea typeface="Segoe UI" pitchFamily="34" charset="0"/>
                <a:cs typeface="Segoe UI" pitchFamily="34" charset="0"/>
              </a:rPr>
              <a:t>Portal Application &amp; SDK</a:t>
            </a:r>
          </a:p>
        </p:txBody>
      </p:sp>
      <p:sp>
        <p:nvSpPr>
          <p:cNvPr id="12" name="Rectangle 11">
            <a:extLst>
              <a:ext uri="{FF2B5EF4-FFF2-40B4-BE49-F238E27FC236}">
                <a16:creationId xmlns:a16="http://schemas.microsoft.com/office/drawing/2014/main" id="{4DF81062-8676-4071-8AFB-168E71B29659}"/>
              </a:ext>
            </a:extLst>
          </p:cNvPr>
          <p:cNvSpPr/>
          <p:nvPr/>
        </p:nvSpPr>
        <p:spPr>
          <a:xfrm>
            <a:off x="1323364" y="2339949"/>
            <a:ext cx="2994277" cy="640468"/>
          </a:xfrm>
          <a:prstGeom prst="rect">
            <a:avLst/>
          </a:prstGeom>
          <a:solidFill>
            <a:schemeClr val="bg1">
              <a:lumMod val="95000"/>
              <a:alpha val="7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endParaRPr lang="en-US">
              <a:solidFill>
                <a:srgbClr val="FFFFFF"/>
              </a:solidFill>
              <a:latin typeface="Segoe UI Semilight"/>
            </a:endParaRPr>
          </a:p>
        </p:txBody>
      </p:sp>
      <p:sp>
        <p:nvSpPr>
          <p:cNvPr id="13" name="Rectangle 12">
            <a:extLst>
              <a:ext uri="{FF2B5EF4-FFF2-40B4-BE49-F238E27FC236}">
                <a16:creationId xmlns:a16="http://schemas.microsoft.com/office/drawing/2014/main" id="{E52B481A-D23D-487A-B56D-85CFB0C7EB6C}"/>
              </a:ext>
            </a:extLst>
          </p:cNvPr>
          <p:cNvSpPr/>
          <p:nvPr/>
        </p:nvSpPr>
        <p:spPr>
          <a:xfrm>
            <a:off x="2036873" y="2506338"/>
            <a:ext cx="2285554" cy="311985"/>
          </a:xfrm>
          <a:prstGeom prst="rect">
            <a:avLst/>
          </a:prstGeom>
        </p:spPr>
        <p:txBody>
          <a:bodyPr wrap="none">
            <a:spAutoFit/>
          </a:bodyPr>
          <a:lstStyle/>
          <a:p>
            <a:pPr algn="ctr" defTabSz="1267430">
              <a:defRPr/>
            </a:pPr>
            <a:r>
              <a:rPr lang="en-US" sz="1400" kern="0">
                <a:solidFill>
                  <a:srgbClr val="404040">
                    <a:lumMod val="75000"/>
                  </a:srgbClr>
                </a:solidFill>
                <a:latin typeface="Segoe UI Semilight"/>
                <a:ea typeface="Segoe UI" pitchFamily="34" charset="0"/>
                <a:cs typeface="Segoe UI" pitchFamily="34" charset="0"/>
              </a:rPr>
              <a:t>Azure Data Factory Service</a:t>
            </a:r>
          </a:p>
        </p:txBody>
      </p:sp>
      <p:pic>
        <p:nvPicPr>
          <p:cNvPr id="14" name="Picture 13">
            <a:extLst>
              <a:ext uri="{FF2B5EF4-FFF2-40B4-BE49-F238E27FC236}">
                <a16:creationId xmlns:a16="http://schemas.microsoft.com/office/drawing/2014/main" id="{9D314EF9-6FBE-4E11-B2CA-66395109A4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8962" y="2436738"/>
            <a:ext cx="851218" cy="446891"/>
          </a:xfrm>
          <a:prstGeom prst="rect">
            <a:avLst/>
          </a:prstGeom>
        </p:spPr>
      </p:pic>
      <p:pic>
        <p:nvPicPr>
          <p:cNvPr id="25" name="Picture 24">
            <a:extLst>
              <a:ext uri="{FF2B5EF4-FFF2-40B4-BE49-F238E27FC236}">
                <a16:creationId xmlns:a16="http://schemas.microsoft.com/office/drawing/2014/main" id="{DDAA6E02-CE19-4D1B-9D88-EA71B77EF42D}"/>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70210" y="4147029"/>
            <a:ext cx="516762" cy="640570"/>
          </a:xfrm>
          <a:prstGeom prst="rect">
            <a:avLst/>
          </a:prstGeom>
          <a:solidFill>
            <a:schemeClr val="bg1"/>
          </a:solidFill>
        </p:spPr>
      </p:pic>
      <p:sp>
        <p:nvSpPr>
          <p:cNvPr id="28" name="TextBox 27">
            <a:extLst>
              <a:ext uri="{FF2B5EF4-FFF2-40B4-BE49-F238E27FC236}">
                <a16:creationId xmlns:a16="http://schemas.microsoft.com/office/drawing/2014/main" id="{B7861246-DA18-41B1-8658-2A778C70E59E}"/>
              </a:ext>
            </a:extLst>
          </p:cNvPr>
          <p:cNvSpPr txBox="1"/>
          <p:nvPr/>
        </p:nvSpPr>
        <p:spPr>
          <a:xfrm>
            <a:off x="700332" y="4701997"/>
            <a:ext cx="1729987" cy="565359"/>
          </a:xfrm>
          <a:prstGeom prst="rect">
            <a:avLst/>
          </a:prstGeom>
          <a:noFill/>
        </p:spPr>
        <p:txBody>
          <a:bodyPr wrap="square" rtlCol="0">
            <a:spAutoFit/>
          </a:bodyPr>
          <a:lstStyle/>
          <a:p>
            <a:pPr algn="ctr" defTabSz="914192"/>
            <a:r>
              <a:rPr lang="en-US" sz="1028" b="1">
                <a:solidFill>
                  <a:srgbClr val="353535"/>
                </a:solidFill>
                <a:latin typeface="Calibri" panose="020F0502020204030204" pitchFamily="34" charset="0"/>
                <a:cs typeface="Calibri" panose="020F0502020204030204" pitchFamily="34" charset="0"/>
              </a:rPr>
              <a:t>Data Movement &amp; Activity Dispatch on-</a:t>
            </a:r>
            <a:r>
              <a:rPr lang="en-US" sz="1028" b="1" err="1">
                <a:solidFill>
                  <a:srgbClr val="353535"/>
                </a:solidFill>
                <a:latin typeface="Calibri" panose="020F0502020204030204" pitchFamily="34" charset="0"/>
                <a:cs typeface="Calibri" panose="020F0502020204030204" pitchFamily="34" charset="0"/>
              </a:rPr>
              <a:t>prem</a:t>
            </a:r>
            <a:r>
              <a:rPr lang="en-US" sz="1028" b="1">
                <a:solidFill>
                  <a:srgbClr val="353535"/>
                </a:solidFill>
                <a:latin typeface="Calibri" panose="020F0502020204030204" pitchFamily="34" charset="0"/>
                <a:cs typeface="Calibri" panose="020F0502020204030204" pitchFamily="34" charset="0"/>
              </a:rPr>
              <a:t>, Cloud, VNET</a:t>
            </a:r>
          </a:p>
        </p:txBody>
      </p:sp>
      <p:sp>
        <p:nvSpPr>
          <p:cNvPr id="32" name="TextBox 31">
            <a:extLst>
              <a:ext uri="{FF2B5EF4-FFF2-40B4-BE49-F238E27FC236}">
                <a16:creationId xmlns:a16="http://schemas.microsoft.com/office/drawing/2014/main" id="{3C95FE36-1848-4DB1-8F00-CC245D819B00}"/>
              </a:ext>
            </a:extLst>
          </p:cNvPr>
          <p:cNvSpPr txBox="1"/>
          <p:nvPr/>
        </p:nvSpPr>
        <p:spPr>
          <a:xfrm>
            <a:off x="3092541" y="4677369"/>
            <a:ext cx="1742832" cy="723641"/>
          </a:xfrm>
          <a:prstGeom prst="rect">
            <a:avLst/>
          </a:prstGeom>
          <a:noFill/>
        </p:spPr>
        <p:txBody>
          <a:bodyPr wrap="square" rtlCol="0">
            <a:spAutoFit/>
          </a:bodyPr>
          <a:lstStyle/>
          <a:p>
            <a:pPr algn="ctr" defTabSz="1242699">
              <a:defRPr/>
            </a:pPr>
            <a:r>
              <a:rPr lang="en-US" sz="1028" b="1">
                <a:solidFill>
                  <a:prstClr val="black">
                    <a:lumMod val="75000"/>
                  </a:prstClr>
                </a:solidFill>
                <a:latin typeface="Calibri" panose="020F0502020204030204"/>
                <a:ea typeface="Segoe UI" pitchFamily="34" charset="0"/>
                <a:cs typeface="Segoe UI" pitchFamily="34" charset="0"/>
              </a:rPr>
              <a:t>Data Movement &amp; Activity Dispatch In Azure Public Network, SSIS</a:t>
            </a:r>
          </a:p>
          <a:p>
            <a:pPr algn="ctr" defTabSz="1242699">
              <a:defRPr/>
            </a:pPr>
            <a:r>
              <a:rPr lang="en-US" sz="1028" b="1" i="1">
                <a:solidFill>
                  <a:prstClr val="black">
                    <a:lumMod val="75000"/>
                  </a:prstClr>
                </a:solidFill>
                <a:latin typeface="Calibri" panose="020F0502020204030204"/>
                <a:ea typeface="Segoe UI" pitchFamily="34" charset="0"/>
                <a:cs typeface="Segoe UI" pitchFamily="34" charset="0"/>
              </a:rPr>
              <a:t>VNET coming soon</a:t>
            </a:r>
          </a:p>
        </p:txBody>
      </p:sp>
      <p:sp>
        <p:nvSpPr>
          <p:cNvPr id="34" name="Rectangle: Rounded Corners 33">
            <a:extLst>
              <a:ext uri="{FF2B5EF4-FFF2-40B4-BE49-F238E27FC236}">
                <a16:creationId xmlns:a16="http://schemas.microsoft.com/office/drawing/2014/main" id="{B0FE9F72-9968-4E50-B605-204B0333933F}"/>
              </a:ext>
            </a:extLst>
          </p:cNvPr>
          <p:cNvSpPr/>
          <p:nvPr/>
        </p:nvSpPr>
        <p:spPr>
          <a:xfrm>
            <a:off x="848744" y="4223668"/>
            <a:ext cx="1433162" cy="47832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r>
              <a:rPr lang="en-US" sz="1400" b="1">
                <a:solidFill>
                  <a:srgbClr val="FFFFFF"/>
                </a:solidFill>
                <a:latin typeface="Segoe UI Semilight"/>
              </a:rPr>
              <a:t>Self-Hosted IR</a:t>
            </a:r>
          </a:p>
        </p:txBody>
      </p:sp>
      <p:cxnSp>
        <p:nvCxnSpPr>
          <p:cNvPr id="36" name="Straight Arrow Connector 35">
            <a:extLst>
              <a:ext uri="{FF2B5EF4-FFF2-40B4-BE49-F238E27FC236}">
                <a16:creationId xmlns:a16="http://schemas.microsoft.com/office/drawing/2014/main" id="{808B6FD2-E36D-4431-8DEC-FB7E0A207F4B}"/>
              </a:ext>
            </a:extLst>
          </p:cNvPr>
          <p:cNvCxnSpPr>
            <a:cxnSpLocks/>
            <a:stCxn id="9" idx="2"/>
            <a:endCxn id="12" idx="0"/>
          </p:cNvCxnSpPr>
          <p:nvPr/>
        </p:nvCxnSpPr>
        <p:spPr>
          <a:xfrm>
            <a:off x="2820502" y="1945711"/>
            <a:ext cx="0" cy="39424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E9A045C-373D-4D14-B7BA-0B6380CCC546}"/>
              </a:ext>
            </a:extLst>
          </p:cNvPr>
          <p:cNvSpPr/>
          <p:nvPr/>
        </p:nvSpPr>
        <p:spPr>
          <a:xfrm>
            <a:off x="3434892" y="4203570"/>
            <a:ext cx="1173998" cy="47832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r>
              <a:rPr lang="en-US" sz="1400" b="1">
                <a:solidFill>
                  <a:srgbClr val="FFFFFF"/>
                </a:solidFill>
                <a:latin typeface="Segoe UI Semilight"/>
              </a:rPr>
              <a:t>Azure IR</a:t>
            </a:r>
          </a:p>
        </p:txBody>
      </p:sp>
      <p:cxnSp>
        <p:nvCxnSpPr>
          <p:cNvPr id="40" name="Straight Arrow Connector 39">
            <a:extLst>
              <a:ext uri="{FF2B5EF4-FFF2-40B4-BE49-F238E27FC236}">
                <a16:creationId xmlns:a16="http://schemas.microsoft.com/office/drawing/2014/main" id="{7A2A39C2-6451-46C2-8A07-D6EDC17E8A9B}"/>
              </a:ext>
            </a:extLst>
          </p:cNvPr>
          <p:cNvCxnSpPr>
            <a:cxnSpLocks/>
            <a:stCxn id="12" idx="2"/>
            <a:endCxn id="34" idx="0"/>
          </p:cNvCxnSpPr>
          <p:nvPr/>
        </p:nvCxnSpPr>
        <p:spPr>
          <a:xfrm flipH="1">
            <a:off x="1565326" y="2980417"/>
            <a:ext cx="1255177" cy="124325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BD2F52-3213-409A-91BB-766791E3FEF0}"/>
              </a:ext>
            </a:extLst>
          </p:cNvPr>
          <p:cNvCxnSpPr>
            <a:cxnSpLocks/>
            <a:stCxn id="12" idx="2"/>
            <a:endCxn id="37" idx="0"/>
          </p:cNvCxnSpPr>
          <p:nvPr/>
        </p:nvCxnSpPr>
        <p:spPr>
          <a:xfrm>
            <a:off x="2820503" y="2980418"/>
            <a:ext cx="1201389" cy="1223152"/>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892CAB-8A5B-4611-91E5-F02725B98A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5008" y="1388932"/>
            <a:ext cx="499126" cy="473091"/>
          </a:xfrm>
          <a:prstGeom prst="rect">
            <a:avLst/>
          </a:prstGeom>
        </p:spPr>
      </p:pic>
    </p:spTree>
    <p:custDataLst>
      <p:tags r:id="rId1"/>
    </p:custDataLst>
    <p:extLst>
      <p:ext uri="{BB962C8B-B14F-4D97-AF65-F5344CB8AC3E}">
        <p14:creationId xmlns:p14="http://schemas.microsoft.com/office/powerpoint/2010/main" val="29884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xEl>
                                              <p:pRg st="1" end="1"/>
                                            </p:txEl>
                                          </p:spTgt>
                                        </p:tgtEl>
                                        <p:attrNameLst>
                                          <p:attrName>style.visibility</p:attrName>
                                        </p:attrNameLst>
                                      </p:cBhvr>
                                      <p:to>
                                        <p:strVal val="visible"/>
                                      </p:to>
                                    </p:set>
                                    <p:animEffect transition="in" filter="fade">
                                      <p:cBhvr>
                                        <p:cTn id="12" dur="1000"/>
                                        <p:tgtEl>
                                          <p:spTgt spid="68">
                                            <p:txEl>
                                              <p:pRg st="1" end="1"/>
                                            </p:txEl>
                                          </p:spTgt>
                                        </p:tgtEl>
                                      </p:cBhvr>
                                    </p:animEffect>
                                    <p:anim calcmode="lin" valueType="num">
                                      <p:cBhvr>
                                        <p:cTn id="13"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8">
                                            <p:txEl>
                                              <p:pRg st="2" end="2"/>
                                            </p:txEl>
                                          </p:spTgt>
                                        </p:tgtEl>
                                        <p:attrNameLst>
                                          <p:attrName>style.visibility</p:attrName>
                                        </p:attrNameLst>
                                      </p:cBhvr>
                                      <p:to>
                                        <p:strVal val="visible"/>
                                      </p:to>
                                    </p:set>
                                    <p:animEffect transition="in" filter="fade">
                                      <p:cBhvr>
                                        <p:cTn id="17" dur="1000"/>
                                        <p:tgtEl>
                                          <p:spTgt spid="68">
                                            <p:txEl>
                                              <p:pRg st="2" end="2"/>
                                            </p:txEl>
                                          </p:spTgt>
                                        </p:tgtEl>
                                      </p:cBhvr>
                                    </p:animEffect>
                                    <p:anim calcmode="lin" valueType="num">
                                      <p:cBhvr>
                                        <p:cTn id="18" dur="1000" fill="hold"/>
                                        <p:tgtEl>
                                          <p:spTgt spid="6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xEl>
                                              <p:pRg st="3" end="3"/>
                                            </p:txEl>
                                          </p:spTgt>
                                        </p:tgtEl>
                                        <p:attrNameLst>
                                          <p:attrName>style.visibility</p:attrName>
                                        </p:attrNameLst>
                                      </p:cBhvr>
                                      <p:to>
                                        <p:strVal val="visible"/>
                                      </p:to>
                                    </p:set>
                                    <p:animEffect transition="in" filter="fade">
                                      <p:cBhvr>
                                        <p:cTn id="22" dur="1000"/>
                                        <p:tgtEl>
                                          <p:spTgt spid="68">
                                            <p:txEl>
                                              <p:pRg st="3" end="3"/>
                                            </p:txEl>
                                          </p:spTgt>
                                        </p:tgtEl>
                                      </p:cBhvr>
                                    </p:animEffect>
                                    <p:anim calcmode="lin" valueType="num">
                                      <p:cBhvr>
                                        <p:cTn id="23" dur="1000" fill="hold"/>
                                        <p:tgtEl>
                                          <p:spTgt spid="6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8">
                                            <p:txEl>
                                              <p:pRg st="4" end="4"/>
                                            </p:txEl>
                                          </p:spTgt>
                                        </p:tgtEl>
                                        <p:attrNameLst>
                                          <p:attrName>style.visibility</p:attrName>
                                        </p:attrNameLst>
                                      </p:cBhvr>
                                      <p:to>
                                        <p:strVal val="visible"/>
                                      </p:to>
                                    </p:set>
                                    <p:animEffect transition="in" filter="fade">
                                      <p:cBhvr>
                                        <p:cTn id="29" dur="1000"/>
                                        <p:tgtEl>
                                          <p:spTgt spid="68">
                                            <p:txEl>
                                              <p:pRg st="4" end="4"/>
                                            </p:txEl>
                                          </p:spTgt>
                                        </p:tgtEl>
                                      </p:cBhvr>
                                    </p:animEffect>
                                    <p:anim calcmode="lin" valueType="num">
                                      <p:cBhvr>
                                        <p:cTn id="30" dur="1000" fill="hold"/>
                                        <p:tgtEl>
                                          <p:spTgt spid="6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8">
                                            <p:txEl>
                                              <p:pRg st="5" end="5"/>
                                            </p:txEl>
                                          </p:spTgt>
                                        </p:tgtEl>
                                        <p:attrNameLst>
                                          <p:attrName>style.visibility</p:attrName>
                                        </p:attrNameLst>
                                      </p:cBhvr>
                                      <p:to>
                                        <p:strVal val="visible"/>
                                      </p:to>
                                    </p:set>
                                    <p:animEffect transition="in" filter="fade">
                                      <p:cBhvr>
                                        <p:cTn id="34" dur="1000"/>
                                        <p:tgtEl>
                                          <p:spTgt spid="68">
                                            <p:txEl>
                                              <p:pRg st="5" end="5"/>
                                            </p:txEl>
                                          </p:spTgt>
                                        </p:tgtEl>
                                      </p:cBhvr>
                                    </p:animEffect>
                                    <p:anim calcmode="lin" valueType="num">
                                      <p:cBhvr>
                                        <p:cTn id="35" dur="1000" fill="hold"/>
                                        <p:tgtEl>
                                          <p:spTgt spid="6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8">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8">
                                            <p:txEl>
                                              <p:pRg st="6" end="6"/>
                                            </p:txEl>
                                          </p:spTgt>
                                        </p:tgtEl>
                                        <p:attrNameLst>
                                          <p:attrName>style.visibility</p:attrName>
                                        </p:attrNameLst>
                                      </p:cBhvr>
                                      <p:to>
                                        <p:strVal val="visible"/>
                                      </p:to>
                                    </p:set>
                                    <p:animEffect transition="in" filter="fade">
                                      <p:cBhvr>
                                        <p:cTn id="39" dur="1000"/>
                                        <p:tgtEl>
                                          <p:spTgt spid="68">
                                            <p:txEl>
                                              <p:pRg st="6" end="6"/>
                                            </p:txEl>
                                          </p:spTgt>
                                        </p:tgtEl>
                                      </p:cBhvr>
                                    </p:animEffect>
                                    <p:anim calcmode="lin" valueType="num">
                                      <p:cBhvr>
                                        <p:cTn id="40" dur="1000" fill="hold"/>
                                        <p:tgtEl>
                                          <p:spTgt spid="68">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68">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8">
                                            <p:txEl>
                                              <p:pRg st="7" end="7"/>
                                            </p:txEl>
                                          </p:spTgt>
                                        </p:tgtEl>
                                        <p:attrNameLst>
                                          <p:attrName>style.visibility</p:attrName>
                                        </p:attrNameLst>
                                      </p:cBhvr>
                                      <p:to>
                                        <p:strVal val="visible"/>
                                      </p:to>
                                    </p:set>
                                    <p:animEffect transition="in" filter="fade">
                                      <p:cBhvr>
                                        <p:cTn id="44" dur="1000"/>
                                        <p:tgtEl>
                                          <p:spTgt spid="68">
                                            <p:txEl>
                                              <p:pRg st="7" end="7"/>
                                            </p:txEl>
                                          </p:spTgt>
                                        </p:tgtEl>
                                      </p:cBhvr>
                                    </p:animEffect>
                                    <p:anim calcmode="lin" valueType="num">
                                      <p:cBhvr>
                                        <p:cTn id="45" dur="1000" fill="hold"/>
                                        <p:tgtEl>
                                          <p:spTgt spid="68">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6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8">
                                            <p:txEl>
                                              <p:pRg st="8" end="8"/>
                                            </p:txEl>
                                          </p:spTgt>
                                        </p:tgtEl>
                                        <p:attrNameLst>
                                          <p:attrName>style.visibility</p:attrName>
                                        </p:attrNameLst>
                                      </p:cBhvr>
                                      <p:to>
                                        <p:strVal val="visible"/>
                                      </p:to>
                                    </p:set>
                                    <p:animEffect transition="in" filter="fade">
                                      <p:cBhvr>
                                        <p:cTn id="51" dur="1000"/>
                                        <p:tgtEl>
                                          <p:spTgt spid="68">
                                            <p:txEl>
                                              <p:pRg st="8" end="8"/>
                                            </p:txEl>
                                          </p:spTgt>
                                        </p:tgtEl>
                                      </p:cBhvr>
                                    </p:animEffect>
                                    <p:anim calcmode="lin" valueType="num">
                                      <p:cBhvr>
                                        <p:cTn id="52" dur="1000" fill="hold"/>
                                        <p:tgtEl>
                                          <p:spTgt spid="68">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2076-69FD-4C3E-8A44-6810CC51DA36}"/>
              </a:ext>
            </a:extLst>
          </p:cNvPr>
          <p:cNvSpPr>
            <a:spLocks noGrp="1"/>
          </p:cNvSpPr>
          <p:nvPr>
            <p:ph type="title"/>
          </p:nvPr>
        </p:nvSpPr>
        <p:spPr/>
        <p:txBody>
          <a:bodyPr/>
          <a:lstStyle/>
          <a:p>
            <a:r>
              <a:rPr lang="en-US"/>
              <a:t>Transform code-free and/or code-centric, you choose</a:t>
            </a:r>
          </a:p>
        </p:txBody>
      </p:sp>
      <p:sp>
        <p:nvSpPr>
          <p:cNvPr id="3" name="Content Placeholder 2">
            <a:extLst>
              <a:ext uri="{FF2B5EF4-FFF2-40B4-BE49-F238E27FC236}">
                <a16:creationId xmlns:a16="http://schemas.microsoft.com/office/drawing/2014/main" id="{6D9C280F-3666-4DAF-AA30-57ACCF61EC44}"/>
              </a:ext>
            </a:extLst>
          </p:cNvPr>
          <p:cNvSpPr>
            <a:spLocks noGrp="1"/>
          </p:cNvSpPr>
          <p:nvPr>
            <p:ph type="body" sz="quarter" idx="10"/>
          </p:nvPr>
        </p:nvSpPr>
        <p:spPr>
          <a:xfrm>
            <a:off x="586390" y="1770144"/>
            <a:ext cx="4158136" cy="3210431"/>
          </a:xfrm>
        </p:spPr>
        <p:txBody>
          <a:bodyPr/>
          <a:lstStyle/>
          <a:p>
            <a:pPr>
              <a:lnSpc>
                <a:spcPct val="150000"/>
              </a:lnSpc>
            </a:pPr>
            <a:r>
              <a:rPr lang="en-US">
                <a:solidFill>
                  <a:schemeClr val="tx2"/>
                </a:solidFill>
                <a:latin typeface="+mn-lt"/>
              </a:rPr>
              <a:t>Construct and perform ETL and ELT processes in an intuitive environment</a:t>
            </a:r>
          </a:p>
          <a:p>
            <a:pPr>
              <a:lnSpc>
                <a:spcPct val="150000"/>
              </a:lnSpc>
            </a:pPr>
            <a:r>
              <a:rPr lang="en-US">
                <a:solidFill>
                  <a:schemeClr val="tx2"/>
                </a:solidFill>
                <a:latin typeface="+mn-lt"/>
              </a:rPr>
              <a:t>Spend less time on design, testing, and maintenance, while focusing on business logic</a:t>
            </a:r>
          </a:p>
          <a:p>
            <a:pPr marL="171450" lvl="1" indent="-171450">
              <a:lnSpc>
                <a:spcPct val="150000"/>
              </a:lnSpc>
              <a:buFont typeface="Arial" panose="020B0604020202020204" pitchFamily="34" charset="0"/>
              <a:buChar char="•"/>
            </a:pPr>
            <a:r>
              <a:rPr lang="en-US" sz="1600">
                <a:solidFill>
                  <a:schemeClr val="tx2"/>
                </a:solidFill>
                <a:cs typeface="Segoe UI Semilight" panose="020B0402040204020203" pitchFamily="34" charset="0"/>
              </a:rPr>
              <a:t>Data cleansing, transformation, aggregation, and conversion</a:t>
            </a:r>
          </a:p>
          <a:p>
            <a:pPr marL="171450" lvl="1" indent="-171450">
              <a:lnSpc>
                <a:spcPct val="150000"/>
              </a:lnSpc>
              <a:buFont typeface="Arial" panose="020B0604020202020204" pitchFamily="34" charset="0"/>
              <a:buChar char="•"/>
            </a:pPr>
            <a:r>
              <a:rPr lang="en-US" sz="1600">
                <a:solidFill>
                  <a:schemeClr val="tx2"/>
                </a:solidFill>
                <a:cs typeface="Segoe UI Semilight" panose="020B0402040204020203" pitchFamily="34" charset="0"/>
              </a:rPr>
              <a:t>Cloud scale via Spark execution </a:t>
            </a:r>
          </a:p>
          <a:p>
            <a:pPr marL="171450" lvl="1" indent="-171450">
              <a:lnSpc>
                <a:spcPct val="150000"/>
              </a:lnSpc>
              <a:buFont typeface="Arial" panose="020B0604020202020204" pitchFamily="34" charset="0"/>
              <a:buChar char="•"/>
            </a:pPr>
            <a:r>
              <a:rPr lang="en-US" sz="1600">
                <a:solidFill>
                  <a:schemeClr val="tx2"/>
                </a:solidFill>
                <a:cs typeface="Segoe UI Semilight" panose="020B0402040204020203" pitchFamily="34" charset="0"/>
              </a:rPr>
              <a:t>Resilient, easily built data flows </a:t>
            </a:r>
          </a:p>
        </p:txBody>
      </p:sp>
      <p:sp>
        <p:nvSpPr>
          <p:cNvPr id="7" name="Text Placeholder 6">
            <a:extLst>
              <a:ext uri="{FF2B5EF4-FFF2-40B4-BE49-F238E27FC236}">
                <a16:creationId xmlns:a16="http://schemas.microsoft.com/office/drawing/2014/main" id="{D003FF88-1F90-434E-AADE-6F9D4C3B1761}"/>
              </a:ext>
            </a:extLst>
          </p:cNvPr>
          <p:cNvSpPr>
            <a:spLocks noGrp="1"/>
          </p:cNvSpPr>
          <p:nvPr>
            <p:ph type="body" sz="quarter" idx="11"/>
          </p:nvPr>
        </p:nvSpPr>
        <p:spPr/>
        <p:txBody>
          <a:bodyPr/>
          <a:lstStyle/>
          <a:p>
            <a:r>
              <a:rPr lang="en-US"/>
              <a:t>Code-free transformation at scale with Mapping Data Flow</a:t>
            </a:r>
          </a:p>
        </p:txBody>
      </p:sp>
      <p:grpSp>
        <p:nvGrpSpPr>
          <p:cNvPr id="4" name="Group 3">
            <a:extLst>
              <a:ext uri="{FF2B5EF4-FFF2-40B4-BE49-F238E27FC236}">
                <a16:creationId xmlns:a16="http://schemas.microsoft.com/office/drawing/2014/main" id="{2138A0E6-C11D-4C19-B20F-F288AAA04B0B}"/>
              </a:ext>
            </a:extLst>
          </p:cNvPr>
          <p:cNvGrpSpPr/>
          <p:nvPr/>
        </p:nvGrpSpPr>
        <p:grpSpPr>
          <a:xfrm>
            <a:off x="5354803" y="1770145"/>
            <a:ext cx="6250807" cy="2370056"/>
            <a:chOff x="5358581" y="1434370"/>
            <a:chExt cx="6250807" cy="2370056"/>
          </a:xfrm>
        </p:grpSpPr>
        <p:sp>
          <p:nvSpPr>
            <p:cNvPr id="9" name="Rectangle: Rounded Corners 8">
              <a:extLst>
                <a:ext uri="{FF2B5EF4-FFF2-40B4-BE49-F238E27FC236}">
                  <a16:creationId xmlns:a16="http://schemas.microsoft.com/office/drawing/2014/main" id="{0A25757C-4ED8-427B-BCE7-03CC73EC14D9}"/>
                </a:ext>
              </a:extLst>
            </p:cNvPr>
            <p:cNvSpPr/>
            <p:nvPr/>
          </p:nvSpPr>
          <p:spPr bwMode="auto">
            <a:xfrm>
              <a:off x="5358581" y="1434370"/>
              <a:ext cx="6250807" cy="2370056"/>
            </a:xfrm>
            <a:prstGeom prst="roundRect">
              <a:avLst>
                <a:gd name="adj" fmla="val 2860"/>
              </a:avLst>
            </a:prstGeom>
            <a:solidFill>
              <a:schemeClr val="tx1"/>
            </a:solidFill>
            <a:ln>
              <a:noFill/>
              <a:headEnd type="none" w="med" len="med"/>
              <a:tailEnd type="none" w="med" len="med"/>
            </a:ln>
            <a:effectLst>
              <a:outerShdw blurRad="635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299E241A-3A85-4E48-83B3-EC9B3903AD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09261" y="1591768"/>
              <a:ext cx="5949448" cy="2061483"/>
            </a:xfrm>
            <a:prstGeom prst="rect">
              <a:avLst/>
            </a:prstGeom>
          </p:spPr>
        </p:pic>
      </p:grpSp>
    </p:spTree>
    <p:extLst>
      <p:ext uri="{BB962C8B-B14F-4D97-AF65-F5344CB8AC3E}">
        <p14:creationId xmlns:p14="http://schemas.microsoft.com/office/powerpoint/2010/main" val="20303549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33A9-1B86-4F9F-BA19-D5C699D99AEC}"/>
              </a:ext>
            </a:extLst>
          </p:cNvPr>
          <p:cNvSpPr>
            <a:spLocks noGrp="1"/>
          </p:cNvSpPr>
          <p:nvPr>
            <p:ph type="title"/>
          </p:nvPr>
        </p:nvSpPr>
        <p:spPr/>
        <p:txBody>
          <a:bodyPr/>
          <a:lstStyle/>
          <a:p>
            <a:r>
              <a:rPr lang="en-US" dirty="0"/>
              <a:t>Prepare with Wrangling Data Flows (Power Query)</a:t>
            </a:r>
          </a:p>
        </p:txBody>
      </p:sp>
      <p:sp>
        <p:nvSpPr>
          <p:cNvPr id="3" name="Text Placeholder 2">
            <a:extLst>
              <a:ext uri="{FF2B5EF4-FFF2-40B4-BE49-F238E27FC236}">
                <a16:creationId xmlns:a16="http://schemas.microsoft.com/office/drawing/2014/main" id="{D182F5E8-F0B6-4C09-BC22-FEB9E8D55749}"/>
              </a:ext>
            </a:extLst>
          </p:cNvPr>
          <p:cNvSpPr>
            <a:spLocks noGrp="1"/>
          </p:cNvSpPr>
          <p:nvPr>
            <p:ph type="body" sz="quarter" idx="10"/>
          </p:nvPr>
        </p:nvSpPr>
        <p:spPr>
          <a:xfrm>
            <a:off x="455761" y="1591068"/>
            <a:ext cx="4158136" cy="3739806"/>
          </a:xfrm>
        </p:spPr>
        <p:txBody>
          <a:bodyPr vert="horz" wrap="square" lIns="0" tIns="0" rIns="0" bIns="0" rtlCol="0" anchor="t">
            <a:spAutoFit/>
          </a:bodyPr>
          <a:lstStyle/>
          <a:p>
            <a:pPr marL="285750" indent="-285750">
              <a:lnSpc>
                <a:spcPct val="150000"/>
              </a:lnSpc>
              <a:buFont typeface="Arial" panose="020B0604020202020204" pitchFamily="34" charset="0"/>
              <a:buChar char="•"/>
            </a:pPr>
            <a:r>
              <a:rPr lang="en-US" dirty="0">
                <a:cs typeface="Segoe UI Semilight"/>
              </a:rPr>
              <a:t>Perform code-free, agile data preparation at scale via Spark execution</a:t>
            </a:r>
          </a:p>
          <a:p>
            <a:pPr marL="285750" indent="-285750">
              <a:lnSpc>
                <a:spcPct val="150000"/>
              </a:lnSpc>
              <a:buFont typeface="Arial" panose="020B0604020202020204" pitchFamily="34" charset="0"/>
              <a:buChar char="•"/>
            </a:pPr>
            <a:r>
              <a:rPr lang="en-US" dirty="0">
                <a:cs typeface="Segoe UI Semilight"/>
              </a:rPr>
              <a:t>Get started easily with familiar Microsoft Excel like UI</a:t>
            </a:r>
          </a:p>
          <a:p>
            <a:pPr marL="285750" indent="-285750">
              <a:lnSpc>
                <a:spcPct val="150000"/>
              </a:lnSpc>
              <a:buFont typeface="Arial" panose="020B0604020202020204" pitchFamily="34" charset="0"/>
              <a:buChar char="•"/>
            </a:pPr>
            <a:r>
              <a:rPr lang="en-US" dirty="0"/>
              <a:t>Choose from a variety of wrangling functions like combining tables, adding columns, and reducing rows </a:t>
            </a:r>
          </a:p>
          <a:p>
            <a:pPr marL="285750" indent="-285750">
              <a:lnSpc>
                <a:spcPct val="150000"/>
              </a:lnSpc>
              <a:buFont typeface="Arial" panose="020B0604020202020204" pitchFamily="34" charset="0"/>
              <a:buChar char="•"/>
            </a:pPr>
            <a:r>
              <a:rPr lang="en-US" dirty="0"/>
              <a:t>Create, debug, schedule, and monitor the wrangling data flow in a one-stop-shop</a:t>
            </a:r>
          </a:p>
        </p:txBody>
      </p:sp>
      <p:grpSp>
        <p:nvGrpSpPr>
          <p:cNvPr id="9" name="Group 8">
            <a:extLst>
              <a:ext uri="{FF2B5EF4-FFF2-40B4-BE49-F238E27FC236}">
                <a16:creationId xmlns:a16="http://schemas.microsoft.com/office/drawing/2014/main" id="{876377B8-2318-48A9-A68C-AF71C645D1FA}"/>
              </a:ext>
            </a:extLst>
          </p:cNvPr>
          <p:cNvGrpSpPr/>
          <p:nvPr/>
        </p:nvGrpSpPr>
        <p:grpSpPr>
          <a:xfrm>
            <a:off x="5358581" y="1591068"/>
            <a:ext cx="6247029" cy="3674698"/>
            <a:chOff x="5157215" y="2527300"/>
            <a:chExt cx="6601891" cy="3883439"/>
          </a:xfrm>
        </p:grpSpPr>
        <p:sp>
          <p:nvSpPr>
            <p:cNvPr id="5" name="Rectangle: Rounded Corners 4">
              <a:extLst>
                <a:ext uri="{FF2B5EF4-FFF2-40B4-BE49-F238E27FC236}">
                  <a16:creationId xmlns:a16="http://schemas.microsoft.com/office/drawing/2014/main" id="{A6388F63-D66B-4A22-A705-77714C1953A0}"/>
                </a:ext>
              </a:extLst>
            </p:cNvPr>
            <p:cNvSpPr/>
            <p:nvPr/>
          </p:nvSpPr>
          <p:spPr bwMode="auto">
            <a:xfrm>
              <a:off x="5157215" y="2527300"/>
              <a:ext cx="6601891" cy="3883439"/>
            </a:xfrm>
            <a:prstGeom prst="roundRect">
              <a:avLst>
                <a:gd name="adj" fmla="val 2860"/>
              </a:avLst>
            </a:prstGeom>
            <a:solidFill>
              <a:schemeClr val="tx1"/>
            </a:solidFill>
            <a:ln>
              <a:noFill/>
              <a:headEnd type="none" w="med" len="med"/>
              <a:tailEnd type="none" w="med" len="med"/>
            </a:ln>
            <a:effectLst>
              <a:outerShdw blurRad="635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3CC845AF-00A7-4DB6-9DBB-EEDE71080AE6}"/>
                </a:ext>
              </a:extLst>
            </p:cNvPr>
            <p:cNvPicPr>
              <a:picLocks noChangeAspect="1"/>
            </p:cNvPicPr>
            <p:nvPr/>
          </p:nvPicPr>
          <p:blipFill rotWithShape="1">
            <a:blip r:embed="rId3"/>
            <a:srcRect l="34033" t="14418" b="19615"/>
            <a:stretch/>
          </p:blipFill>
          <p:spPr>
            <a:xfrm>
              <a:off x="5327904" y="2716702"/>
              <a:ext cx="6277706" cy="3552335"/>
            </a:xfrm>
            <a:prstGeom prst="rect">
              <a:avLst/>
            </a:prstGeom>
            <a:ln>
              <a:noFill/>
            </a:ln>
            <a:effectLst/>
          </p:spPr>
        </p:pic>
      </p:grpSp>
    </p:spTree>
    <p:extLst>
      <p:ext uri="{BB962C8B-B14F-4D97-AF65-F5344CB8AC3E}">
        <p14:creationId xmlns:p14="http://schemas.microsoft.com/office/powerpoint/2010/main" val="21994007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2076-69FD-4C3E-8A44-6810CC51DA36}"/>
              </a:ext>
            </a:extLst>
          </p:cNvPr>
          <p:cNvSpPr>
            <a:spLocks noGrp="1"/>
          </p:cNvSpPr>
          <p:nvPr>
            <p:ph type="title"/>
          </p:nvPr>
        </p:nvSpPr>
        <p:spPr/>
        <p:txBody>
          <a:bodyPr/>
          <a:lstStyle/>
          <a:p>
            <a:r>
              <a:rPr lang="en-US"/>
              <a:t>Transform code-free and/or code-centric, you choose</a:t>
            </a:r>
          </a:p>
        </p:txBody>
      </p:sp>
      <p:sp>
        <p:nvSpPr>
          <p:cNvPr id="5" name="Text Placeholder 4">
            <a:extLst>
              <a:ext uri="{FF2B5EF4-FFF2-40B4-BE49-F238E27FC236}">
                <a16:creationId xmlns:a16="http://schemas.microsoft.com/office/drawing/2014/main" id="{C702C99A-69F8-4139-847C-14EF22965671}"/>
              </a:ext>
            </a:extLst>
          </p:cNvPr>
          <p:cNvSpPr>
            <a:spLocks noGrp="1"/>
          </p:cNvSpPr>
          <p:nvPr>
            <p:ph type="body" sz="quarter" idx="10"/>
          </p:nvPr>
        </p:nvSpPr>
        <p:spPr>
          <a:xfrm>
            <a:off x="542181" y="1898255"/>
            <a:ext cx="8233145" cy="276999"/>
          </a:xfrm>
        </p:spPr>
        <p:txBody>
          <a:bodyPr/>
          <a:lstStyle/>
          <a:p>
            <a:r>
              <a:rPr lang="en-US" sz="1800"/>
              <a:t>ADF comes with completely integrated external compute engines</a:t>
            </a:r>
          </a:p>
        </p:txBody>
      </p:sp>
      <p:sp>
        <p:nvSpPr>
          <p:cNvPr id="6" name="Text Placeholder 5">
            <a:extLst>
              <a:ext uri="{FF2B5EF4-FFF2-40B4-BE49-F238E27FC236}">
                <a16:creationId xmlns:a16="http://schemas.microsoft.com/office/drawing/2014/main" id="{B27E44B9-DB94-42B4-ABC8-862DCC6A71B6}"/>
              </a:ext>
            </a:extLst>
          </p:cNvPr>
          <p:cNvSpPr>
            <a:spLocks noGrp="1"/>
          </p:cNvSpPr>
          <p:nvPr>
            <p:ph type="body" sz="quarter" idx="11"/>
          </p:nvPr>
        </p:nvSpPr>
        <p:spPr/>
        <p:txBody>
          <a:bodyPr/>
          <a:lstStyle/>
          <a:p>
            <a:r>
              <a:rPr lang="en-US"/>
              <a:t>Fully contained operationalization for code-centric computing</a:t>
            </a:r>
          </a:p>
        </p:txBody>
      </p:sp>
      <p:sp>
        <p:nvSpPr>
          <p:cNvPr id="38" name="TextBox 37">
            <a:extLst>
              <a:ext uri="{FF2B5EF4-FFF2-40B4-BE49-F238E27FC236}">
                <a16:creationId xmlns:a16="http://schemas.microsoft.com/office/drawing/2014/main" id="{23EA5A31-3A59-456E-8F5D-1663B8E95AA9}"/>
              </a:ext>
            </a:extLst>
          </p:cNvPr>
          <p:cNvSpPr txBox="1"/>
          <p:nvPr/>
        </p:nvSpPr>
        <p:spPr>
          <a:xfrm>
            <a:off x="1349601" y="3327577"/>
            <a:ext cx="2420393" cy="451406"/>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Azure Databricks</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Notebook, Jar, Python</a:t>
            </a:r>
          </a:p>
        </p:txBody>
      </p:sp>
      <p:pic>
        <p:nvPicPr>
          <p:cNvPr id="44" name="Picture 43">
            <a:extLst>
              <a:ext uri="{FF2B5EF4-FFF2-40B4-BE49-F238E27FC236}">
                <a16:creationId xmlns:a16="http://schemas.microsoft.com/office/drawing/2014/main" id="{180507E2-4689-4091-8ADC-92592F41E438}"/>
              </a:ext>
            </a:extLst>
          </p:cNvPr>
          <p:cNvPicPr>
            <a:picLocks noChangeAspect="1"/>
          </p:cNvPicPr>
          <p:nvPr/>
        </p:nvPicPr>
        <p:blipFill>
          <a:blip r:embed="rId3"/>
          <a:stretch>
            <a:fillRect/>
          </a:stretch>
        </p:blipFill>
        <p:spPr>
          <a:xfrm>
            <a:off x="5570390" y="2545128"/>
            <a:ext cx="1051220" cy="675395"/>
          </a:xfrm>
          <a:prstGeom prst="rect">
            <a:avLst/>
          </a:prstGeom>
        </p:spPr>
      </p:pic>
      <p:sp>
        <p:nvSpPr>
          <p:cNvPr id="46" name="TextBox 45">
            <a:extLst>
              <a:ext uri="{FF2B5EF4-FFF2-40B4-BE49-F238E27FC236}">
                <a16:creationId xmlns:a16="http://schemas.microsoft.com/office/drawing/2014/main" id="{6ED143AD-6E72-4F04-A3F9-23DBBCB24340}"/>
              </a:ext>
            </a:extLst>
          </p:cNvPr>
          <p:cNvSpPr txBox="1"/>
          <p:nvPr/>
        </p:nvSpPr>
        <p:spPr>
          <a:xfrm>
            <a:off x="4885804" y="3327577"/>
            <a:ext cx="2420393" cy="636072"/>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Azure HDInsight</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Hive, Pig, Spark, MapReduce, Streaming</a:t>
            </a:r>
          </a:p>
        </p:txBody>
      </p:sp>
      <p:pic>
        <p:nvPicPr>
          <p:cNvPr id="48" name="Picture 47">
            <a:extLst>
              <a:ext uri="{FF2B5EF4-FFF2-40B4-BE49-F238E27FC236}">
                <a16:creationId xmlns:a16="http://schemas.microsoft.com/office/drawing/2014/main" id="{BD9FDE39-89F0-42D1-95EA-44A7F3D043C8}"/>
              </a:ext>
            </a:extLst>
          </p:cNvPr>
          <p:cNvPicPr>
            <a:picLocks noChangeAspect="1"/>
          </p:cNvPicPr>
          <p:nvPr/>
        </p:nvPicPr>
        <p:blipFill>
          <a:blip r:embed="rId4"/>
          <a:stretch>
            <a:fillRect/>
          </a:stretch>
        </p:blipFill>
        <p:spPr>
          <a:xfrm>
            <a:off x="9113798" y="2389082"/>
            <a:ext cx="815229" cy="746855"/>
          </a:xfrm>
          <a:prstGeom prst="rect">
            <a:avLst/>
          </a:prstGeom>
        </p:spPr>
      </p:pic>
      <p:sp>
        <p:nvSpPr>
          <p:cNvPr id="50" name="TextBox 49">
            <a:extLst>
              <a:ext uri="{FF2B5EF4-FFF2-40B4-BE49-F238E27FC236}">
                <a16:creationId xmlns:a16="http://schemas.microsoft.com/office/drawing/2014/main" id="{411A02A3-3F53-4ACB-A557-A7B452EE55E7}"/>
              </a:ext>
            </a:extLst>
          </p:cNvPr>
          <p:cNvSpPr txBox="1"/>
          <p:nvPr/>
        </p:nvSpPr>
        <p:spPr>
          <a:xfrm>
            <a:off x="8311216" y="3277569"/>
            <a:ext cx="2420393" cy="666849"/>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Synapse SQL Pool,</a:t>
            </a:r>
            <a:br>
              <a:rPr kumimoji="0" lang="en-US" sz="1400" b="1" i="0" u="none" strike="noStrike" kern="1200" cap="none" spc="0" normalizeH="0" baseline="0" noProof="0">
                <a:ln>
                  <a:noFill/>
                </a:ln>
                <a:solidFill>
                  <a:prstClr val="black"/>
                </a:solidFill>
                <a:effectLst/>
                <a:uLnTx/>
                <a:uFillTx/>
                <a:latin typeface="Segoe UI Semibold"/>
                <a:ea typeface="+mn-ea"/>
                <a:cs typeface="+mn-cs"/>
              </a:rPr>
            </a:br>
            <a:r>
              <a:rPr kumimoji="0" lang="en-US" sz="1400" b="1" i="0" u="none" strike="noStrike" kern="1200" cap="none" spc="0" normalizeH="0" baseline="0" noProof="0">
                <a:ln>
                  <a:noFill/>
                </a:ln>
                <a:solidFill>
                  <a:prstClr val="black"/>
                </a:solidFill>
                <a:effectLst/>
                <a:uLnTx/>
                <a:uFillTx/>
                <a:latin typeface="Segoe UI Semibold"/>
                <a:ea typeface="+mn-ea"/>
                <a:cs typeface="+mn-cs"/>
              </a:rPr>
              <a:t>Azure SQL DB &amp; SQL Server</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Stored Procedure</a:t>
            </a:r>
          </a:p>
        </p:txBody>
      </p:sp>
      <p:sp>
        <p:nvSpPr>
          <p:cNvPr id="54" name="TextBox 53">
            <a:extLst>
              <a:ext uri="{FF2B5EF4-FFF2-40B4-BE49-F238E27FC236}">
                <a16:creationId xmlns:a16="http://schemas.microsoft.com/office/drawing/2014/main" id="{C5147D2B-2DA2-4EB4-AEEF-FC5D517A1A00}"/>
              </a:ext>
            </a:extLst>
          </p:cNvPr>
          <p:cNvSpPr txBox="1"/>
          <p:nvPr/>
        </p:nvSpPr>
        <p:spPr>
          <a:xfrm>
            <a:off x="4885804" y="5407542"/>
            <a:ext cx="2420393" cy="482183"/>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Azure Functions</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Function calls</a:t>
            </a:r>
          </a:p>
        </p:txBody>
      </p:sp>
      <p:sp>
        <p:nvSpPr>
          <p:cNvPr id="58" name="TextBox 57">
            <a:extLst>
              <a:ext uri="{FF2B5EF4-FFF2-40B4-BE49-F238E27FC236}">
                <a16:creationId xmlns:a16="http://schemas.microsoft.com/office/drawing/2014/main" id="{6B2F821A-8EE6-48C3-AB52-6443BAAD3917}"/>
              </a:ext>
            </a:extLst>
          </p:cNvPr>
          <p:cNvSpPr txBox="1"/>
          <p:nvPr/>
        </p:nvSpPr>
        <p:spPr>
          <a:xfrm>
            <a:off x="1349601" y="5479483"/>
            <a:ext cx="2420393" cy="636072"/>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Machine Learning</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Batch Execution, Update Resource</a:t>
            </a:r>
          </a:p>
        </p:txBody>
      </p:sp>
      <p:pic>
        <p:nvPicPr>
          <p:cNvPr id="60" name="Picture 59">
            <a:extLst>
              <a:ext uri="{FF2B5EF4-FFF2-40B4-BE49-F238E27FC236}">
                <a16:creationId xmlns:a16="http://schemas.microsoft.com/office/drawing/2014/main" id="{3B5BA1F9-F7DD-4474-8BFD-E813169B23EB}"/>
              </a:ext>
            </a:extLst>
          </p:cNvPr>
          <p:cNvPicPr>
            <a:picLocks noChangeAspect="1"/>
          </p:cNvPicPr>
          <p:nvPr/>
        </p:nvPicPr>
        <p:blipFill>
          <a:blip r:embed="rId5"/>
          <a:stretch>
            <a:fillRect/>
          </a:stretch>
        </p:blipFill>
        <p:spPr>
          <a:xfrm>
            <a:off x="9050319" y="4586001"/>
            <a:ext cx="942186" cy="821541"/>
          </a:xfrm>
          <a:prstGeom prst="rect">
            <a:avLst/>
          </a:prstGeom>
        </p:spPr>
      </p:pic>
      <p:sp>
        <p:nvSpPr>
          <p:cNvPr id="62" name="TextBox 61">
            <a:extLst>
              <a:ext uri="{FF2B5EF4-FFF2-40B4-BE49-F238E27FC236}">
                <a16:creationId xmlns:a16="http://schemas.microsoft.com/office/drawing/2014/main" id="{7DC5A0D4-06A6-4083-B472-77FFF7DF8DF8}"/>
              </a:ext>
            </a:extLst>
          </p:cNvPr>
          <p:cNvSpPr txBox="1"/>
          <p:nvPr/>
        </p:nvSpPr>
        <p:spPr>
          <a:xfrm>
            <a:off x="8311216" y="5479483"/>
            <a:ext cx="2420393" cy="451406"/>
          </a:xfrm>
          <a:prstGeom prst="rect">
            <a:avLst/>
          </a:prstGeom>
          <a:noFill/>
        </p:spPr>
        <p:txBody>
          <a:bodyPr wrap="square" lIns="0" tIns="0" rIns="0" bIns="0" rtlCol="0">
            <a:spAutoFit/>
          </a:bodyPr>
          <a:lstStyle/>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ea typeface="+mn-ea"/>
                <a:cs typeface="+mn-cs"/>
              </a:rPr>
              <a:t>Azure Batch</a:t>
            </a:r>
          </a:p>
          <a:p>
            <a:pPr marL="0" marR="0" lvl="0" indent="0" algn="ctr" defTabSz="91376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Custom Executable</a:t>
            </a:r>
          </a:p>
        </p:txBody>
      </p:sp>
      <p:pic>
        <p:nvPicPr>
          <p:cNvPr id="20" name="Graphic 19">
            <a:extLst>
              <a:ext uri="{FF2B5EF4-FFF2-40B4-BE49-F238E27FC236}">
                <a16:creationId xmlns:a16="http://schemas.microsoft.com/office/drawing/2014/main" id="{86D16491-A418-4571-9ED4-BBD1CC3563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8440" y="2589499"/>
            <a:ext cx="522715" cy="558542"/>
          </a:xfrm>
          <a:prstGeom prst="rect">
            <a:avLst/>
          </a:prstGeom>
        </p:spPr>
      </p:pic>
      <p:pic>
        <p:nvPicPr>
          <p:cNvPr id="21" name="Graphic 20">
            <a:extLst>
              <a:ext uri="{FF2B5EF4-FFF2-40B4-BE49-F238E27FC236}">
                <a16:creationId xmlns:a16="http://schemas.microsoft.com/office/drawing/2014/main" id="{CF4E82ED-201E-4671-B88C-427D906849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6222" y="4693195"/>
            <a:ext cx="607151" cy="607151"/>
          </a:xfrm>
          <a:prstGeom prst="rect">
            <a:avLst/>
          </a:prstGeom>
        </p:spPr>
      </p:pic>
      <p:pic>
        <p:nvPicPr>
          <p:cNvPr id="22" name="Graphic 21">
            <a:extLst>
              <a:ext uri="{FF2B5EF4-FFF2-40B4-BE49-F238E27FC236}">
                <a16:creationId xmlns:a16="http://schemas.microsoft.com/office/drawing/2014/main" id="{142551F8-A450-4C5B-B6B2-9396C06D99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03392" y="4693195"/>
            <a:ext cx="585216" cy="585216"/>
          </a:xfrm>
          <a:prstGeom prst="rect">
            <a:avLst/>
          </a:prstGeom>
        </p:spPr>
      </p:pic>
    </p:spTree>
    <p:extLst>
      <p:ext uri="{BB962C8B-B14F-4D97-AF65-F5344CB8AC3E}">
        <p14:creationId xmlns:p14="http://schemas.microsoft.com/office/powerpoint/2010/main" val="14104663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a:extLst>
              <a:ext uri="{FF2B5EF4-FFF2-40B4-BE49-F238E27FC236}">
                <a16:creationId xmlns:a16="http://schemas.microsoft.com/office/drawing/2014/main" id="{91DA320C-1AE6-4BE0-A01E-929E6920BBBB}"/>
              </a:ext>
            </a:extLst>
          </p:cNvPr>
          <p:cNvSpPr/>
          <p:nvPr/>
        </p:nvSpPr>
        <p:spPr bwMode="auto">
          <a:xfrm>
            <a:off x="6132846" y="4122966"/>
            <a:ext cx="2212918" cy="2146072"/>
          </a:xfrm>
          <a:prstGeom prst="rect">
            <a:avLst/>
          </a:prstGeom>
          <a:solidFill>
            <a:schemeClr val="bg1"/>
          </a:solidFill>
          <a:ln>
            <a:noFill/>
            <a:headEnd type="none" w="med" len="med"/>
            <a:tailEnd type="none" w="med" len="med"/>
          </a:ln>
          <a:effectLst>
            <a:outerShdw blurRad="190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18872"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endParaRPr>
          </a:p>
        </p:txBody>
      </p:sp>
      <p:grpSp>
        <p:nvGrpSpPr>
          <p:cNvPr id="277" name="Group 276">
            <a:extLst>
              <a:ext uri="{FF2B5EF4-FFF2-40B4-BE49-F238E27FC236}">
                <a16:creationId xmlns:a16="http://schemas.microsoft.com/office/drawing/2014/main" id="{92B25935-89BF-4A07-B441-5ED25E0576FB}"/>
              </a:ext>
            </a:extLst>
          </p:cNvPr>
          <p:cNvGrpSpPr/>
          <p:nvPr/>
        </p:nvGrpSpPr>
        <p:grpSpPr>
          <a:xfrm>
            <a:off x="5672519" y="4470027"/>
            <a:ext cx="3206258" cy="1809530"/>
            <a:chOff x="5814722" y="4470027"/>
            <a:chExt cx="3206258" cy="1809530"/>
          </a:xfrm>
        </p:grpSpPr>
        <p:sp>
          <p:nvSpPr>
            <p:cNvPr id="274" name="Freeform: Shape 273">
              <a:extLst>
                <a:ext uri="{FF2B5EF4-FFF2-40B4-BE49-F238E27FC236}">
                  <a16:creationId xmlns:a16="http://schemas.microsoft.com/office/drawing/2014/main" id="{86EF9FFB-0DE9-4A00-B1D0-082E0475BE72}"/>
                </a:ext>
              </a:extLst>
            </p:cNvPr>
            <p:cNvSpPr/>
            <p:nvPr/>
          </p:nvSpPr>
          <p:spPr>
            <a:xfrm>
              <a:off x="6990808" y="4470027"/>
              <a:ext cx="1803186" cy="1803186"/>
            </a:xfrm>
            <a:custGeom>
              <a:avLst/>
              <a:gdLst>
                <a:gd name="connsiteX0" fmla="*/ 1803187 w 1803186"/>
                <a:gd name="connsiteY0" fmla="*/ 901593 h 1803186"/>
                <a:gd name="connsiteX1" fmla="*/ 901593 w 1803186"/>
                <a:gd name="connsiteY1" fmla="*/ 1803187 h 1803186"/>
                <a:gd name="connsiteX2" fmla="*/ 0 w 1803186"/>
                <a:gd name="connsiteY2" fmla="*/ 901593 h 1803186"/>
                <a:gd name="connsiteX3" fmla="*/ 901593 w 1803186"/>
                <a:gd name="connsiteY3" fmla="*/ 0 h 1803186"/>
                <a:gd name="connsiteX4" fmla="*/ 1803187 w 1803186"/>
                <a:gd name="connsiteY4" fmla="*/ 901593 h 18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186" h="1803186">
                  <a:moveTo>
                    <a:pt x="1803187" y="901593"/>
                  </a:moveTo>
                  <a:cubicBezTo>
                    <a:pt x="1803187" y="1399530"/>
                    <a:pt x="1399530" y="1803187"/>
                    <a:pt x="901593" y="1803187"/>
                  </a:cubicBezTo>
                  <a:cubicBezTo>
                    <a:pt x="403657" y="1803187"/>
                    <a:pt x="0" y="1399530"/>
                    <a:pt x="0" y="901593"/>
                  </a:cubicBezTo>
                  <a:cubicBezTo>
                    <a:pt x="0" y="403657"/>
                    <a:pt x="403657" y="0"/>
                    <a:pt x="901593" y="0"/>
                  </a:cubicBezTo>
                  <a:cubicBezTo>
                    <a:pt x="1399530" y="0"/>
                    <a:pt x="1803187" y="403657"/>
                    <a:pt x="1803187" y="901593"/>
                  </a:cubicBezTo>
                  <a:close/>
                </a:path>
              </a:pathLst>
            </a:custGeom>
            <a:solidFill>
              <a:schemeClr val="bg1">
                <a:lumMod val="95000"/>
              </a:schemeClr>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6EF4B543-5B00-4AC3-BB02-46D8239422EB}"/>
                </a:ext>
              </a:extLst>
            </p:cNvPr>
            <p:cNvSpPr/>
            <p:nvPr/>
          </p:nvSpPr>
          <p:spPr>
            <a:xfrm>
              <a:off x="6115547" y="4870735"/>
              <a:ext cx="1187814" cy="1187814"/>
            </a:xfrm>
            <a:custGeom>
              <a:avLst/>
              <a:gdLst>
                <a:gd name="connsiteX0" fmla="*/ 1187814 w 1187814"/>
                <a:gd name="connsiteY0" fmla="*/ 593907 h 1187814"/>
                <a:gd name="connsiteX1" fmla="*/ 593907 w 1187814"/>
                <a:gd name="connsiteY1" fmla="*/ 1187814 h 1187814"/>
                <a:gd name="connsiteX2" fmla="*/ 0 w 1187814"/>
                <a:gd name="connsiteY2" fmla="*/ 593907 h 1187814"/>
                <a:gd name="connsiteX3" fmla="*/ 593907 w 1187814"/>
                <a:gd name="connsiteY3" fmla="*/ 0 h 1187814"/>
                <a:gd name="connsiteX4" fmla="*/ 1187814 w 1187814"/>
                <a:gd name="connsiteY4" fmla="*/ 593907 h 118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814" h="1187814">
                  <a:moveTo>
                    <a:pt x="1187814" y="593907"/>
                  </a:moveTo>
                  <a:cubicBezTo>
                    <a:pt x="1187814" y="921913"/>
                    <a:pt x="921913" y="1187814"/>
                    <a:pt x="593907" y="1187814"/>
                  </a:cubicBezTo>
                  <a:cubicBezTo>
                    <a:pt x="265901" y="1187814"/>
                    <a:pt x="0" y="921913"/>
                    <a:pt x="0" y="593907"/>
                  </a:cubicBezTo>
                  <a:cubicBezTo>
                    <a:pt x="0" y="265901"/>
                    <a:pt x="265901" y="0"/>
                    <a:pt x="593907" y="0"/>
                  </a:cubicBezTo>
                  <a:cubicBezTo>
                    <a:pt x="921913" y="0"/>
                    <a:pt x="1187814" y="265901"/>
                    <a:pt x="1187814" y="593907"/>
                  </a:cubicBezTo>
                  <a:close/>
                </a:path>
              </a:pathLst>
            </a:custGeom>
            <a:solidFill>
              <a:schemeClr val="bg1">
                <a:lumMod val="95000"/>
              </a:schemeClr>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6239ABBC-7D45-403E-BA7D-221D7DF267D0}"/>
                </a:ext>
              </a:extLst>
            </p:cNvPr>
            <p:cNvSpPr/>
            <p:nvPr/>
          </p:nvSpPr>
          <p:spPr>
            <a:xfrm>
              <a:off x="5814722" y="5592628"/>
              <a:ext cx="3206258" cy="686929"/>
            </a:xfrm>
            <a:custGeom>
              <a:avLst/>
              <a:gdLst>
                <a:gd name="connsiteX0" fmla="*/ 343758 w 3206258"/>
                <a:gd name="connsiteY0" fmla="*/ 0 h 686929"/>
                <a:gd name="connsiteX1" fmla="*/ 2862502 w 3206258"/>
                <a:gd name="connsiteY1" fmla="*/ 0 h 686929"/>
                <a:gd name="connsiteX2" fmla="*/ 3206259 w 3206258"/>
                <a:gd name="connsiteY2" fmla="*/ 343172 h 686929"/>
                <a:gd name="connsiteX3" fmla="*/ 2863077 w 3206258"/>
                <a:gd name="connsiteY3" fmla="*/ 686929 h 686929"/>
                <a:gd name="connsiteX4" fmla="*/ 2862502 w 3206258"/>
                <a:gd name="connsiteY4" fmla="*/ 686929 h 686929"/>
                <a:gd name="connsiteX5" fmla="*/ 343758 w 3206258"/>
                <a:gd name="connsiteY5" fmla="*/ 686929 h 686929"/>
                <a:gd name="connsiteX6" fmla="*/ 0 w 3206258"/>
                <a:gd name="connsiteY6" fmla="*/ 343758 h 686929"/>
                <a:gd name="connsiteX7" fmla="*/ 343172 w 3206258"/>
                <a:gd name="connsiteY7" fmla="*/ 0 h 686929"/>
                <a:gd name="connsiteX8" fmla="*/ 343758 w 3206258"/>
                <a:gd name="connsiteY8" fmla="*/ 0 h 68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258" h="686929">
                  <a:moveTo>
                    <a:pt x="343758" y="0"/>
                  </a:moveTo>
                  <a:lnTo>
                    <a:pt x="2862502" y="0"/>
                  </a:lnTo>
                  <a:cubicBezTo>
                    <a:pt x="3052187" y="-160"/>
                    <a:pt x="3206084" y="153481"/>
                    <a:pt x="3206259" y="343172"/>
                  </a:cubicBezTo>
                  <a:cubicBezTo>
                    <a:pt x="3206409" y="532862"/>
                    <a:pt x="3052763" y="686766"/>
                    <a:pt x="2863077" y="686929"/>
                  </a:cubicBezTo>
                  <a:cubicBezTo>
                    <a:pt x="2862877" y="686929"/>
                    <a:pt x="2862702" y="686929"/>
                    <a:pt x="2862502" y="686929"/>
                  </a:cubicBezTo>
                  <a:lnTo>
                    <a:pt x="343758" y="686929"/>
                  </a:lnTo>
                  <a:cubicBezTo>
                    <a:pt x="154068" y="687079"/>
                    <a:pt x="162" y="533448"/>
                    <a:pt x="0" y="343758"/>
                  </a:cubicBezTo>
                  <a:cubicBezTo>
                    <a:pt x="-162" y="154067"/>
                    <a:pt x="153481" y="163"/>
                    <a:pt x="343172" y="0"/>
                  </a:cubicBezTo>
                  <a:cubicBezTo>
                    <a:pt x="343367" y="0"/>
                    <a:pt x="343562" y="0"/>
                    <a:pt x="343758" y="0"/>
                  </a:cubicBezTo>
                  <a:close/>
                </a:path>
              </a:pathLst>
            </a:custGeom>
            <a:solidFill>
              <a:schemeClr val="bg1">
                <a:lumMod val="95000"/>
              </a:schemeClr>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74" name="Rectangle 73">
            <a:extLst>
              <a:ext uri="{FF2B5EF4-FFF2-40B4-BE49-F238E27FC236}">
                <a16:creationId xmlns:a16="http://schemas.microsoft.com/office/drawing/2014/main" id="{58FC8441-513A-BA41-87C0-9B32A7A2284A}"/>
              </a:ext>
            </a:extLst>
          </p:cNvPr>
          <p:cNvSpPr/>
          <p:nvPr/>
        </p:nvSpPr>
        <p:spPr bwMode="auto">
          <a:xfrm>
            <a:off x="2720299" y="4122966"/>
            <a:ext cx="2212918" cy="2146072"/>
          </a:xfrm>
          <a:prstGeom prst="rect">
            <a:avLst/>
          </a:prstGeom>
          <a:solidFill>
            <a:schemeClr val="bg1"/>
          </a:solidFill>
          <a:ln>
            <a:noFill/>
            <a:headEnd type="none" w="med" len="med"/>
            <a:tailEnd type="none" w="med" len="med"/>
          </a:ln>
          <a:effectLst>
            <a:outerShdw blurRad="190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18872"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endParaRPr>
          </a:p>
        </p:txBody>
      </p:sp>
      <p:cxnSp>
        <p:nvCxnSpPr>
          <p:cNvPr id="49" name="Straight Connector 48">
            <a:extLst>
              <a:ext uri="{FF2B5EF4-FFF2-40B4-BE49-F238E27FC236}">
                <a16:creationId xmlns:a16="http://schemas.microsoft.com/office/drawing/2014/main" id="{17C604D2-4B95-E744-B10E-ABF54C4DFEF6}"/>
              </a:ext>
            </a:extLst>
          </p:cNvPr>
          <p:cNvCxnSpPr>
            <a:cxnSpLocks/>
          </p:cNvCxnSpPr>
          <p:nvPr/>
        </p:nvCxnSpPr>
        <p:spPr>
          <a:xfrm rot="5400000" flipV="1">
            <a:off x="2836782" y="2206960"/>
            <a:ext cx="0" cy="450962"/>
          </a:xfrm>
          <a:prstGeom prst="line">
            <a:avLst/>
          </a:prstGeom>
          <a:ln w="12700">
            <a:solidFill>
              <a:schemeClr val="tx1"/>
            </a:solidFill>
            <a:prstDash val="solid"/>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32211B39-8010-AC4A-84DD-3BFDDD8E8838}"/>
              </a:ext>
            </a:extLst>
          </p:cNvPr>
          <p:cNvSpPr/>
          <p:nvPr/>
        </p:nvSpPr>
        <p:spPr bwMode="auto">
          <a:xfrm>
            <a:off x="9628326" y="5401137"/>
            <a:ext cx="1986045" cy="867901"/>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Legend</a:t>
            </a:r>
          </a:p>
        </p:txBody>
      </p:sp>
      <p:sp>
        <p:nvSpPr>
          <p:cNvPr id="61" name="Rectangle 60">
            <a:extLst>
              <a:ext uri="{FF2B5EF4-FFF2-40B4-BE49-F238E27FC236}">
                <a16:creationId xmlns:a16="http://schemas.microsoft.com/office/drawing/2014/main" id="{5E985ABA-D0DB-3947-8573-64BBF599CBB8}"/>
              </a:ext>
            </a:extLst>
          </p:cNvPr>
          <p:cNvSpPr/>
          <p:nvPr/>
        </p:nvSpPr>
        <p:spPr bwMode="auto">
          <a:xfrm>
            <a:off x="6321840" y="4303465"/>
            <a:ext cx="1823876" cy="4642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Azure</a:t>
            </a:r>
          </a:p>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Segoe UI" panose="020B0502040204020203" pitchFamily="34" charset="0"/>
                <a:cs typeface="Segoe UI" panose="020B0502040204020203" pitchFamily="34" charset="0"/>
              </a:rPr>
              <a:t>Integration Runtime</a:t>
            </a:r>
          </a:p>
        </p:txBody>
      </p:sp>
      <p:cxnSp>
        <p:nvCxnSpPr>
          <p:cNvPr id="122" name="Straight Connector 121">
            <a:extLst>
              <a:ext uri="{FF2B5EF4-FFF2-40B4-BE49-F238E27FC236}">
                <a16:creationId xmlns:a16="http://schemas.microsoft.com/office/drawing/2014/main" id="{4870D6AC-2108-E34D-AFC8-29FE47C9563A}"/>
              </a:ext>
            </a:extLst>
          </p:cNvPr>
          <p:cNvCxnSpPr>
            <a:cxnSpLocks/>
          </p:cNvCxnSpPr>
          <p:nvPr/>
        </p:nvCxnSpPr>
        <p:spPr>
          <a:xfrm flipH="1">
            <a:off x="9733457" y="5815158"/>
            <a:ext cx="291506" cy="0"/>
          </a:xfrm>
          <a:prstGeom prst="line">
            <a:avLst/>
          </a:prstGeom>
          <a:ln w="12700">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9DA4F76-0146-D747-A565-AB7600D15E79}"/>
              </a:ext>
            </a:extLst>
          </p:cNvPr>
          <p:cNvCxnSpPr>
            <a:cxnSpLocks/>
          </p:cNvCxnSpPr>
          <p:nvPr/>
        </p:nvCxnSpPr>
        <p:spPr>
          <a:xfrm flipH="1">
            <a:off x="9739334" y="6040542"/>
            <a:ext cx="291506" cy="0"/>
          </a:xfrm>
          <a:prstGeom prst="line">
            <a:avLst/>
          </a:prstGeom>
          <a:ln w="12700">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6A41A186-8B93-914C-90DF-09F118B2188F}"/>
              </a:ext>
            </a:extLst>
          </p:cNvPr>
          <p:cNvSpPr txBox="1"/>
          <p:nvPr/>
        </p:nvSpPr>
        <p:spPr>
          <a:xfrm>
            <a:off x="10111675" y="5734366"/>
            <a:ext cx="1373407"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Command and Control</a:t>
            </a:r>
          </a:p>
        </p:txBody>
      </p:sp>
      <p:sp>
        <p:nvSpPr>
          <p:cNvPr id="127" name="TextBox 126">
            <a:extLst>
              <a:ext uri="{FF2B5EF4-FFF2-40B4-BE49-F238E27FC236}">
                <a16:creationId xmlns:a16="http://schemas.microsoft.com/office/drawing/2014/main" id="{B1C39EB1-DC53-EF47-8669-0B1D11A49C14}"/>
              </a:ext>
            </a:extLst>
          </p:cNvPr>
          <p:cNvSpPr txBox="1"/>
          <p:nvPr/>
        </p:nvSpPr>
        <p:spPr>
          <a:xfrm>
            <a:off x="10111675" y="5959827"/>
            <a:ext cx="399739"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Data</a:t>
            </a:r>
          </a:p>
        </p:txBody>
      </p:sp>
      <p:sp>
        <p:nvSpPr>
          <p:cNvPr id="2" name="Title 1">
            <a:extLst>
              <a:ext uri="{FF2B5EF4-FFF2-40B4-BE49-F238E27FC236}">
                <a16:creationId xmlns:a16="http://schemas.microsoft.com/office/drawing/2014/main" id="{D179AFF2-7484-B049-B5A7-B5752B3A5603}"/>
              </a:ext>
            </a:extLst>
          </p:cNvPr>
          <p:cNvSpPr>
            <a:spLocks noGrp="1"/>
          </p:cNvSpPr>
          <p:nvPr>
            <p:ph type="title"/>
          </p:nvPr>
        </p:nvSpPr>
        <p:spPr/>
        <p:txBody>
          <a:bodyPr/>
          <a:lstStyle/>
          <a:p>
            <a:r>
              <a:rPr lang="en-US">
                <a:solidFill>
                  <a:schemeClr val="accent1"/>
                </a:solidFill>
              </a:rPr>
              <a:t>Orchestrate </a:t>
            </a:r>
            <a:r>
              <a:rPr lang="en-US">
                <a:solidFill>
                  <a:schemeClr val="tx1"/>
                </a:solidFill>
              </a:rPr>
              <a:t>at s</a:t>
            </a:r>
            <a:r>
              <a:rPr lang="en-US"/>
              <a:t>cale</a:t>
            </a:r>
          </a:p>
        </p:txBody>
      </p:sp>
      <p:sp>
        <p:nvSpPr>
          <p:cNvPr id="42" name="Rectangle 41">
            <a:extLst>
              <a:ext uri="{FF2B5EF4-FFF2-40B4-BE49-F238E27FC236}">
                <a16:creationId xmlns:a16="http://schemas.microsoft.com/office/drawing/2014/main" id="{67E2F961-0585-6741-9ABF-B9D3A37F4190}"/>
              </a:ext>
            </a:extLst>
          </p:cNvPr>
          <p:cNvSpPr/>
          <p:nvPr/>
        </p:nvSpPr>
        <p:spPr bwMode="auto">
          <a:xfrm>
            <a:off x="584200" y="1441672"/>
            <a:ext cx="1312555" cy="1677985"/>
          </a:xfrm>
          <a:prstGeom prst="rect">
            <a:avLst/>
          </a:prstGeom>
          <a:solidFill>
            <a:schemeClr val="bg1"/>
          </a:solidFill>
          <a:ln>
            <a:noFill/>
            <a:headEnd type="none" w="med" len="med"/>
            <a:tailEnd type="none" w="med" len="med"/>
          </a:ln>
          <a:effectLst>
            <a:outerShdw blurRad="190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18872"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Trigger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Segoe UI Semibold" panose="020B0502040204020203" pitchFamily="34" charset="0"/>
              </a:rPr>
              <a:t>On demand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Segoe UI Semibold" panose="020B0502040204020203" pitchFamily="34" charset="0"/>
              </a:rPr>
              <a:t>Schedule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Segoe UI Semibold" panose="020B0502040204020203" pitchFamily="34" charset="0"/>
              </a:rPr>
              <a:t>Data Window</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Segoe UI Semibold" panose="020B0502040204020203" pitchFamily="34" charset="0"/>
              </a:rPr>
              <a:t>Event</a:t>
            </a:r>
          </a:p>
        </p:txBody>
      </p:sp>
      <p:sp>
        <p:nvSpPr>
          <p:cNvPr id="44" name="Rectangle 43">
            <a:extLst>
              <a:ext uri="{FF2B5EF4-FFF2-40B4-BE49-F238E27FC236}">
                <a16:creationId xmlns:a16="http://schemas.microsoft.com/office/drawing/2014/main" id="{8FA07126-597E-FE4F-A654-288300D67217}"/>
              </a:ext>
            </a:extLst>
          </p:cNvPr>
          <p:cNvSpPr/>
          <p:nvPr/>
        </p:nvSpPr>
        <p:spPr bwMode="auto">
          <a:xfrm>
            <a:off x="2850211" y="1441672"/>
            <a:ext cx="4490390" cy="1677987"/>
          </a:xfrm>
          <a:prstGeom prst="rect">
            <a:avLst/>
          </a:prstGeom>
          <a:solidFill>
            <a:schemeClr val="bg1"/>
          </a:solidFill>
          <a:ln>
            <a:noFill/>
            <a:headEnd type="none" w="med" len="med"/>
            <a:tailEnd type="none" w="med" len="med"/>
          </a:ln>
          <a:effectLst>
            <a:outerShdw blurRad="1905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18872"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Pipeline</a:t>
            </a:r>
          </a:p>
        </p:txBody>
      </p:sp>
      <p:cxnSp>
        <p:nvCxnSpPr>
          <p:cNvPr id="47" name="Straight Connector 46">
            <a:extLst>
              <a:ext uri="{FF2B5EF4-FFF2-40B4-BE49-F238E27FC236}">
                <a16:creationId xmlns:a16="http://schemas.microsoft.com/office/drawing/2014/main" id="{615A1D67-8BFB-3040-BD1D-1DFF077130BD}"/>
              </a:ext>
            </a:extLst>
          </p:cNvPr>
          <p:cNvCxnSpPr>
            <a:cxnSpLocks/>
          </p:cNvCxnSpPr>
          <p:nvPr/>
        </p:nvCxnSpPr>
        <p:spPr>
          <a:xfrm rot="5400000" flipV="1">
            <a:off x="2122236" y="2206960"/>
            <a:ext cx="0" cy="450962"/>
          </a:xfrm>
          <a:prstGeom prst="line">
            <a:avLst/>
          </a:prstGeom>
          <a:ln w="12700">
            <a:solidFill>
              <a:schemeClr val="tx1"/>
            </a:solidFill>
            <a:prstDash val="solid"/>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506316-73D2-8540-8ABF-ED9C34FD4C3B}"/>
              </a:ext>
            </a:extLst>
          </p:cNvPr>
          <p:cNvCxnSpPr>
            <a:cxnSpLocks/>
            <a:stCxn id="46" idx="3"/>
            <a:endCxn id="59" idx="1"/>
          </p:cNvCxnSpPr>
          <p:nvPr/>
        </p:nvCxnSpPr>
        <p:spPr>
          <a:xfrm>
            <a:off x="3711793" y="2432441"/>
            <a:ext cx="229931" cy="0"/>
          </a:xfrm>
          <a:prstGeom prst="line">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48D1173-97B8-924E-A30B-A13196795E23}"/>
              </a:ext>
            </a:extLst>
          </p:cNvPr>
          <p:cNvSpPr/>
          <p:nvPr/>
        </p:nvSpPr>
        <p:spPr bwMode="auto">
          <a:xfrm>
            <a:off x="2992564" y="2255008"/>
            <a:ext cx="719229" cy="3548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Activity</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56" name="Rectangle 55">
            <a:extLst>
              <a:ext uri="{FF2B5EF4-FFF2-40B4-BE49-F238E27FC236}">
                <a16:creationId xmlns:a16="http://schemas.microsoft.com/office/drawing/2014/main" id="{643ED795-0AF6-8347-BA43-88526F48DAD4}"/>
              </a:ext>
            </a:extLst>
          </p:cNvPr>
          <p:cNvSpPr/>
          <p:nvPr/>
        </p:nvSpPr>
        <p:spPr bwMode="auto">
          <a:xfrm>
            <a:off x="5141534" y="1615847"/>
            <a:ext cx="2038079" cy="84879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73152"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a:ea typeface="+mn-ea"/>
                <a:cs typeface="Segoe UI" panose="020B0502040204020203" pitchFamily="34" charset="0"/>
              </a:rPr>
              <a:t>For each (…)</a:t>
            </a:r>
            <a:endParaRPr kumimoji="0" lang="en-US" sz="1000" b="1"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endParaRPr>
          </a:p>
        </p:txBody>
      </p:sp>
      <p:sp>
        <p:nvSpPr>
          <p:cNvPr id="59" name="Rectangle 58">
            <a:extLst>
              <a:ext uri="{FF2B5EF4-FFF2-40B4-BE49-F238E27FC236}">
                <a16:creationId xmlns:a16="http://schemas.microsoft.com/office/drawing/2014/main" id="{61EFB93F-AA62-D24C-9021-65C3962FAE78}"/>
              </a:ext>
            </a:extLst>
          </p:cNvPr>
          <p:cNvSpPr/>
          <p:nvPr/>
        </p:nvSpPr>
        <p:spPr bwMode="auto">
          <a:xfrm>
            <a:off x="3941724" y="2255008"/>
            <a:ext cx="719229" cy="3548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Activity</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cxnSp>
        <p:nvCxnSpPr>
          <p:cNvPr id="62" name="Straight Connector 61">
            <a:extLst>
              <a:ext uri="{FF2B5EF4-FFF2-40B4-BE49-F238E27FC236}">
                <a16:creationId xmlns:a16="http://schemas.microsoft.com/office/drawing/2014/main" id="{4A28782A-E81B-E241-99FE-4B5A7CBBC757}"/>
              </a:ext>
            </a:extLst>
          </p:cNvPr>
          <p:cNvCxnSpPr>
            <a:cxnSpLocks/>
            <a:stCxn id="63" idx="3"/>
            <a:endCxn id="64" idx="1"/>
          </p:cNvCxnSpPr>
          <p:nvPr/>
        </p:nvCxnSpPr>
        <p:spPr>
          <a:xfrm>
            <a:off x="6019020" y="2131833"/>
            <a:ext cx="291988" cy="0"/>
          </a:xfrm>
          <a:prstGeom prst="line">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612E1C40-CE58-8A40-8279-ABDDF776752B}"/>
              </a:ext>
            </a:extLst>
          </p:cNvPr>
          <p:cNvSpPr/>
          <p:nvPr/>
        </p:nvSpPr>
        <p:spPr bwMode="auto">
          <a:xfrm>
            <a:off x="5299791" y="1954400"/>
            <a:ext cx="719229" cy="3548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Activity</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64" name="Rectangle 63">
            <a:extLst>
              <a:ext uri="{FF2B5EF4-FFF2-40B4-BE49-F238E27FC236}">
                <a16:creationId xmlns:a16="http://schemas.microsoft.com/office/drawing/2014/main" id="{A524631F-73F9-864C-B85D-CEBF7E5267BD}"/>
              </a:ext>
            </a:extLst>
          </p:cNvPr>
          <p:cNvSpPr/>
          <p:nvPr/>
        </p:nvSpPr>
        <p:spPr bwMode="auto">
          <a:xfrm>
            <a:off x="6311008" y="1954400"/>
            <a:ext cx="719229" cy="3548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Activity</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67" name="Rectangle 66">
            <a:extLst>
              <a:ext uri="{FF2B5EF4-FFF2-40B4-BE49-F238E27FC236}">
                <a16:creationId xmlns:a16="http://schemas.microsoft.com/office/drawing/2014/main" id="{5DB2B2CE-7215-3345-BFE1-D0C38E878941}"/>
              </a:ext>
            </a:extLst>
          </p:cNvPr>
          <p:cNvSpPr/>
          <p:nvPr/>
        </p:nvSpPr>
        <p:spPr bwMode="auto">
          <a:xfrm>
            <a:off x="5299791" y="2613967"/>
            <a:ext cx="719229" cy="35486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Activity</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
        <p:nvSpPr>
          <p:cNvPr id="69" name="Rectangle 68">
            <a:extLst>
              <a:ext uri="{FF2B5EF4-FFF2-40B4-BE49-F238E27FC236}">
                <a16:creationId xmlns:a16="http://schemas.microsoft.com/office/drawing/2014/main" id="{4F949552-32E8-9145-951C-5157A35F865F}"/>
              </a:ext>
            </a:extLst>
          </p:cNvPr>
          <p:cNvSpPr/>
          <p:nvPr/>
        </p:nvSpPr>
        <p:spPr bwMode="auto">
          <a:xfrm>
            <a:off x="2908484" y="4303465"/>
            <a:ext cx="1836550" cy="4642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Segoe UI" panose="020B0502040204020203" pitchFamily="34" charset="0"/>
                <a:cs typeface="Segoe UI" panose="020B0502040204020203" pitchFamily="34" charset="0"/>
              </a:rPr>
              <a:t>Self-hosted</a:t>
            </a:r>
          </a:p>
          <a:p>
            <a:pPr marL="0" marR="0" lvl="0" indent="0" algn="l" defTabSz="932472" rtl="0" eaLnBrk="1" fontAlgn="base" latinLnBrk="0" hangingPunct="1">
              <a:lnSpc>
                <a:spcPct val="100000"/>
              </a:lnSpc>
              <a:spcBef>
                <a:spcPct val="0"/>
              </a:spcBef>
              <a:spcAft>
                <a:spcPts val="2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Segoe UI" panose="020B0502040204020203" pitchFamily="34" charset="0"/>
                <a:cs typeface="Segoe UI" panose="020B0502040204020203" pitchFamily="34" charset="0"/>
              </a:rPr>
              <a:t>Integration Runtime </a:t>
            </a:r>
          </a:p>
        </p:txBody>
      </p:sp>
      <p:sp>
        <p:nvSpPr>
          <p:cNvPr id="73" name="TextBox 72">
            <a:extLst>
              <a:ext uri="{FF2B5EF4-FFF2-40B4-BE49-F238E27FC236}">
                <a16:creationId xmlns:a16="http://schemas.microsoft.com/office/drawing/2014/main" id="{4B8F831E-2C9F-214B-955B-000D16DE89AE}"/>
              </a:ext>
            </a:extLst>
          </p:cNvPr>
          <p:cNvSpPr txBox="1"/>
          <p:nvPr/>
        </p:nvSpPr>
        <p:spPr>
          <a:xfrm>
            <a:off x="2964491" y="5701646"/>
            <a:ext cx="79413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t>On-prem</a:t>
            </a:r>
            <a:br>
              <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br>
            <a:r>
              <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t>Apps &amp; Data</a:t>
            </a:r>
          </a:p>
        </p:txBody>
      </p:sp>
      <p:cxnSp>
        <p:nvCxnSpPr>
          <p:cNvPr id="82" name="Straight Connector 81">
            <a:extLst>
              <a:ext uri="{FF2B5EF4-FFF2-40B4-BE49-F238E27FC236}">
                <a16:creationId xmlns:a16="http://schemas.microsoft.com/office/drawing/2014/main" id="{67F8C4B0-697F-9D4F-8DAA-E1919665B33C}"/>
              </a:ext>
            </a:extLst>
          </p:cNvPr>
          <p:cNvCxnSpPr>
            <a:cxnSpLocks/>
          </p:cNvCxnSpPr>
          <p:nvPr/>
        </p:nvCxnSpPr>
        <p:spPr>
          <a:xfrm flipV="1">
            <a:off x="805969" y="4668222"/>
            <a:ext cx="0" cy="600230"/>
          </a:xfrm>
          <a:prstGeom prst="line">
            <a:avLst/>
          </a:prstGeom>
          <a:ln w="12700">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87C7F52-3FF8-9443-85A8-BD565F23106F}"/>
              </a:ext>
            </a:extLst>
          </p:cNvPr>
          <p:cNvCxnSpPr>
            <a:cxnSpLocks/>
          </p:cNvCxnSpPr>
          <p:nvPr/>
        </p:nvCxnSpPr>
        <p:spPr>
          <a:xfrm flipV="1">
            <a:off x="1037539" y="4668222"/>
            <a:ext cx="0" cy="600230"/>
          </a:xfrm>
          <a:prstGeom prst="line">
            <a:avLst/>
          </a:prstGeom>
          <a:ln w="12700">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492BC0D-9367-194A-86AE-1A67C3A85086}"/>
              </a:ext>
            </a:extLst>
          </p:cNvPr>
          <p:cNvCxnSpPr>
            <a:cxnSpLocks/>
          </p:cNvCxnSpPr>
          <p:nvPr/>
        </p:nvCxnSpPr>
        <p:spPr>
          <a:xfrm>
            <a:off x="6670622" y="3200400"/>
            <a:ext cx="0" cy="1103065"/>
          </a:xfrm>
          <a:prstGeom prst="line">
            <a:avLst/>
          </a:prstGeom>
          <a:ln w="12700">
            <a:solidFill>
              <a:schemeClr val="tx1"/>
            </a:solidFill>
            <a:prstDash val="dash"/>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B86387E7-035C-9449-A55A-84D59076CC07}"/>
              </a:ext>
            </a:extLst>
          </p:cNvPr>
          <p:cNvSpPr/>
          <p:nvPr/>
        </p:nvSpPr>
        <p:spPr bwMode="auto">
          <a:xfrm>
            <a:off x="584199" y="4970700"/>
            <a:ext cx="8121930" cy="1150710"/>
          </a:xfrm>
          <a:prstGeom prst="rect">
            <a:avLst/>
          </a:prstGeom>
          <a:noFill/>
          <a:ln>
            <a:solidFill>
              <a:schemeClr val="bg1">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91440" rIns="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Segoe UI" panose="020B0502040204020203" pitchFamily="34" charset="0"/>
                <a:cs typeface="Segoe UI" panose="020B0502040204020203" pitchFamily="34" charset="0"/>
              </a:rPr>
              <a:t>Linked service</a:t>
            </a:r>
          </a:p>
        </p:txBody>
      </p:sp>
      <p:cxnSp>
        <p:nvCxnSpPr>
          <p:cNvPr id="4" name="Straight Arrow Connector 3">
            <a:extLst>
              <a:ext uri="{FF2B5EF4-FFF2-40B4-BE49-F238E27FC236}">
                <a16:creationId xmlns:a16="http://schemas.microsoft.com/office/drawing/2014/main" id="{4C3EEABF-FB68-4DB6-9FC0-08B293D389F8}"/>
              </a:ext>
            </a:extLst>
          </p:cNvPr>
          <p:cNvCxnSpPr>
            <a:cxnSpLocks/>
          </p:cNvCxnSpPr>
          <p:nvPr/>
        </p:nvCxnSpPr>
        <p:spPr>
          <a:xfrm>
            <a:off x="584199" y="3716332"/>
            <a:ext cx="11314114" cy="17314"/>
          </a:xfrm>
          <a:prstGeom prst="straightConnector1">
            <a:avLst/>
          </a:prstGeom>
          <a:ln w="12700">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1926CF-512D-4CC2-BE1B-C4F047AC9D99}"/>
              </a:ext>
            </a:extLst>
          </p:cNvPr>
          <p:cNvSpPr txBox="1"/>
          <p:nvPr/>
        </p:nvSpPr>
        <p:spPr>
          <a:xfrm>
            <a:off x="598774" y="3473971"/>
            <a:ext cx="186224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5757A"/>
                </a:solidFill>
                <a:effectLst/>
                <a:uLnTx/>
                <a:uFillTx/>
                <a:latin typeface="Segoe UI Semibold"/>
                <a:ea typeface="+mn-ea"/>
                <a:cs typeface="+mn-cs"/>
              </a:rPr>
              <a:t>Workflow</a:t>
            </a:r>
          </a:p>
        </p:txBody>
      </p:sp>
      <p:sp>
        <p:nvSpPr>
          <p:cNvPr id="119" name="TextBox 118">
            <a:extLst>
              <a:ext uri="{FF2B5EF4-FFF2-40B4-BE49-F238E27FC236}">
                <a16:creationId xmlns:a16="http://schemas.microsoft.com/office/drawing/2014/main" id="{31295ED7-BAA4-41EF-A1F0-97BFF89B6345}"/>
              </a:ext>
            </a:extLst>
          </p:cNvPr>
          <p:cNvSpPr txBox="1"/>
          <p:nvPr/>
        </p:nvSpPr>
        <p:spPr>
          <a:xfrm>
            <a:off x="598774" y="3791341"/>
            <a:ext cx="870431"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5757A"/>
                </a:solidFill>
                <a:effectLst/>
                <a:uLnTx/>
                <a:uFillTx/>
                <a:latin typeface="Segoe UI Semibold"/>
                <a:ea typeface="+mn-ea"/>
                <a:cs typeface="+mn-cs"/>
              </a:rPr>
              <a:t>Connectivity</a:t>
            </a:r>
          </a:p>
        </p:txBody>
      </p:sp>
      <p:grpSp>
        <p:nvGrpSpPr>
          <p:cNvPr id="29" name="Group 28">
            <a:extLst>
              <a:ext uri="{FF2B5EF4-FFF2-40B4-BE49-F238E27FC236}">
                <a16:creationId xmlns:a16="http://schemas.microsoft.com/office/drawing/2014/main" id="{E0A2D39C-C25E-4A9F-9E6C-0368B5C89C2C}"/>
              </a:ext>
            </a:extLst>
          </p:cNvPr>
          <p:cNvGrpSpPr/>
          <p:nvPr/>
        </p:nvGrpSpPr>
        <p:grpSpPr>
          <a:xfrm>
            <a:off x="7963933" y="1633073"/>
            <a:ext cx="1132593" cy="408089"/>
            <a:chOff x="9205912" y="605696"/>
            <a:chExt cx="1132593" cy="493788"/>
          </a:xfrm>
        </p:grpSpPr>
        <p:sp>
          <p:nvSpPr>
            <p:cNvPr id="8" name="Rectangle 7">
              <a:extLst>
                <a:ext uri="{FF2B5EF4-FFF2-40B4-BE49-F238E27FC236}">
                  <a16:creationId xmlns:a16="http://schemas.microsoft.com/office/drawing/2014/main" id="{CCBACCB4-1DFD-4222-B0C4-E4F71AB376F2}"/>
                </a:ext>
              </a:extLst>
            </p:cNvPr>
            <p:cNvSpPr/>
            <p:nvPr/>
          </p:nvSpPr>
          <p:spPr bwMode="auto">
            <a:xfrm>
              <a:off x="9205912" y="605696"/>
              <a:ext cx="1132593" cy="493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8" name="Group 27">
              <a:extLst>
                <a:ext uri="{FF2B5EF4-FFF2-40B4-BE49-F238E27FC236}">
                  <a16:creationId xmlns:a16="http://schemas.microsoft.com/office/drawing/2014/main" id="{EAFB13D0-6F74-49EA-A811-0806407F9DFA}"/>
                </a:ext>
              </a:extLst>
            </p:cNvPr>
            <p:cNvGrpSpPr/>
            <p:nvPr/>
          </p:nvGrpSpPr>
          <p:grpSpPr>
            <a:xfrm>
              <a:off x="9282939" y="678482"/>
              <a:ext cx="978539" cy="348217"/>
              <a:chOff x="9285195" y="678482"/>
              <a:chExt cx="978539" cy="348217"/>
            </a:xfrm>
          </p:grpSpPr>
          <p:sp>
            <p:nvSpPr>
              <p:cNvPr id="9" name="Rectangle 8">
                <a:extLst>
                  <a:ext uri="{FF2B5EF4-FFF2-40B4-BE49-F238E27FC236}">
                    <a16:creationId xmlns:a16="http://schemas.microsoft.com/office/drawing/2014/main" id="{3AB0B884-2E95-4A86-A6F7-0972E012A819}"/>
                  </a:ext>
                </a:extLst>
              </p:cNvPr>
              <p:cNvSpPr/>
              <p:nvPr/>
            </p:nvSpPr>
            <p:spPr bwMode="auto">
              <a:xfrm>
                <a:off x="9285195"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2" name="Rectangle 171">
                <a:extLst>
                  <a:ext uri="{FF2B5EF4-FFF2-40B4-BE49-F238E27FC236}">
                    <a16:creationId xmlns:a16="http://schemas.microsoft.com/office/drawing/2014/main" id="{51BC4C05-0EB6-4223-8148-90F52415D936}"/>
                  </a:ext>
                </a:extLst>
              </p:cNvPr>
              <p:cNvSpPr/>
              <p:nvPr/>
            </p:nvSpPr>
            <p:spPr bwMode="auto">
              <a:xfrm>
                <a:off x="9537177"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Rectangle 172">
                <a:extLst>
                  <a:ext uri="{FF2B5EF4-FFF2-40B4-BE49-F238E27FC236}">
                    <a16:creationId xmlns:a16="http://schemas.microsoft.com/office/drawing/2014/main" id="{FBA13C47-5270-4BBC-81BB-AB34155587FD}"/>
                  </a:ext>
                </a:extLst>
              </p:cNvPr>
              <p:cNvSpPr/>
              <p:nvPr/>
            </p:nvSpPr>
            <p:spPr bwMode="auto">
              <a:xfrm>
                <a:off x="9864710" y="678482"/>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4" name="Rectangle 173">
                <a:extLst>
                  <a:ext uri="{FF2B5EF4-FFF2-40B4-BE49-F238E27FC236}">
                    <a16:creationId xmlns:a16="http://schemas.microsoft.com/office/drawing/2014/main" id="{89A979E9-16C2-41F3-A618-CC603EEC9BA2}"/>
                  </a:ext>
                </a:extLst>
              </p:cNvPr>
              <p:cNvSpPr/>
              <p:nvPr/>
            </p:nvSpPr>
            <p:spPr bwMode="auto">
              <a:xfrm>
                <a:off x="9864710"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5" name="Rectangle 174">
                <a:extLst>
                  <a:ext uri="{FF2B5EF4-FFF2-40B4-BE49-F238E27FC236}">
                    <a16:creationId xmlns:a16="http://schemas.microsoft.com/office/drawing/2014/main" id="{9639419A-CF70-47B8-B0A5-EEF898896E64}"/>
                  </a:ext>
                </a:extLst>
              </p:cNvPr>
              <p:cNvSpPr/>
              <p:nvPr/>
            </p:nvSpPr>
            <p:spPr bwMode="auto">
              <a:xfrm>
                <a:off x="10112593"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3" name="Straight Arrow Connector 12">
                <a:extLst>
                  <a:ext uri="{FF2B5EF4-FFF2-40B4-BE49-F238E27FC236}">
                    <a16:creationId xmlns:a16="http://schemas.microsoft.com/office/drawing/2014/main" id="{03C22360-DA5F-4A48-8B82-158C82508102}"/>
                  </a:ext>
                </a:extLst>
              </p:cNvPr>
              <p:cNvCxnSpPr>
                <a:stCxn id="174" idx="3"/>
                <a:endCxn id="175" idx="1"/>
              </p:cNvCxnSpPr>
              <p:nvPr/>
            </p:nvCxnSpPr>
            <p:spPr>
              <a:xfrm>
                <a:off x="10015851" y="958119"/>
                <a:ext cx="96742"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554D78C-C399-4EB4-B16F-A251C5A4F996}"/>
                  </a:ext>
                </a:extLst>
              </p:cNvPr>
              <p:cNvCxnSpPr>
                <a:stCxn id="172" idx="3"/>
                <a:endCxn id="174" idx="1"/>
              </p:cNvCxnSpPr>
              <p:nvPr/>
            </p:nvCxnSpPr>
            <p:spPr>
              <a:xfrm>
                <a:off x="9688318" y="852590"/>
                <a:ext cx="176392" cy="105529"/>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BACBE7C0-E153-4104-ACE3-E3CE8B53A226}"/>
                  </a:ext>
                </a:extLst>
              </p:cNvPr>
              <p:cNvCxnSpPr>
                <a:stCxn id="172" idx="3"/>
                <a:endCxn id="173" idx="1"/>
              </p:cNvCxnSpPr>
              <p:nvPr/>
            </p:nvCxnSpPr>
            <p:spPr>
              <a:xfrm flipV="1">
                <a:off x="9688318" y="747062"/>
                <a:ext cx="176392" cy="105528"/>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BB1156-C448-44CC-B44A-7265BC788DF0}"/>
                  </a:ext>
                </a:extLst>
              </p:cNvPr>
              <p:cNvCxnSpPr>
                <a:stCxn id="9" idx="3"/>
                <a:endCxn id="172" idx="1"/>
              </p:cNvCxnSpPr>
              <p:nvPr/>
            </p:nvCxnSpPr>
            <p:spPr>
              <a:xfrm>
                <a:off x="9436336" y="852590"/>
                <a:ext cx="100841"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176" name="Group 175">
            <a:extLst>
              <a:ext uri="{FF2B5EF4-FFF2-40B4-BE49-F238E27FC236}">
                <a16:creationId xmlns:a16="http://schemas.microsoft.com/office/drawing/2014/main" id="{09AC76D2-FD65-48AE-8F1A-9DC1FC9DB066}"/>
              </a:ext>
            </a:extLst>
          </p:cNvPr>
          <p:cNvGrpSpPr/>
          <p:nvPr/>
        </p:nvGrpSpPr>
        <p:grpSpPr>
          <a:xfrm>
            <a:off x="8003682" y="2571732"/>
            <a:ext cx="1132593" cy="408089"/>
            <a:chOff x="9205912" y="605696"/>
            <a:chExt cx="1132593" cy="493788"/>
          </a:xfrm>
        </p:grpSpPr>
        <p:sp>
          <p:nvSpPr>
            <p:cNvPr id="177" name="Rectangle 176">
              <a:extLst>
                <a:ext uri="{FF2B5EF4-FFF2-40B4-BE49-F238E27FC236}">
                  <a16:creationId xmlns:a16="http://schemas.microsoft.com/office/drawing/2014/main" id="{B57145CF-5B10-4EC3-87A3-7869FCF0A6D0}"/>
                </a:ext>
              </a:extLst>
            </p:cNvPr>
            <p:cNvSpPr/>
            <p:nvPr/>
          </p:nvSpPr>
          <p:spPr bwMode="auto">
            <a:xfrm>
              <a:off x="9205912" y="605696"/>
              <a:ext cx="1132593" cy="493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8" name="Group 177">
              <a:extLst>
                <a:ext uri="{FF2B5EF4-FFF2-40B4-BE49-F238E27FC236}">
                  <a16:creationId xmlns:a16="http://schemas.microsoft.com/office/drawing/2014/main" id="{486F990E-6623-48A5-906A-6B7DA690CB12}"/>
                </a:ext>
              </a:extLst>
            </p:cNvPr>
            <p:cNvGrpSpPr/>
            <p:nvPr/>
          </p:nvGrpSpPr>
          <p:grpSpPr>
            <a:xfrm>
              <a:off x="9282939" y="678482"/>
              <a:ext cx="978539" cy="348217"/>
              <a:chOff x="9285195" y="678482"/>
              <a:chExt cx="978539" cy="348217"/>
            </a:xfrm>
          </p:grpSpPr>
          <p:sp>
            <p:nvSpPr>
              <p:cNvPr id="179" name="Rectangle 178">
                <a:extLst>
                  <a:ext uri="{FF2B5EF4-FFF2-40B4-BE49-F238E27FC236}">
                    <a16:creationId xmlns:a16="http://schemas.microsoft.com/office/drawing/2014/main" id="{63D57EA5-E451-4718-A2BD-41FC93701AAE}"/>
                  </a:ext>
                </a:extLst>
              </p:cNvPr>
              <p:cNvSpPr/>
              <p:nvPr/>
            </p:nvSpPr>
            <p:spPr bwMode="auto">
              <a:xfrm>
                <a:off x="9285195"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0" name="Rectangle 179">
                <a:extLst>
                  <a:ext uri="{FF2B5EF4-FFF2-40B4-BE49-F238E27FC236}">
                    <a16:creationId xmlns:a16="http://schemas.microsoft.com/office/drawing/2014/main" id="{1B26BDA4-2455-4F63-B0B2-0F6C9A1A7796}"/>
                  </a:ext>
                </a:extLst>
              </p:cNvPr>
              <p:cNvSpPr/>
              <p:nvPr/>
            </p:nvSpPr>
            <p:spPr bwMode="auto">
              <a:xfrm>
                <a:off x="9537177"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Rectangle 180">
                <a:extLst>
                  <a:ext uri="{FF2B5EF4-FFF2-40B4-BE49-F238E27FC236}">
                    <a16:creationId xmlns:a16="http://schemas.microsoft.com/office/drawing/2014/main" id="{AB88ED28-F18B-4018-A612-698EAED8F7D3}"/>
                  </a:ext>
                </a:extLst>
              </p:cNvPr>
              <p:cNvSpPr/>
              <p:nvPr/>
            </p:nvSpPr>
            <p:spPr bwMode="auto">
              <a:xfrm>
                <a:off x="9864710" y="678482"/>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Rectangle 181">
                <a:extLst>
                  <a:ext uri="{FF2B5EF4-FFF2-40B4-BE49-F238E27FC236}">
                    <a16:creationId xmlns:a16="http://schemas.microsoft.com/office/drawing/2014/main" id="{BFCD0831-230C-49BA-A976-4C49D46A3383}"/>
                  </a:ext>
                </a:extLst>
              </p:cNvPr>
              <p:cNvSpPr/>
              <p:nvPr/>
            </p:nvSpPr>
            <p:spPr bwMode="auto">
              <a:xfrm>
                <a:off x="9864710"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Rectangle 182">
                <a:extLst>
                  <a:ext uri="{FF2B5EF4-FFF2-40B4-BE49-F238E27FC236}">
                    <a16:creationId xmlns:a16="http://schemas.microsoft.com/office/drawing/2014/main" id="{F477F403-0F3C-4966-BC1A-DBD1D214DCAC}"/>
                  </a:ext>
                </a:extLst>
              </p:cNvPr>
              <p:cNvSpPr/>
              <p:nvPr/>
            </p:nvSpPr>
            <p:spPr bwMode="auto">
              <a:xfrm>
                <a:off x="10112593"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84" name="Straight Arrow Connector 183">
                <a:extLst>
                  <a:ext uri="{FF2B5EF4-FFF2-40B4-BE49-F238E27FC236}">
                    <a16:creationId xmlns:a16="http://schemas.microsoft.com/office/drawing/2014/main" id="{1F6830A0-9B05-4A7B-8673-2DDD4CA4FB6D}"/>
                  </a:ext>
                </a:extLst>
              </p:cNvPr>
              <p:cNvCxnSpPr>
                <a:stCxn id="182" idx="3"/>
                <a:endCxn id="183" idx="1"/>
              </p:cNvCxnSpPr>
              <p:nvPr/>
            </p:nvCxnSpPr>
            <p:spPr>
              <a:xfrm>
                <a:off x="10015851" y="958119"/>
                <a:ext cx="96742"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1CD9CBF1-CA4E-43DE-8022-09623EEA70AE}"/>
                  </a:ext>
                </a:extLst>
              </p:cNvPr>
              <p:cNvCxnSpPr>
                <a:stCxn id="180" idx="3"/>
                <a:endCxn id="182" idx="1"/>
              </p:cNvCxnSpPr>
              <p:nvPr/>
            </p:nvCxnSpPr>
            <p:spPr>
              <a:xfrm>
                <a:off x="9688318" y="852590"/>
                <a:ext cx="176392" cy="105529"/>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8AE4C3C6-93DC-4C2F-8BE6-4E6D1B81924F}"/>
                  </a:ext>
                </a:extLst>
              </p:cNvPr>
              <p:cNvCxnSpPr>
                <a:stCxn id="180" idx="3"/>
                <a:endCxn id="181" idx="1"/>
              </p:cNvCxnSpPr>
              <p:nvPr/>
            </p:nvCxnSpPr>
            <p:spPr>
              <a:xfrm flipV="1">
                <a:off x="9688318" y="747062"/>
                <a:ext cx="176392" cy="105528"/>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092D08C4-FEED-48CA-A282-F7A0ADF25D6C}"/>
                  </a:ext>
                </a:extLst>
              </p:cNvPr>
              <p:cNvCxnSpPr>
                <a:stCxn id="179" idx="3"/>
                <a:endCxn id="180" idx="1"/>
              </p:cNvCxnSpPr>
              <p:nvPr/>
            </p:nvCxnSpPr>
            <p:spPr>
              <a:xfrm>
                <a:off x="9436336" y="852590"/>
                <a:ext cx="100841"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grpSp>
      </p:grpSp>
      <p:cxnSp>
        <p:nvCxnSpPr>
          <p:cNvPr id="32" name="Connector: Elbow 31">
            <a:extLst>
              <a:ext uri="{FF2B5EF4-FFF2-40B4-BE49-F238E27FC236}">
                <a16:creationId xmlns:a16="http://schemas.microsoft.com/office/drawing/2014/main" id="{4626F136-FCAA-47D1-893E-8E91A2FA548E}"/>
              </a:ext>
            </a:extLst>
          </p:cNvPr>
          <p:cNvCxnSpPr>
            <a:cxnSpLocks/>
            <a:endCxn id="8" idx="1"/>
          </p:cNvCxnSpPr>
          <p:nvPr/>
        </p:nvCxnSpPr>
        <p:spPr>
          <a:xfrm flipV="1">
            <a:off x="7337553" y="1837118"/>
            <a:ext cx="626380" cy="437198"/>
          </a:xfrm>
          <a:prstGeom prst="bentConnector3">
            <a:avLst>
              <a:gd name="adj1" fmla="val 53967"/>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F0E9DB7-0FF1-4FA5-9D40-6753EC0BAE6C}"/>
              </a:ext>
            </a:extLst>
          </p:cNvPr>
          <p:cNvCxnSpPr>
            <a:cxnSpLocks/>
          </p:cNvCxnSpPr>
          <p:nvPr/>
        </p:nvCxnSpPr>
        <p:spPr>
          <a:xfrm>
            <a:off x="7337553" y="2287016"/>
            <a:ext cx="666129" cy="495110"/>
          </a:xfrm>
          <a:prstGeom prst="bentConnector3">
            <a:avLst/>
          </a:prstGeom>
          <a:ln w="1270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66E2128C-C465-48E5-BA16-2B920F60AF65}"/>
              </a:ext>
            </a:extLst>
          </p:cNvPr>
          <p:cNvCxnSpPr>
            <a:stCxn id="59" idx="3"/>
            <a:endCxn id="63" idx="1"/>
          </p:cNvCxnSpPr>
          <p:nvPr/>
        </p:nvCxnSpPr>
        <p:spPr>
          <a:xfrm flipV="1">
            <a:off x="4660953" y="2131833"/>
            <a:ext cx="638838" cy="300608"/>
          </a:xfrm>
          <a:prstGeom prst="bentConnector3">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0A12C7E7-C989-42B1-8FEB-24F8F3236F9E}"/>
              </a:ext>
            </a:extLst>
          </p:cNvPr>
          <p:cNvCxnSpPr>
            <a:stCxn id="59" idx="3"/>
            <a:endCxn id="67" idx="1"/>
          </p:cNvCxnSpPr>
          <p:nvPr/>
        </p:nvCxnSpPr>
        <p:spPr>
          <a:xfrm>
            <a:off x="4660953" y="2432441"/>
            <a:ext cx="638838" cy="358959"/>
          </a:xfrm>
          <a:prstGeom prst="bentConnector3">
            <a:avLst/>
          </a:prstGeom>
          <a:ln w="12700">
            <a:solidFill>
              <a:srgbClr val="D83B0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2ABE6B0A-4346-4075-A405-592204863A5C}"/>
              </a:ext>
            </a:extLst>
          </p:cNvPr>
          <p:cNvGrpSpPr/>
          <p:nvPr/>
        </p:nvGrpSpPr>
        <p:grpSpPr>
          <a:xfrm>
            <a:off x="9663818" y="1217501"/>
            <a:ext cx="1132593" cy="408089"/>
            <a:chOff x="9205912" y="605696"/>
            <a:chExt cx="1132593" cy="493788"/>
          </a:xfrm>
        </p:grpSpPr>
        <p:sp>
          <p:nvSpPr>
            <p:cNvPr id="189" name="Rectangle 188">
              <a:extLst>
                <a:ext uri="{FF2B5EF4-FFF2-40B4-BE49-F238E27FC236}">
                  <a16:creationId xmlns:a16="http://schemas.microsoft.com/office/drawing/2014/main" id="{A0A974B7-FF2E-4197-A0B5-49DAFD12788D}"/>
                </a:ext>
              </a:extLst>
            </p:cNvPr>
            <p:cNvSpPr/>
            <p:nvPr/>
          </p:nvSpPr>
          <p:spPr bwMode="auto">
            <a:xfrm>
              <a:off x="9205912" y="605696"/>
              <a:ext cx="1132593" cy="493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0" name="Group 189">
              <a:extLst>
                <a:ext uri="{FF2B5EF4-FFF2-40B4-BE49-F238E27FC236}">
                  <a16:creationId xmlns:a16="http://schemas.microsoft.com/office/drawing/2014/main" id="{2B3F5611-0E96-4F3D-946D-DE4EA5D3180B}"/>
                </a:ext>
              </a:extLst>
            </p:cNvPr>
            <p:cNvGrpSpPr/>
            <p:nvPr/>
          </p:nvGrpSpPr>
          <p:grpSpPr>
            <a:xfrm>
              <a:off x="9282939" y="678482"/>
              <a:ext cx="978539" cy="348217"/>
              <a:chOff x="9285195" y="678482"/>
              <a:chExt cx="978539" cy="348217"/>
            </a:xfrm>
          </p:grpSpPr>
          <p:sp>
            <p:nvSpPr>
              <p:cNvPr id="191" name="Rectangle 190">
                <a:extLst>
                  <a:ext uri="{FF2B5EF4-FFF2-40B4-BE49-F238E27FC236}">
                    <a16:creationId xmlns:a16="http://schemas.microsoft.com/office/drawing/2014/main" id="{3EA1B149-6A12-4319-94E2-E6FD3B526DAA}"/>
                  </a:ext>
                </a:extLst>
              </p:cNvPr>
              <p:cNvSpPr/>
              <p:nvPr/>
            </p:nvSpPr>
            <p:spPr bwMode="auto">
              <a:xfrm>
                <a:off x="9285195"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70EE5225-F1EE-4349-A3D4-61650C2D7FE2}"/>
                  </a:ext>
                </a:extLst>
              </p:cNvPr>
              <p:cNvSpPr/>
              <p:nvPr/>
            </p:nvSpPr>
            <p:spPr bwMode="auto">
              <a:xfrm>
                <a:off x="9537177"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Rectangle 192">
                <a:extLst>
                  <a:ext uri="{FF2B5EF4-FFF2-40B4-BE49-F238E27FC236}">
                    <a16:creationId xmlns:a16="http://schemas.microsoft.com/office/drawing/2014/main" id="{86860EB1-38E0-4592-9C3D-F1C7D0ADC7BC}"/>
                  </a:ext>
                </a:extLst>
              </p:cNvPr>
              <p:cNvSpPr/>
              <p:nvPr/>
            </p:nvSpPr>
            <p:spPr bwMode="auto">
              <a:xfrm>
                <a:off x="9864710" y="678482"/>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Rectangle 193">
                <a:extLst>
                  <a:ext uri="{FF2B5EF4-FFF2-40B4-BE49-F238E27FC236}">
                    <a16:creationId xmlns:a16="http://schemas.microsoft.com/office/drawing/2014/main" id="{B80DF520-3198-497A-B761-ED7D8323AD90}"/>
                  </a:ext>
                </a:extLst>
              </p:cNvPr>
              <p:cNvSpPr/>
              <p:nvPr/>
            </p:nvSpPr>
            <p:spPr bwMode="auto">
              <a:xfrm>
                <a:off x="9864710"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Rectangle 194">
                <a:extLst>
                  <a:ext uri="{FF2B5EF4-FFF2-40B4-BE49-F238E27FC236}">
                    <a16:creationId xmlns:a16="http://schemas.microsoft.com/office/drawing/2014/main" id="{A99B19DE-D856-4D45-A5F6-257DA1C9FEA9}"/>
                  </a:ext>
                </a:extLst>
              </p:cNvPr>
              <p:cNvSpPr/>
              <p:nvPr/>
            </p:nvSpPr>
            <p:spPr bwMode="auto">
              <a:xfrm>
                <a:off x="10112593"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96" name="Straight Arrow Connector 195">
                <a:extLst>
                  <a:ext uri="{FF2B5EF4-FFF2-40B4-BE49-F238E27FC236}">
                    <a16:creationId xmlns:a16="http://schemas.microsoft.com/office/drawing/2014/main" id="{E028B9AE-2061-4FB0-9BCF-9BA58344DF3B}"/>
                  </a:ext>
                </a:extLst>
              </p:cNvPr>
              <p:cNvCxnSpPr>
                <a:stCxn id="194" idx="3"/>
                <a:endCxn id="195" idx="1"/>
              </p:cNvCxnSpPr>
              <p:nvPr/>
            </p:nvCxnSpPr>
            <p:spPr>
              <a:xfrm>
                <a:off x="10015851" y="958119"/>
                <a:ext cx="96742"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97" name="Connector: Elbow 196">
                <a:extLst>
                  <a:ext uri="{FF2B5EF4-FFF2-40B4-BE49-F238E27FC236}">
                    <a16:creationId xmlns:a16="http://schemas.microsoft.com/office/drawing/2014/main" id="{2FCDD08C-AAB9-4490-ACDC-184EC154D28C}"/>
                  </a:ext>
                </a:extLst>
              </p:cNvPr>
              <p:cNvCxnSpPr>
                <a:stCxn id="192" idx="3"/>
                <a:endCxn id="194" idx="1"/>
              </p:cNvCxnSpPr>
              <p:nvPr/>
            </p:nvCxnSpPr>
            <p:spPr>
              <a:xfrm>
                <a:off x="9688318" y="852590"/>
                <a:ext cx="176392" cy="105529"/>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D6841D2C-5A18-4B3B-9497-EF573D2776ED}"/>
                  </a:ext>
                </a:extLst>
              </p:cNvPr>
              <p:cNvCxnSpPr>
                <a:stCxn id="192" idx="3"/>
                <a:endCxn id="193" idx="1"/>
              </p:cNvCxnSpPr>
              <p:nvPr/>
            </p:nvCxnSpPr>
            <p:spPr>
              <a:xfrm flipV="1">
                <a:off x="9688318" y="747062"/>
                <a:ext cx="176392" cy="105528"/>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5172F3A-EF12-4E1C-92BA-228562E9417C}"/>
                  </a:ext>
                </a:extLst>
              </p:cNvPr>
              <p:cNvCxnSpPr>
                <a:stCxn id="191" idx="3"/>
                <a:endCxn id="192" idx="1"/>
              </p:cNvCxnSpPr>
              <p:nvPr/>
            </p:nvCxnSpPr>
            <p:spPr>
              <a:xfrm>
                <a:off x="9436336" y="852590"/>
                <a:ext cx="100841"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E757C327-9B1C-4E84-800D-FA875E1E3ED3}"/>
              </a:ext>
            </a:extLst>
          </p:cNvPr>
          <p:cNvGrpSpPr/>
          <p:nvPr/>
        </p:nvGrpSpPr>
        <p:grpSpPr>
          <a:xfrm>
            <a:off x="9663818" y="1834055"/>
            <a:ext cx="1132593" cy="408089"/>
            <a:chOff x="9205912" y="605696"/>
            <a:chExt cx="1132593" cy="493788"/>
          </a:xfrm>
        </p:grpSpPr>
        <p:sp>
          <p:nvSpPr>
            <p:cNvPr id="201" name="Rectangle 200">
              <a:extLst>
                <a:ext uri="{FF2B5EF4-FFF2-40B4-BE49-F238E27FC236}">
                  <a16:creationId xmlns:a16="http://schemas.microsoft.com/office/drawing/2014/main" id="{219C0CFB-BA59-4658-B2BB-B91C8FA5392F}"/>
                </a:ext>
              </a:extLst>
            </p:cNvPr>
            <p:cNvSpPr/>
            <p:nvPr/>
          </p:nvSpPr>
          <p:spPr bwMode="auto">
            <a:xfrm>
              <a:off x="9205912" y="605696"/>
              <a:ext cx="1132593" cy="493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2" name="Group 201">
              <a:extLst>
                <a:ext uri="{FF2B5EF4-FFF2-40B4-BE49-F238E27FC236}">
                  <a16:creationId xmlns:a16="http://schemas.microsoft.com/office/drawing/2014/main" id="{1C4CC73A-C481-4125-BE20-6D261F072C4E}"/>
                </a:ext>
              </a:extLst>
            </p:cNvPr>
            <p:cNvGrpSpPr/>
            <p:nvPr/>
          </p:nvGrpSpPr>
          <p:grpSpPr>
            <a:xfrm>
              <a:off x="9282939" y="678482"/>
              <a:ext cx="978539" cy="348217"/>
              <a:chOff x="9285195" y="678482"/>
              <a:chExt cx="978539" cy="348217"/>
            </a:xfrm>
          </p:grpSpPr>
          <p:sp>
            <p:nvSpPr>
              <p:cNvPr id="203" name="Rectangle 202">
                <a:extLst>
                  <a:ext uri="{FF2B5EF4-FFF2-40B4-BE49-F238E27FC236}">
                    <a16:creationId xmlns:a16="http://schemas.microsoft.com/office/drawing/2014/main" id="{1318CFEE-B94E-4757-9E94-4EA4DF2BAF50}"/>
                  </a:ext>
                </a:extLst>
              </p:cNvPr>
              <p:cNvSpPr/>
              <p:nvPr/>
            </p:nvSpPr>
            <p:spPr bwMode="auto">
              <a:xfrm>
                <a:off x="9285195"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4" name="Rectangle 203">
                <a:extLst>
                  <a:ext uri="{FF2B5EF4-FFF2-40B4-BE49-F238E27FC236}">
                    <a16:creationId xmlns:a16="http://schemas.microsoft.com/office/drawing/2014/main" id="{F8D1E941-D7B6-4241-ABB5-A637C3CE1638}"/>
                  </a:ext>
                </a:extLst>
              </p:cNvPr>
              <p:cNvSpPr/>
              <p:nvPr/>
            </p:nvSpPr>
            <p:spPr bwMode="auto">
              <a:xfrm>
                <a:off x="9537177"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5" name="Rectangle 204">
                <a:extLst>
                  <a:ext uri="{FF2B5EF4-FFF2-40B4-BE49-F238E27FC236}">
                    <a16:creationId xmlns:a16="http://schemas.microsoft.com/office/drawing/2014/main" id="{6B8259A6-1D25-4434-A9FD-D71B6921DB84}"/>
                  </a:ext>
                </a:extLst>
              </p:cNvPr>
              <p:cNvSpPr/>
              <p:nvPr/>
            </p:nvSpPr>
            <p:spPr bwMode="auto">
              <a:xfrm>
                <a:off x="9864710" y="678482"/>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6" name="Rectangle 205">
                <a:extLst>
                  <a:ext uri="{FF2B5EF4-FFF2-40B4-BE49-F238E27FC236}">
                    <a16:creationId xmlns:a16="http://schemas.microsoft.com/office/drawing/2014/main" id="{F3ED8AB9-0F95-4997-BE36-298B28EF7762}"/>
                  </a:ext>
                </a:extLst>
              </p:cNvPr>
              <p:cNvSpPr/>
              <p:nvPr/>
            </p:nvSpPr>
            <p:spPr bwMode="auto">
              <a:xfrm>
                <a:off x="9864710"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7" name="Rectangle 206">
                <a:extLst>
                  <a:ext uri="{FF2B5EF4-FFF2-40B4-BE49-F238E27FC236}">
                    <a16:creationId xmlns:a16="http://schemas.microsoft.com/office/drawing/2014/main" id="{5AB96F03-8D5B-4924-BEC8-1414F864C93B}"/>
                  </a:ext>
                </a:extLst>
              </p:cNvPr>
              <p:cNvSpPr/>
              <p:nvPr/>
            </p:nvSpPr>
            <p:spPr bwMode="auto">
              <a:xfrm>
                <a:off x="10112593"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8" name="Straight Arrow Connector 207">
                <a:extLst>
                  <a:ext uri="{FF2B5EF4-FFF2-40B4-BE49-F238E27FC236}">
                    <a16:creationId xmlns:a16="http://schemas.microsoft.com/office/drawing/2014/main" id="{518B8903-101A-42B2-855F-EAAC5101A114}"/>
                  </a:ext>
                </a:extLst>
              </p:cNvPr>
              <p:cNvCxnSpPr>
                <a:stCxn id="206" idx="3"/>
                <a:endCxn id="207" idx="1"/>
              </p:cNvCxnSpPr>
              <p:nvPr/>
            </p:nvCxnSpPr>
            <p:spPr>
              <a:xfrm>
                <a:off x="10015851" y="958119"/>
                <a:ext cx="96742"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09" name="Connector: Elbow 208">
                <a:extLst>
                  <a:ext uri="{FF2B5EF4-FFF2-40B4-BE49-F238E27FC236}">
                    <a16:creationId xmlns:a16="http://schemas.microsoft.com/office/drawing/2014/main" id="{B1E4484C-680C-4FD6-AB52-F01486DB2F04}"/>
                  </a:ext>
                </a:extLst>
              </p:cNvPr>
              <p:cNvCxnSpPr>
                <a:stCxn id="204" idx="3"/>
                <a:endCxn id="206" idx="1"/>
              </p:cNvCxnSpPr>
              <p:nvPr/>
            </p:nvCxnSpPr>
            <p:spPr>
              <a:xfrm>
                <a:off x="9688318" y="852590"/>
                <a:ext cx="176392" cy="105529"/>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10" name="Connector: Elbow 209">
                <a:extLst>
                  <a:ext uri="{FF2B5EF4-FFF2-40B4-BE49-F238E27FC236}">
                    <a16:creationId xmlns:a16="http://schemas.microsoft.com/office/drawing/2014/main" id="{E2598A16-9D9D-46AE-AC0C-A4F7670F518A}"/>
                  </a:ext>
                </a:extLst>
              </p:cNvPr>
              <p:cNvCxnSpPr>
                <a:stCxn id="204" idx="3"/>
                <a:endCxn id="205" idx="1"/>
              </p:cNvCxnSpPr>
              <p:nvPr/>
            </p:nvCxnSpPr>
            <p:spPr>
              <a:xfrm flipV="1">
                <a:off x="9688318" y="747062"/>
                <a:ext cx="176392" cy="105528"/>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40E571D9-2127-4145-84B3-4B80594EA890}"/>
                  </a:ext>
                </a:extLst>
              </p:cNvPr>
              <p:cNvCxnSpPr>
                <a:stCxn id="203" idx="3"/>
                <a:endCxn id="204" idx="1"/>
              </p:cNvCxnSpPr>
              <p:nvPr/>
            </p:nvCxnSpPr>
            <p:spPr>
              <a:xfrm>
                <a:off x="9436336" y="852590"/>
                <a:ext cx="100841"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212" name="Group 211">
            <a:extLst>
              <a:ext uri="{FF2B5EF4-FFF2-40B4-BE49-F238E27FC236}">
                <a16:creationId xmlns:a16="http://schemas.microsoft.com/office/drawing/2014/main" id="{CBB55961-93EE-483F-BC7C-0F592948B9BD}"/>
              </a:ext>
            </a:extLst>
          </p:cNvPr>
          <p:cNvGrpSpPr/>
          <p:nvPr/>
        </p:nvGrpSpPr>
        <p:grpSpPr>
          <a:xfrm>
            <a:off x="9663818" y="2450609"/>
            <a:ext cx="1132593" cy="408089"/>
            <a:chOff x="9205912" y="605696"/>
            <a:chExt cx="1132593" cy="493788"/>
          </a:xfrm>
        </p:grpSpPr>
        <p:sp>
          <p:nvSpPr>
            <p:cNvPr id="213" name="Rectangle 212">
              <a:extLst>
                <a:ext uri="{FF2B5EF4-FFF2-40B4-BE49-F238E27FC236}">
                  <a16:creationId xmlns:a16="http://schemas.microsoft.com/office/drawing/2014/main" id="{BDDF668C-49BD-4326-BFD0-D29E313CA4D9}"/>
                </a:ext>
              </a:extLst>
            </p:cNvPr>
            <p:cNvSpPr/>
            <p:nvPr/>
          </p:nvSpPr>
          <p:spPr bwMode="auto">
            <a:xfrm>
              <a:off x="9205912" y="605696"/>
              <a:ext cx="1132593" cy="493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4" name="Group 213">
              <a:extLst>
                <a:ext uri="{FF2B5EF4-FFF2-40B4-BE49-F238E27FC236}">
                  <a16:creationId xmlns:a16="http://schemas.microsoft.com/office/drawing/2014/main" id="{0A15D79B-F344-45D1-9732-AE2ACB1A4B3D}"/>
                </a:ext>
              </a:extLst>
            </p:cNvPr>
            <p:cNvGrpSpPr/>
            <p:nvPr/>
          </p:nvGrpSpPr>
          <p:grpSpPr>
            <a:xfrm>
              <a:off x="9282939" y="678482"/>
              <a:ext cx="978539" cy="348217"/>
              <a:chOff x="9285195" y="678482"/>
              <a:chExt cx="978539" cy="348217"/>
            </a:xfrm>
          </p:grpSpPr>
          <p:sp>
            <p:nvSpPr>
              <p:cNvPr id="215" name="Rectangle 214">
                <a:extLst>
                  <a:ext uri="{FF2B5EF4-FFF2-40B4-BE49-F238E27FC236}">
                    <a16:creationId xmlns:a16="http://schemas.microsoft.com/office/drawing/2014/main" id="{EFD570AE-4730-4693-AB60-5F2B61EC9FC5}"/>
                  </a:ext>
                </a:extLst>
              </p:cNvPr>
              <p:cNvSpPr/>
              <p:nvPr/>
            </p:nvSpPr>
            <p:spPr bwMode="auto">
              <a:xfrm>
                <a:off x="9285195"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6" name="Rectangle 215">
                <a:extLst>
                  <a:ext uri="{FF2B5EF4-FFF2-40B4-BE49-F238E27FC236}">
                    <a16:creationId xmlns:a16="http://schemas.microsoft.com/office/drawing/2014/main" id="{1438E716-B1FB-4255-9972-76742260CDFF}"/>
                  </a:ext>
                </a:extLst>
              </p:cNvPr>
              <p:cNvSpPr/>
              <p:nvPr/>
            </p:nvSpPr>
            <p:spPr bwMode="auto">
              <a:xfrm>
                <a:off x="9537177" y="784010"/>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7" name="Rectangle 216">
                <a:extLst>
                  <a:ext uri="{FF2B5EF4-FFF2-40B4-BE49-F238E27FC236}">
                    <a16:creationId xmlns:a16="http://schemas.microsoft.com/office/drawing/2014/main" id="{91A48B9B-33CB-48E9-91B6-10DCF30F6980}"/>
                  </a:ext>
                </a:extLst>
              </p:cNvPr>
              <p:cNvSpPr/>
              <p:nvPr/>
            </p:nvSpPr>
            <p:spPr bwMode="auto">
              <a:xfrm>
                <a:off x="9864710" y="678482"/>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8" name="Rectangle 217">
                <a:extLst>
                  <a:ext uri="{FF2B5EF4-FFF2-40B4-BE49-F238E27FC236}">
                    <a16:creationId xmlns:a16="http://schemas.microsoft.com/office/drawing/2014/main" id="{A212D7A4-7DC0-4D5C-B375-21EB2A903C01}"/>
                  </a:ext>
                </a:extLst>
              </p:cNvPr>
              <p:cNvSpPr/>
              <p:nvPr/>
            </p:nvSpPr>
            <p:spPr bwMode="auto">
              <a:xfrm>
                <a:off x="9864710"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9" name="Rectangle 218">
                <a:extLst>
                  <a:ext uri="{FF2B5EF4-FFF2-40B4-BE49-F238E27FC236}">
                    <a16:creationId xmlns:a16="http://schemas.microsoft.com/office/drawing/2014/main" id="{8F549D79-B3A7-42A5-B442-4AD24176E895}"/>
                  </a:ext>
                </a:extLst>
              </p:cNvPr>
              <p:cNvSpPr/>
              <p:nvPr/>
            </p:nvSpPr>
            <p:spPr bwMode="auto">
              <a:xfrm>
                <a:off x="10112593" y="889539"/>
                <a:ext cx="151141" cy="1371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0" name="Straight Arrow Connector 219">
                <a:extLst>
                  <a:ext uri="{FF2B5EF4-FFF2-40B4-BE49-F238E27FC236}">
                    <a16:creationId xmlns:a16="http://schemas.microsoft.com/office/drawing/2014/main" id="{ACB20CA6-B069-46F3-88D5-19E2C9633313}"/>
                  </a:ext>
                </a:extLst>
              </p:cNvPr>
              <p:cNvCxnSpPr>
                <a:stCxn id="218" idx="3"/>
                <a:endCxn id="219" idx="1"/>
              </p:cNvCxnSpPr>
              <p:nvPr/>
            </p:nvCxnSpPr>
            <p:spPr>
              <a:xfrm>
                <a:off x="10015851" y="958119"/>
                <a:ext cx="96742"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21" name="Connector: Elbow 220">
                <a:extLst>
                  <a:ext uri="{FF2B5EF4-FFF2-40B4-BE49-F238E27FC236}">
                    <a16:creationId xmlns:a16="http://schemas.microsoft.com/office/drawing/2014/main" id="{EE403D59-C7D6-4CC0-A139-09777F489167}"/>
                  </a:ext>
                </a:extLst>
              </p:cNvPr>
              <p:cNvCxnSpPr>
                <a:stCxn id="216" idx="3"/>
                <a:endCxn id="218" idx="1"/>
              </p:cNvCxnSpPr>
              <p:nvPr/>
            </p:nvCxnSpPr>
            <p:spPr>
              <a:xfrm>
                <a:off x="9688318" y="852590"/>
                <a:ext cx="176392" cy="105529"/>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22" name="Connector: Elbow 221">
                <a:extLst>
                  <a:ext uri="{FF2B5EF4-FFF2-40B4-BE49-F238E27FC236}">
                    <a16:creationId xmlns:a16="http://schemas.microsoft.com/office/drawing/2014/main" id="{19E3DA79-1AC5-4D8E-A86E-255AB8D78E12}"/>
                  </a:ext>
                </a:extLst>
              </p:cNvPr>
              <p:cNvCxnSpPr>
                <a:stCxn id="216" idx="3"/>
                <a:endCxn id="217" idx="1"/>
              </p:cNvCxnSpPr>
              <p:nvPr/>
            </p:nvCxnSpPr>
            <p:spPr>
              <a:xfrm flipV="1">
                <a:off x="9688318" y="747062"/>
                <a:ext cx="176392" cy="105528"/>
              </a:xfrm>
              <a:prstGeom prst="bentConnector3">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7B2719A7-0E4F-48A7-8D45-A4F694B9901A}"/>
                  </a:ext>
                </a:extLst>
              </p:cNvPr>
              <p:cNvCxnSpPr>
                <a:stCxn id="215" idx="3"/>
                <a:endCxn id="216" idx="1"/>
              </p:cNvCxnSpPr>
              <p:nvPr/>
            </p:nvCxnSpPr>
            <p:spPr>
              <a:xfrm>
                <a:off x="9436336" y="852590"/>
                <a:ext cx="100841" cy="0"/>
              </a:xfrm>
              <a:prstGeom prst="straightConnector1">
                <a:avLst/>
              </a:prstGeom>
              <a:ln w="12700">
                <a:solidFill>
                  <a:schemeClr val="tx1"/>
                </a:solidFill>
                <a:headEnd type="none" w="lg" len="med"/>
                <a:tailEnd type="triangle" w="sm" len="sm"/>
              </a:ln>
            </p:spPr>
            <p:style>
              <a:lnRef idx="1">
                <a:schemeClr val="accent1"/>
              </a:lnRef>
              <a:fillRef idx="0">
                <a:schemeClr val="accent1"/>
              </a:fillRef>
              <a:effectRef idx="0">
                <a:schemeClr val="accent1"/>
              </a:effectRef>
              <a:fontRef idx="minor">
                <a:schemeClr val="tx1"/>
              </a:fontRef>
            </p:style>
          </p:cxnSp>
        </p:grpSp>
      </p:grpSp>
      <p:cxnSp>
        <p:nvCxnSpPr>
          <p:cNvPr id="70" name="Connector: Elbow 69">
            <a:extLst>
              <a:ext uri="{FF2B5EF4-FFF2-40B4-BE49-F238E27FC236}">
                <a16:creationId xmlns:a16="http://schemas.microsoft.com/office/drawing/2014/main" id="{73B42454-067C-42B5-BB56-C2A5A5D6B9CA}"/>
              </a:ext>
            </a:extLst>
          </p:cNvPr>
          <p:cNvCxnSpPr>
            <a:stCxn id="8" idx="3"/>
            <a:endCxn id="201" idx="1"/>
          </p:cNvCxnSpPr>
          <p:nvPr/>
        </p:nvCxnSpPr>
        <p:spPr>
          <a:xfrm>
            <a:off x="9096526" y="1837118"/>
            <a:ext cx="567292" cy="200982"/>
          </a:xfrm>
          <a:prstGeom prst="bentConnector3">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E697D46F-7FB0-4A8F-B6A6-ECB6B4741697}"/>
              </a:ext>
            </a:extLst>
          </p:cNvPr>
          <p:cNvCxnSpPr>
            <a:stCxn id="8" idx="3"/>
            <a:endCxn id="213" idx="1"/>
          </p:cNvCxnSpPr>
          <p:nvPr/>
        </p:nvCxnSpPr>
        <p:spPr>
          <a:xfrm>
            <a:off x="9096526" y="1837118"/>
            <a:ext cx="567292" cy="817536"/>
          </a:xfrm>
          <a:prstGeom prst="bentConnector3">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4" name="Connector: Elbow 223">
            <a:extLst>
              <a:ext uri="{FF2B5EF4-FFF2-40B4-BE49-F238E27FC236}">
                <a16:creationId xmlns:a16="http://schemas.microsoft.com/office/drawing/2014/main" id="{E7F175EE-A498-40A6-999F-1FAA4C263619}"/>
              </a:ext>
            </a:extLst>
          </p:cNvPr>
          <p:cNvCxnSpPr>
            <a:cxnSpLocks/>
            <a:stCxn id="8" idx="3"/>
            <a:endCxn id="189" idx="1"/>
          </p:cNvCxnSpPr>
          <p:nvPr/>
        </p:nvCxnSpPr>
        <p:spPr>
          <a:xfrm flipV="1">
            <a:off x="9096526" y="1421546"/>
            <a:ext cx="567292" cy="415572"/>
          </a:xfrm>
          <a:prstGeom prst="bentConnector3">
            <a:avLst/>
          </a:prstGeom>
          <a:ln w="12700">
            <a:solidFill>
              <a:srgbClr val="107C1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39CC172-3931-46F3-BD66-90ED687D5AB2}"/>
              </a:ext>
            </a:extLst>
          </p:cNvPr>
          <p:cNvSpPr txBox="1"/>
          <p:nvPr/>
        </p:nvSpPr>
        <p:spPr>
          <a:xfrm>
            <a:off x="11073162" y="1810206"/>
            <a:ext cx="262892" cy="430887"/>
          </a:xfrm>
          <a:prstGeom prst="rect">
            <a:avLst/>
          </a:prstGeom>
          <a:noFill/>
        </p:spPr>
        <p:txBody>
          <a:bodyPr wrap="non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07C10"/>
                </a:solidFill>
                <a:effectLst/>
                <a:uLnTx/>
                <a:uFillTx/>
                <a:latin typeface="Segoe UI"/>
                <a:ea typeface="+mn-ea"/>
                <a:cs typeface="+mn-cs"/>
              </a:rPr>
              <a:t>…</a:t>
            </a:r>
          </a:p>
        </p:txBody>
      </p:sp>
      <p:grpSp>
        <p:nvGrpSpPr>
          <p:cNvPr id="239" name="Group 238">
            <a:extLst>
              <a:ext uri="{FF2B5EF4-FFF2-40B4-BE49-F238E27FC236}">
                <a16:creationId xmlns:a16="http://schemas.microsoft.com/office/drawing/2014/main" id="{8279842B-85B9-45EA-9B16-236ED6F8C157}"/>
              </a:ext>
            </a:extLst>
          </p:cNvPr>
          <p:cNvGrpSpPr/>
          <p:nvPr/>
        </p:nvGrpSpPr>
        <p:grpSpPr>
          <a:xfrm>
            <a:off x="3961789" y="5260709"/>
            <a:ext cx="585412" cy="350621"/>
            <a:chOff x="5269944" y="4221661"/>
            <a:chExt cx="585412" cy="350621"/>
          </a:xfrm>
        </p:grpSpPr>
        <p:sp>
          <p:nvSpPr>
            <p:cNvPr id="240" name="Freeform: Shape 239">
              <a:extLst>
                <a:ext uri="{FF2B5EF4-FFF2-40B4-BE49-F238E27FC236}">
                  <a16:creationId xmlns:a16="http://schemas.microsoft.com/office/drawing/2014/main" id="{1BF8C2BB-7376-4D5D-94D5-CBA0BA513423}"/>
                </a:ext>
              </a:extLst>
            </p:cNvPr>
            <p:cNvSpPr/>
            <p:nvPr/>
          </p:nvSpPr>
          <p:spPr>
            <a:xfrm>
              <a:off x="5646572" y="4358959"/>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1" name="Freeform: Shape 240">
              <a:extLst>
                <a:ext uri="{FF2B5EF4-FFF2-40B4-BE49-F238E27FC236}">
                  <a16:creationId xmlns:a16="http://schemas.microsoft.com/office/drawing/2014/main" id="{CDBB4D25-63CE-4750-A002-CCC671A5AA95}"/>
                </a:ext>
              </a:extLst>
            </p:cNvPr>
            <p:cNvSpPr/>
            <p:nvPr/>
          </p:nvSpPr>
          <p:spPr>
            <a:xfrm>
              <a:off x="5526278" y="4359285"/>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2" name="Freeform: Shape 241">
              <a:extLst>
                <a:ext uri="{FF2B5EF4-FFF2-40B4-BE49-F238E27FC236}">
                  <a16:creationId xmlns:a16="http://schemas.microsoft.com/office/drawing/2014/main" id="{E1D3C77F-0197-43EB-BBCE-F512ED48B4EA}"/>
                </a:ext>
              </a:extLst>
            </p:cNvPr>
            <p:cNvSpPr/>
            <p:nvPr/>
          </p:nvSpPr>
          <p:spPr>
            <a:xfrm>
              <a:off x="5405984" y="4359285"/>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3" name="Freeform: Shape 242">
              <a:extLst>
                <a:ext uri="{FF2B5EF4-FFF2-40B4-BE49-F238E27FC236}">
                  <a16:creationId xmlns:a16="http://schemas.microsoft.com/office/drawing/2014/main" id="{3D0E84BF-7FAA-43B6-8376-F84634A1D66A}"/>
                </a:ext>
              </a:extLst>
            </p:cNvPr>
            <p:cNvSpPr/>
            <p:nvPr/>
          </p:nvSpPr>
          <p:spPr bwMode="auto">
            <a:xfrm>
              <a:off x="5651432" y="4221661"/>
              <a:ext cx="203924" cy="350324"/>
            </a:xfrm>
            <a:custGeom>
              <a:avLst/>
              <a:gdLst>
                <a:gd name="connsiteX0" fmla="*/ 27637 w 203924"/>
                <a:gd name="connsiteY0" fmla="*/ 2848 h 350324"/>
                <a:gd name="connsiteX1" fmla="*/ 41431 w 203924"/>
                <a:gd name="connsiteY1" fmla="*/ 2868 h 350324"/>
                <a:gd name="connsiteX2" fmla="*/ 198230 w 203924"/>
                <a:gd name="connsiteY2" fmla="*/ 160105 h 350324"/>
                <a:gd name="connsiteX3" fmla="*/ 198191 w 203924"/>
                <a:gd name="connsiteY3" fmla="*/ 187692 h 350324"/>
                <a:gd name="connsiteX4" fmla="*/ 198177 w 203924"/>
                <a:gd name="connsiteY4" fmla="*/ 187707 h 350324"/>
                <a:gd name="connsiteX5" fmla="*/ 197991 w 203924"/>
                <a:gd name="connsiteY5" fmla="*/ 188153 h 350324"/>
                <a:gd name="connsiteX6" fmla="*/ 38222 w 203924"/>
                <a:gd name="connsiteY6" fmla="*/ 347476 h 350324"/>
                <a:gd name="connsiteX7" fmla="*/ 24429 w 203924"/>
                <a:gd name="connsiteY7" fmla="*/ 347458 h 350324"/>
                <a:gd name="connsiteX8" fmla="*/ 2848 w 203924"/>
                <a:gd name="connsiteY8" fmla="*/ 325818 h 350324"/>
                <a:gd name="connsiteX9" fmla="*/ 2868 w 203924"/>
                <a:gd name="connsiteY9" fmla="*/ 312024 h 350324"/>
                <a:gd name="connsiteX10" fmla="*/ 141097 w 203924"/>
                <a:gd name="connsiteY10" fmla="*/ 174180 h 350324"/>
                <a:gd name="connsiteX11" fmla="*/ 5748 w 203924"/>
                <a:gd name="connsiteY11" fmla="*/ 38452 h 350324"/>
                <a:gd name="connsiteX12" fmla="*/ 5767 w 203924"/>
                <a:gd name="connsiteY12" fmla="*/ 24658 h 350324"/>
                <a:gd name="connsiteX13" fmla="*/ 27637 w 203924"/>
                <a:gd name="connsiteY13" fmla="*/ 2848 h 3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924" h="350324">
                  <a:moveTo>
                    <a:pt x="27637" y="2848"/>
                  </a:moveTo>
                  <a:cubicBezTo>
                    <a:pt x="31452" y="-956"/>
                    <a:pt x="37627" y="-947"/>
                    <a:pt x="41431" y="2868"/>
                  </a:cubicBezTo>
                  <a:lnTo>
                    <a:pt x="198230" y="160105"/>
                  </a:lnTo>
                  <a:cubicBezTo>
                    <a:pt x="205837" y="167733"/>
                    <a:pt x="205820" y="180084"/>
                    <a:pt x="198191" y="187692"/>
                  </a:cubicBezTo>
                  <a:lnTo>
                    <a:pt x="198177" y="187707"/>
                  </a:lnTo>
                  <a:lnTo>
                    <a:pt x="197991" y="188153"/>
                  </a:lnTo>
                  <a:lnTo>
                    <a:pt x="38222" y="347476"/>
                  </a:lnTo>
                  <a:cubicBezTo>
                    <a:pt x="34407" y="351281"/>
                    <a:pt x="28232" y="351273"/>
                    <a:pt x="24429" y="347458"/>
                  </a:cubicBezTo>
                  <a:lnTo>
                    <a:pt x="2848" y="325818"/>
                  </a:lnTo>
                  <a:cubicBezTo>
                    <a:pt x="-956" y="322003"/>
                    <a:pt x="-948" y="315829"/>
                    <a:pt x="2868" y="312024"/>
                  </a:cubicBezTo>
                  <a:lnTo>
                    <a:pt x="141097" y="174180"/>
                  </a:lnTo>
                  <a:lnTo>
                    <a:pt x="5748" y="38452"/>
                  </a:lnTo>
                  <a:cubicBezTo>
                    <a:pt x="1944" y="34637"/>
                    <a:pt x="1952" y="28462"/>
                    <a:pt x="5767" y="24658"/>
                  </a:cubicBezTo>
                  <a:lnTo>
                    <a:pt x="27637" y="2848"/>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4" name="Freeform: Shape 243">
              <a:extLst>
                <a:ext uri="{FF2B5EF4-FFF2-40B4-BE49-F238E27FC236}">
                  <a16:creationId xmlns:a16="http://schemas.microsoft.com/office/drawing/2014/main" id="{33791983-FD0F-4A30-96D0-9A3571D0EF2A}"/>
                </a:ext>
              </a:extLst>
            </p:cNvPr>
            <p:cNvSpPr/>
            <p:nvPr/>
          </p:nvSpPr>
          <p:spPr bwMode="auto">
            <a:xfrm>
              <a:off x="5269944" y="4222104"/>
              <a:ext cx="203980" cy="350178"/>
            </a:xfrm>
            <a:custGeom>
              <a:avLst/>
              <a:gdLst>
                <a:gd name="connsiteX0" fmla="*/ 176287 w 203980"/>
                <a:gd name="connsiteY0" fmla="*/ 2849 h 350178"/>
                <a:gd name="connsiteX1" fmla="*/ 197927 w 203980"/>
                <a:gd name="connsiteY1" fmla="*/ 24428 h 350178"/>
                <a:gd name="connsiteX2" fmla="*/ 197947 w 203980"/>
                <a:gd name="connsiteY2" fmla="*/ 38221 h 350178"/>
                <a:gd name="connsiteX3" fmla="*/ 62698 w 203980"/>
                <a:gd name="connsiteY3" fmla="*/ 173848 h 350178"/>
                <a:gd name="connsiteX4" fmla="*/ 201114 w 203980"/>
                <a:gd name="connsiteY4" fmla="*/ 311878 h 350178"/>
                <a:gd name="connsiteX5" fmla="*/ 201133 w 203980"/>
                <a:gd name="connsiteY5" fmla="*/ 325672 h 350178"/>
                <a:gd name="connsiteX6" fmla="*/ 179554 w 203980"/>
                <a:gd name="connsiteY6" fmla="*/ 347312 h 350178"/>
                <a:gd name="connsiteX7" fmla="*/ 165760 w 203980"/>
                <a:gd name="connsiteY7" fmla="*/ 347331 h 350178"/>
                <a:gd name="connsiteX8" fmla="*/ 5991 w 203980"/>
                <a:gd name="connsiteY8" fmla="*/ 188007 h 350178"/>
                <a:gd name="connsiteX9" fmla="*/ 5950 w 203980"/>
                <a:gd name="connsiteY9" fmla="*/ 187907 h 350178"/>
                <a:gd name="connsiteX10" fmla="*/ 5734 w 203980"/>
                <a:gd name="connsiteY10" fmla="*/ 187691 h 350178"/>
                <a:gd name="connsiteX11" fmla="*/ 5695 w 203980"/>
                <a:gd name="connsiteY11" fmla="*/ 160104 h 350178"/>
                <a:gd name="connsiteX12" fmla="*/ 162493 w 203980"/>
                <a:gd name="connsiteY12" fmla="*/ 2868 h 350178"/>
                <a:gd name="connsiteX13" fmla="*/ 176287 w 203980"/>
                <a:gd name="connsiteY13" fmla="*/ 2849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980" h="350178">
                  <a:moveTo>
                    <a:pt x="176287" y="2849"/>
                  </a:moveTo>
                  <a:lnTo>
                    <a:pt x="197927" y="24428"/>
                  </a:lnTo>
                  <a:cubicBezTo>
                    <a:pt x="201742" y="28232"/>
                    <a:pt x="201750" y="34407"/>
                    <a:pt x="197947" y="38221"/>
                  </a:cubicBezTo>
                  <a:lnTo>
                    <a:pt x="62698" y="173848"/>
                  </a:lnTo>
                  <a:lnTo>
                    <a:pt x="201114" y="311878"/>
                  </a:lnTo>
                  <a:cubicBezTo>
                    <a:pt x="204929" y="315682"/>
                    <a:pt x="204937" y="321858"/>
                    <a:pt x="201133" y="325672"/>
                  </a:cubicBezTo>
                  <a:lnTo>
                    <a:pt x="179554" y="347312"/>
                  </a:lnTo>
                  <a:cubicBezTo>
                    <a:pt x="175750" y="351127"/>
                    <a:pt x="169575" y="351135"/>
                    <a:pt x="165760" y="347331"/>
                  </a:cubicBezTo>
                  <a:lnTo>
                    <a:pt x="5991" y="188007"/>
                  </a:lnTo>
                  <a:lnTo>
                    <a:pt x="5950" y="187907"/>
                  </a:lnTo>
                  <a:lnTo>
                    <a:pt x="5734" y="187691"/>
                  </a:lnTo>
                  <a:cubicBezTo>
                    <a:pt x="-1895" y="180085"/>
                    <a:pt x="-1913" y="167734"/>
                    <a:pt x="5695" y="160104"/>
                  </a:cubicBezTo>
                  <a:lnTo>
                    <a:pt x="162493" y="2868"/>
                  </a:lnTo>
                  <a:cubicBezTo>
                    <a:pt x="166297" y="-947"/>
                    <a:pt x="172474" y="-956"/>
                    <a:pt x="176287" y="2849"/>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45" name="TextBox 244">
            <a:extLst>
              <a:ext uri="{FF2B5EF4-FFF2-40B4-BE49-F238E27FC236}">
                <a16:creationId xmlns:a16="http://schemas.microsoft.com/office/drawing/2014/main" id="{8DFEDE7A-6DB3-4A95-891C-C7E3072DD7B3}"/>
              </a:ext>
            </a:extLst>
          </p:cNvPr>
          <p:cNvSpPr txBox="1"/>
          <p:nvPr/>
        </p:nvSpPr>
        <p:spPr>
          <a:xfrm>
            <a:off x="3862683" y="5701646"/>
            <a:ext cx="79413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t>VNet</a:t>
            </a:r>
            <a:endPar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endParaRPr>
          </a:p>
        </p:txBody>
      </p:sp>
      <p:grpSp>
        <p:nvGrpSpPr>
          <p:cNvPr id="246" name="Group 4">
            <a:extLst>
              <a:ext uri="{FF2B5EF4-FFF2-40B4-BE49-F238E27FC236}">
                <a16:creationId xmlns:a16="http://schemas.microsoft.com/office/drawing/2014/main" id="{CE51213F-0DC2-46BE-A3DB-F0088CE3B10C}"/>
              </a:ext>
            </a:extLst>
          </p:cNvPr>
          <p:cNvGrpSpPr>
            <a:grpSpLocks noChangeAspect="1"/>
          </p:cNvGrpSpPr>
          <p:nvPr/>
        </p:nvGrpSpPr>
        <p:grpSpPr bwMode="auto">
          <a:xfrm>
            <a:off x="3119854" y="5116030"/>
            <a:ext cx="495300" cy="495300"/>
            <a:chOff x="410" y="999"/>
            <a:chExt cx="312" cy="312"/>
          </a:xfrm>
        </p:grpSpPr>
        <p:sp>
          <p:nvSpPr>
            <p:cNvPr id="247" name="AutoShape 3">
              <a:extLst>
                <a:ext uri="{FF2B5EF4-FFF2-40B4-BE49-F238E27FC236}">
                  <a16:creationId xmlns:a16="http://schemas.microsoft.com/office/drawing/2014/main" id="{D6041535-4AA4-4BF1-AB4C-0C35EA6642AC}"/>
                </a:ext>
              </a:extLst>
            </p:cNvPr>
            <p:cNvSpPr>
              <a:spLocks noChangeAspect="1" noChangeArrowheads="1" noTextEdit="1"/>
            </p:cNvSpPr>
            <p:nvPr/>
          </p:nvSpPr>
          <p:spPr bwMode="auto">
            <a:xfrm>
              <a:off x="410" y="999"/>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8" name="Rectangle 5">
              <a:extLst>
                <a:ext uri="{FF2B5EF4-FFF2-40B4-BE49-F238E27FC236}">
                  <a16:creationId xmlns:a16="http://schemas.microsoft.com/office/drawing/2014/main" id="{B52ED810-7031-46B8-9849-98B410909B57}"/>
                </a:ext>
              </a:extLst>
            </p:cNvPr>
            <p:cNvSpPr>
              <a:spLocks noChangeArrowheads="1"/>
            </p:cNvSpPr>
            <p:nvPr/>
          </p:nvSpPr>
          <p:spPr bwMode="auto">
            <a:xfrm>
              <a:off x="410" y="999"/>
              <a:ext cx="156"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49" name="Rectangle 248">
              <a:extLst>
                <a:ext uri="{FF2B5EF4-FFF2-40B4-BE49-F238E27FC236}">
                  <a16:creationId xmlns:a16="http://schemas.microsoft.com/office/drawing/2014/main" id="{FD11A439-7D30-40DE-8319-9C8897C3DEA3}"/>
                </a:ext>
              </a:extLst>
            </p:cNvPr>
            <p:cNvSpPr>
              <a:spLocks noChangeArrowheads="1"/>
            </p:cNvSpPr>
            <p:nvPr/>
          </p:nvSpPr>
          <p:spPr bwMode="auto">
            <a:xfrm>
              <a:off x="566" y="1155"/>
              <a:ext cx="156" cy="15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0" name="Rectangle 7">
              <a:extLst>
                <a:ext uri="{FF2B5EF4-FFF2-40B4-BE49-F238E27FC236}">
                  <a16:creationId xmlns:a16="http://schemas.microsoft.com/office/drawing/2014/main" id="{B06DF08E-0A4B-4655-A349-CB94451540C5}"/>
                </a:ext>
              </a:extLst>
            </p:cNvPr>
            <p:cNvSpPr>
              <a:spLocks noChangeArrowheads="1"/>
            </p:cNvSpPr>
            <p:nvPr/>
          </p:nvSpPr>
          <p:spPr bwMode="auto">
            <a:xfrm>
              <a:off x="449" y="1048"/>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1" name="Rectangle 8">
              <a:extLst>
                <a:ext uri="{FF2B5EF4-FFF2-40B4-BE49-F238E27FC236}">
                  <a16:creationId xmlns:a16="http://schemas.microsoft.com/office/drawing/2014/main" id="{8BF31C8A-5C38-4437-AC5A-0F136444D73E}"/>
                </a:ext>
              </a:extLst>
            </p:cNvPr>
            <p:cNvSpPr>
              <a:spLocks noChangeArrowheads="1"/>
            </p:cNvSpPr>
            <p:nvPr/>
          </p:nvSpPr>
          <p:spPr bwMode="auto">
            <a:xfrm>
              <a:off x="498" y="1048"/>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2" name="Rectangle 9">
              <a:extLst>
                <a:ext uri="{FF2B5EF4-FFF2-40B4-BE49-F238E27FC236}">
                  <a16:creationId xmlns:a16="http://schemas.microsoft.com/office/drawing/2014/main" id="{B4D1A59E-B0B4-4255-A630-416730EABB24}"/>
                </a:ext>
              </a:extLst>
            </p:cNvPr>
            <p:cNvSpPr>
              <a:spLocks noChangeArrowheads="1"/>
            </p:cNvSpPr>
            <p:nvPr/>
          </p:nvSpPr>
          <p:spPr bwMode="auto">
            <a:xfrm>
              <a:off x="449" y="1096"/>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3" name="Rectangle 10">
              <a:extLst>
                <a:ext uri="{FF2B5EF4-FFF2-40B4-BE49-F238E27FC236}">
                  <a16:creationId xmlns:a16="http://schemas.microsoft.com/office/drawing/2014/main" id="{12106FD2-EB16-4238-A3AD-0176C502CB66}"/>
                </a:ext>
              </a:extLst>
            </p:cNvPr>
            <p:cNvSpPr>
              <a:spLocks noChangeArrowheads="1"/>
            </p:cNvSpPr>
            <p:nvPr/>
          </p:nvSpPr>
          <p:spPr bwMode="auto">
            <a:xfrm>
              <a:off x="498" y="1096"/>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4" name="Rectangle 11">
              <a:extLst>
                <a:ext uri="{FF2B5EF4-FFF2-40B4-BE49-F238E27FC236}">
                  <a16:creationId xmlns:a16="http://schemas.microsoft.com/office/drawing/2014/main" id="{B6A8792E-3312-438A-B862-67D839D7A5F0}"/>
                </a:ext>
              </a:extLst>
            </p:cNvPr>
            <p:cNvSpPr>
              <a:spLocks noChangeArrowheads="1"/>
            </p:cNvSpPr>
            <p:nvPr/>
          </p:nvSpPr>
          <p:spPr bwMode="auto">
            <a:xfrm>
              <a:off x="449" y="1145"/>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5" name="Rectangle 12">
              <a:extLst>
                <a:ext uri="{FF2B5EF4-FFF2-40B4-BE49-F238E27FC236}">
                  <a16:creationId xmlns:a16="http://schemas.microsoft.com/office/drawing/2014/main" id="{0956AE05-BC03-416C-B606-CD0AD9AC6B88}"/>
                </a:ext>
              </a:extLst>
            </p:cNvPr>
            <p:cNvSpPr>
              <a:spLocks noChangeArrowheads="1"/>
            </p:cNvSpPr>
            <p:nvPr/>
          </p:nvSpPr>
          <p:spPr bwMode="auto">
            <a:xfrm>
              <a:off x="498" y="1145"/>
              <a:ext cx="29" cy="3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6" name="Rectangle 13">
              <a:extLst>
                <a:ext uri="{FF2B5EF4-FFF2-40B4-BE49-F238E27FC236}">
                  <a16:creationId xmlns:a16="http://schemas.microsoft.com/office/drawing/2014/main" id="{F653C32F-89AE-4DC9-9978-906B0186A1B8}"/>
                </a:ext>
              </a:extLst>
            </p:cNvPr>
            <p:cNvSpPr>
              <a:spLocks noChangeArrowheads="1"/>
            </p:cNvSpPr>
            <p:nvPr/>
          </p:nvSpPr>
          <p:spPr bwMode="auto">
            <a:xfrm>
              <a:off x="449" y="1194"/>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7" name="Rectangle 14">
              <a:extLst>
                <a:ext uri="{FF2B5EF4-FFF2-40B4-BE49-F238E27FC236}">
                  <a16:creationId xmlns:a16="http://schemas.microsoft.com/office/drawing/2014/main" id="{2F8C4809-870E-4B7E-84C2-6C1F170C5523}"/>
                </a:ext>
              </a:extLst>
            </p:cNvPr>
            <p:cNvSpPr>
              <a:spLocks noChangeArrowheads="1"/>
            </p:cNvSpPr>
            <p:nvPr/>
          </p:nvSpPr>
          <p:spPr bwMode="auto">
            <a:xfrm>
              <a:off x="498" y="1194"/>
              <a:ext cx="29" cy="2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8" name="Rectangle 15">
              <a:extLst>
                <a:ext uri="{FF2B5EF4-FFF2-40B4-BE49-F238E27FC236}">
                  <a16:creationId xmlns:a16="http://schemas.microsoft.com/office/drawing/2014/main" id="{B9A72C22-C0B2-4FAD-B780-953934BF9F9E}"/>
                </a:ext>
              </a:extLst>
            </p:cNvPr>
            <p:cNvSpPr>
              <a:spLocks noChangeArrowheads="1"/>
            </p:cNvSpPr>
            <p:nvPr/>
          </p:nvSpPr>
          <p:spPr bwMode="auto">
            <a:xfrm>
              <a:off x="469" y="1272"/>
              <a:ext cx="38" cy="39"/>
            </a:xfrm>
            <a:prstGeom prst="rect">
              <a:avLst/>
            </a:prstGeom>
            <a:solidFill>
              <a:srgbClr val="F8F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9" name="Rectangle 16">
              <a:extLst>
                <a:ext uri="{FF2B5EF4-FFF2-40B4-BE49-F238E27FC236}">
                  <a16:creationId xmlns:a16="http://schemas.microsoft.com/office/drawing/2014/main" id="{DC936AA4-3257-4593-8F7E-2D824D19BCF2}"/>
                </a:ext>
              </a:extLst>
            </p:cNvPr>
            <p:cNvSpPr>
              <a:spLocks noChangeArrowheads="1"/>
            </p:cNvSpPr>
            <p:nvPr/>
          </p:nvSpPr>
          <p:spPr bwMode="auto">
            <a:xfrm>
              <a:off x="605" y="1194"/>
              <a:ext cx="29"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60" name="Rectangle 17">
              <a:extLst>
                <a:ext uri="{FF2B5EF4-FFF2-40B4-BE49-F238E27FC236}">
                  <a16:creationId xmlns:a16="http://schemas.microsoft.com/office/drawing/2014/main" id="{35762481-836C-42D6-AFA9-96614C787F74}"/>
                </a:ext>
              </a:extLst>
            </p:cNvPr>
            <p:cNvSpPr>
              <a:spLocks noChangeArrowheads="1"/>
            </p:cNvSpPr>
            <p:nvPr/>
          </p:nvSpPr>
          <p:spPr bwMode="auto">
            <a:xfrm>
              <a:off x="654" y="1194"/>
              <a:ext cx="29" cy="2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61" name="Rectangle 18">
              <a:extLst>
                <a:ext uri="{FF2B5EF4-FFF2-40B4-BE49-F238E27FC236}">
                  <a16:creationId xmlns:a16="http://schemas.microsoft.com/office/drawing/2014/main" id="{AA8DCE5F-60FE-4019-93CD-1F74262B215F}"/>
                </a:ext>
              </a:extLst>
            </p:cNvPr>
            <p:cNvSpPr>
              <a:spLocks noChangeArrowheads="1"/>
            </p:cNvSpPr>
            <p:nvPr/>
          </p:nvSpPr>
          <p:spPr bwMode="auto">
            <a:xfrm>
              <a:off x="624" y="1272"/>
              <a:ext cx="40" cy="39"/>
            </a:xfrm>
            <a:prstGeom prst="rect">
              <a:avLst/>
            </a:prstGeom>
            <a:solidFill>
              <a:srgbClr val="F8F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268" name="Connector: Elbow 267">
            <a:extLst>
              <a:ext uri="{FF2B5EF4-FFF2-40B4-BE49-F238E27FC236}">
                <a16:creationId xmlns:a16="http://schemas.microsoft.com/office/drawing/2014/main" id="{F83EE000-8EA8-478C-A55E-7E3F8661913C}"/>
              </a:ext>
            </a:extLst>
          </p:cNvPr>
          <p:cNvCxnSpPr>
            <a:stCxn id="46" idx="2"/>
            <a:endCxn id="59" idx="2"/>
          </p:cNvCxnSpPr>
          <p:nvPr/>
        </p:nvCxnSpPr>
        <p:spPr>
          <a:xfrm rot="16200000" flipH="1">
            <a:off x="3826759" y="2135293"/>
            <a:ext cx="12700" cy="949160"/>
          </a:xfrm>
          <a:prstGeom prst="bentConnector3">
            <a:avLst>
              <a:gd name="adj1" fmla="val 1800000"/>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58434FEE-969D-4F6C-9E31-39526E3BA2F4}"/>
              </a:ext>
            </a:extLst>
          </p:cNvPr>
          <p:cNvCxnSpPr>
            <a:cxnSpLocks/>
          </p:cNvCxnSpPr>
          <p:nvPr/>
        </p:nvCxnSpPr>
        <p:spPr>
          <a:xfrm>
            <a:off x="3826759" y="2828540"/>
            <a:ext cx="0" cy="1474925"/>
          </a:xfrm>
          <a:prstGeom prst="straightConnector1">
            <a:avLst/>
          </a:prstGeom>
          <a:ln w="12700">
            <a:solidFill>
              <a:schemeClr val="tx1"/>
            </a:solidFill>
            <a:prstDash val="dash"/>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52738A3-45B5-489D-AD1B-957770D8A731}"/>
              </a:ext>
            </a:extLst>
          </p:cNvPr>
          <p:cNvGrpSpPr/>
          <p:nvPr/>
        </p:nvGrpSpPr>
        <p:grpSpPr>
          <a:xfrm>
            <a:off x="7560304" y="5260709"/>
            <a:ext cx="585412" cy="350621"/>
            <a:chOff x="5269944" y="4221661"/>
            <a:chExt cx="585412" cy="350621"/>
          </a:xfrm>
        </p:grpSpPr>
        <p:sp>
          <p:nvSpPr>
            <p:cNvPr id="279" name="Freeform: Shape 278">
              <a:extLst>
                <a:ext uri="{FF2B5EF4-FFF2-40B4-BE49-F238E27FC236}">
                  <a16:creationId xmlns:a16="http://schemas.microsoft.com/office/drawing/2014/main" id="{A4AD2CBA-0CDC-4CDF-BC10-830E81540647}"/>
                </a:ext>
              </a:extLst>
            </p:cNvPr>
            <p:cNvSpPr/>
            <p:nvPr/>
          </p:nvSpPr>
          <p:spPr>
            <a:xfrm>
              <a:off x="5646572" y="4358959"/>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4DB5D349-EC67-4D16-B30C-6DC5583C96F5}"/>
                </a:ext>
              </a:extLst>
            </p:cNvPr>
            <p:cNvSpPr/>
            <p:nvPr/>
          </p:nvSpPr>
          <p:spPr>
            <a:xfrm>
              <a:off x="5526278" y="4359285"/>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48EEAEFD-8C93-4E1F-B6F8-B80C58282B28}"/>
                </a:ext>
              </a:extLst>
            </p:cNvPr>
            <p:cNvSpPr/>
            <p:nvPr/>
          </p:nvSpPr>
          <p:spPr>
            <a:xfrm>
              <a:off x="5405984" y="4359285"/>
              <a:ext cx="75427" cy="75427"/>
            </a:xfrm>
            <a:custGeom>
              <a:avLst/>
              <a:gdLst>
                <a:gd name="connsiteX0" fmla="*/ 75428 w 75427"/>
                <a:gd name="connsiteY0" fmla="*/ 37714 h 75427"/>
                <a:gd name="connsiteX1" fmla="*/ 37714 w 75427"/>
                <a:gd name="connsiteY1" fmla="*/ 75428 h 75427"/>
                <a:gd name="connsiteX2" fmla="*/ 0 w 75427"/>
                <a:gd name="connsiteY2" fmla="*/ 37714 h 75427"/>
                <a:gd name="connsiteX3" fmla="*/ 37714 w 75427"/>
                <a:gd name="connsiteY3" fmla="*/ 0 h 75427"/>
                <a:gd name="connsiteX4" fmla="*/ 75428 w 75427"/>
                <a:gd name="connsiteY4" fmla="*/ 37714 h 7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7" h="75427">
                  <a:moveTo>
                    <a:pt x="75428" y="37714"/>
                  </a:moveTo>
                  <a:cubicBezTo>
                    <a:pt x="75428" y="58543"/>
                    <a:pt x="58543" y="75428"/>
                    <a:pt x="37714" y="75428"/>
                  </a:cubicBezTo>
                  <a:cubicBezTo>
                    <a:pt x="16885" y="75428"/>
                    <a:pt x="0" y="58543"/>
                    <a:pt x="0" y="37714"/>
                  </a:cubicBezTo>
                  <a:cubicBezTo>
                    <a:pt x="0" y="16885"/>
                    <a:pt x="16885" y="0"/>
                    <a:pt x="37714" y="0"/>
                  </a:cubicBezTo>
                  <a:cubicBezTo>
                    <a:pt x="58543" y="0"/>
                    <a:pt x="75428" y="16885"/>
                    <a:pt x="75428" y="37714"/>
                  </a:cubicBezTo>
                  <a:close/>
                </a:path>
              </a:pathLst>
            </a:custGeom>
            <a:solidFill>
              <a:schemeClr val="accent1"/>
            </a:solidFill>
            <a:ln w="322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AD8F8D10-5624-4EDA-A8D0-ADE82F441680}"/>
                </a:ext>
              </a:extLst>
            </p:cNvPr>
            <p:cNvSpPr/>
            <p:nvPr/>
          </p:nvSpPr>
          <p:spPr bwMode="auto">
            <a:xfrm>
              <a:off x="5651432" y="4221661"/>
              <a:ext cx="203924" cy="350324"/>
            </a:xfrm>
            <a:custGeom>
              <a:avLst/>
              <a:gdLst>
                <a:gd name="connsiteX0" fmla="*/ 27637 w 203924"/>
                <a:gd name="connsiteY0" fmla="*/ 2848 h 350324"/>
                <a:gd name="connsiteX1" fmla="*/ 41431 w 203924"/>
                <a:gd name="connsiteY1" fmla="*/ 2868 h 350324"/>
                <a:gd name="connsiteX2" fmla="*/ 198230 w 203924"/>
                <a:gd name="connsiteY2" fmla="*/ 160105 h 350324"/>
                <a:gd name="connsiteX3" fmla="*/ 198191 w 203924"/>
                <a:gd name="connsiteY3" fmla="*/ 187692 h 350324"/>
                <a:gd name="connsiteX4" fmla="*/ 198177 w 203924"/>
                <a:gd name="connsiteY4" fmla="*/ 187707 h 350324"/>
                <a:gd name="connsiteX5" fmla="*/ 197991 w 203924"/>
                <a:gd name="connsiteY5" fmla="*/ 188153 h 350324"/>
                <a:gd name="connsiteX6" fmla="*/ 38222 w 203924"/>
                <a:gd name="connsiteY6" fmla="*/ 347476 h 350324"/>
                <a:gd name="connsiteX7" fmla="*/ 24429 w 203924"/>
                <a:gd name="connsiteY7" fmla="*/ 347458 h 350324"/>
                <a:gd name="connsiteX8" fmla="*/ 2848 w 203924"/>
                <a:gd name="connsiteY8" fmla="*/ 325818 h 350324"/>
                <a:gd name="connsiteX9" fmla="*/ 2868 w 203924"/>
                <a:gd name="connsiteY9" fmla="*/ 312024 h 350324"/>
                <a:gd name="connsiteX10" fmla="*/ 141097 w 203924"/>
                <a:gd name="connsiteY10" fmla="*/ 174180 h 350324"/>
                <a:gd name="connsiteX11" fmla="*/ 5748 w 203924"/>
                <a:gd name="connsiteY11" fmla="*/ 38452 h 350324"/>
                <a:gd name="connsiteX12" fmla="*/ 5767 w 203924"/>
                <a:gd name="connsiteY12" fmla="*/ 24658 h 350324"/>
                <a:gd name="connsiteX13" fmla="*/ 27637 w 203924"/>
                <a:gd name="connsiteY13" fmla="*/ 2848 h 3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924" h="350324">
                  <a:moveTo>
                    <a:pt x="27637" y="2848"/>
                  </a:moveTo>
                  <a:cubicBezTo>
                    <a:pt x="31452" y="-956"/>
                    <a:pt x="37627" y="-947"/>
                    <a:pt x="41431" y="2868"/>
                  </a:cubicBezTo>
                  <a:lnTo>
                    <a:pt x="198230" y="160105"/>
                  </a:lnTo>
                  <a:cubicBezTo>
                    <a:pt x="205837" y="167733"/>
                    <a:pt x="205820" y="180084"/>
                    <a:pt x="198191" y="187692"/>
                  </a:cubicBezTo>
                  <a:lnTo>
                    <a:pt x="198177" y="187707"/>
                  </a:lnTo>
                  <a:lnTo>
                    <a:pt x="197991" y="188153"/>
                  </a:lnTo>
                  <a:lnTo>
                    <a:pt x="38222" y="347476"/>
                  </a:lnTo>
                  <a:cubicBezTo>
                    <a:pt x="34407" y="351281"/>
                    <a:pt x="28232" y="351273"/>
                    <a:pt x="24429" y="347458"/>
                  </a:cubicBezTo>
                  <a:lnTo>
                    <a:pt x="2848" y="325818"/>
                  </a:lnTo>
                  <a:cubicBezTo>
                    <a:pt x="-956" y="322003"/>
                    <a:pt x="-948" y="315829"/>
                    <a:pt x="2868" y="312024"/>
                  </a:cubicBezTo>
                  <a:lnTo>
                    <a:pt x="141097" y="174180"/>
                  </a:lnTo>
                  <a:lnTo>
                    <a:pt x="5748" y="38452"/>
                  </a:lnTo>
                  <a:cubicBezTo>
                    <a:pt x="1944" y="34637"/>
                    <a:pt x="1952" y="28462"/>
                    <a:pt x="5767" y="24658"/>
                  </a:cubicBezTo>
                  <a:lnTo>
                    <a:pt x="27637" y="2848"/>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3" name="Freeform: Shape 282">
              <a:extLst>
                <a:ext uri="{FF2B5EF4-FFF2-40B4-BE49-F238E27FC236}">
                  <a16:creationId xmlns:a16="http://schemas.microsoft.com/office/drawing/2014/main" id="{5BDF971C-33D0-4C17-BA66-B2BA4CC46CA6}"/>
                </a:ext>
              </a:extLst>
            </p:cNvPr>
            <p:cNvSpPr/>
            <p:nvPr/>
          </p:nvSpPr>
          <p:spPr bwMode="auto">
            <a:xfrm>
              <a:off x="5269944" y="4222104"/>
              <a:ext cx="203980" cy="350178"/>
            </a:xfrm>
            <a:custGeom>
              <a:avLst/>
              <a:gdLst>
                <a:gd name="connsiteX0" fmla="*/ 176287 w 203980"/>
                <a:gd name="connsiteY0" fmla="*/ 2849 h 350178"/>
                <a:gd name="connsiteX1" fmla="*/ 197927 w 203980"/>
                <a:gd name="connsiteY1" fmla="*/ 24428 h 350178"/>
                <a:gd name="connsiteX2" fmla="*/ 197947 w 203980"/>
                <a:gd name="connsiteY2" fmla="*/ 38221 h 350178"/>
                <a:gd name="connsiteX3" fmla="*/ 62698 w 203980"/>
                <a:gd name="connsiteY3" fmla="*/ 173848 h 350178"/>
                <a:gd name="connsiteX4" fmla="*/ 201114 w 203980"/>
                <a:gd name="connsiteY4" fmla="*/ 311878 h 350178"/>
                <a:gd name="connsiteX5" fmla="*/ 201133 w 203980"/>
                <a:gd name="connsiteY5" fmla="*/ 325672 h 350178"/>
                <a:gd name="connsiteX6" fmla="*/ 179554 w 203980"/>
                <a:gd name="connsiteY6" fmla="*/ 347312 h 350178"/>
                <a:gd name="connsiteX7" fmla="*/ 165760 w 203980"/>
                <a:gd name="connsiteY7" fmla="*/ 347331 h 350178"/>
                <a:gd name="connsiteX8" fmla="*/ 5991 w 203980"/>
                <a:gd name="connsiteY8" fmla="*/ 188007 h 350178"/>
                <a:gd name="connsiteX9" fmla="*/ 5950 w 203980"/>
                <a:gd name="connsiteY9" fmla="*/ 187907 h 350178"/>
                <a:gd name="connsiteX10" fmla="*/ 5734 w 203980"/>
                <a:gd name="connsiteY10" fmla="*/ 187691 h 350178"/>
                <a:gd name="connsiteX11" fmla="*/ 5695 w 203980"/>
                <a:gd name="connsiteY11" fmla="*/ 160104 h 350178"/>
                <a:gd name="connsiteX12" fmla="*/ 162493 w 203980"/>
                <a:gd name="connsiteY12" fmla="*/ 2868 h 350178"/>
                <a:gd name="connsiteX13" fmla="*/ 176287 w 203980"/>
                <a:gd name="connsiteY13" fmla="*/ 2849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980" h="350178">
                  <a:moveTo>
                    <a:pt x="176287" y="2849"/>
                  </a:moveTo>
                  <a:lnTo>
                    <a:pt x="197927" y="24428"/>
                  </a:lnTo>
                  <a:cubicBezTo>
                    <a:pt x="201742" y="28232"/>
                    <a:pt x="201750" y="34407"/>
                    <a:pt x="197947" y="38221"/>
                  </a:cubicBezTo>
                  <a:lnTo>
                    <a:pt x="62698" y="173848"/>
                  </a:lnTo>
                  <a:lnTo>
                    <a:pt x="201114" y="311878"/>
                  </a:lnTo>
                  <a:cubicBezTo>
                    <a:pt x="204929" y="315682"/>
                    <a:pt x="204937" y="321858"/>
                    <a:pt x="201133" y="325672"/>
                  </a:cubicBezTo>
                  <a:lnTo>
                    <a:pt x="179554" y="347312"/>
                  </a:lnTo>
                  <a:cubicBezTo>
                    <a:pt x="175750" y="351127"/>
                    <a:pt x="169575" y="351135"/>
                    <a:pt x="165760" y="347331"/>
                  </a:cubicBezTo>
                  <a:lnTo>
                    <a:pt x="5991" y="188007"/>
                  </a:lnTo>
                  <a:lnTo>
                    <a:pt x="5950" y="187907"/>
                  </a:lnTo>
                  <a:lnTo>
                    <a:pt x="5734" y="187691"/>
                  </a:lnTo>
                  <a:cubicBezTo>
                    <a:pt x="-1895" y="180085"/>
                    <a:pt x="-1913" y="167734"/>
                    <a:pt x="5695" y="160104"/>
                  </a:cubicBezTo>
                  <a:lnTo>
                    <a:pt x="162493" y="2868"/>
                  </a:lnTo>
                  <a:cubicBezTo>
                    <a:pt x="166297" y="-947"/>
                    <a:pt x="172474" y="-956"/>
                    <a:pt x="176287" y="2849"/>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84" name="TextBox 283">
            <a:extLst>
              <a:ext uri="{FF2B5EF4-FFF2-40B4-BE49-F238E27FC236}">
                <a16:creationId xmlns:a16="http://schemas.microsoft.com/office/drawing/2014/main" id="{72C264DE-BA14-4E53-A639-323348849731}"/>
              </a:ext>
            </a:extLst>
          </p:cNvPr>
          <p:cNvSpPr txBox="1"/>
          <p:nvPr/>
        </p:nvSpPr>
        <p:spPr>
          <a:xfrm>
            <a:off x="7461198" y="5701646"/>
            <a:ext cx="79413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t>VNet</a:t>
            </a:r>
            <a:endPar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endParaRPr>
          </a:p>
        </p:txBody>
      </p:sp>
      <p:sp>
        <p:nvSpPr>
          <p:cNvPr id="291" name="TextBox 290">
            <a:extLst>
              <a:ext uri="{FF2B5EF4-FFF2-40B4-BE49-F238E27FC236}">
                <a16:creationId xmlns:a16="http://schemas.microsoft.com/office/drawing/2014/main" id="{CF9CB8BF-7779-47DC-A13F-A0FB25E29959}"/>
              </a:ext>
            </a:extLst>
          </p:cNvPr>
          <p:cNvSpPr txBox="1"/>
          <p:nvPr/>
        </p:nvSpPr>
        <p:spPr>
          <a:xfrm>
            <a:off x="6459746" y="5701646"/>
            <a:ext cx="103881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2917">
                      <a:prstClr val="black"/>
                    </a:gs>
                    <a:gs pos="30000">
                      <a:prstClr val="black"/>
                    </a:gs>
                  </a:gsLst>
                  <a:lin ang="5400000" scaled="0"/>
                </a:gradFill>
                <a:effectLst/>
                <a:uLnTx/>
                <a:uFillTx/>
                <a:latin typeface="Segoe UI Semibold" panose="020B0502040204020203" pitchFamily="34" charset="0"/>
                <a:ea typeface="+mn-ea"/>
                <a:cs typeface="Segoe UI Semibold" panose="020B0502040204020203" pitchFamily="34" charset="0"/>
              </a:rPr>
              <a:t>Azure Services</a:t>
            </a:r>
          </a:p>
        </p:txBody>
      </p:sp>
      <p:grpSp>
        <p:nvGrpSpPr>
          <p:cNvPr id="292" name="Group 47">
            <a:extLst>
              <a:ext uri="{FF2B5EF4-FFF2-40B4-BE49-F238E27FC236}">
                <a16:creationId xmlns:a16="http://schemas.microsoft.com/office/drawing/2014/main" id="{BE353656-047F-4124-935E-5B1F693DB712}"/>
              </a:ext>
            </a:extLst>
          </p:cNvPr>
          <p:cNvGrpSpPr>
            <a:grpSpLocks noChangeAspect="1"/>
          </p:cNvGrpSpPr>
          <p:nvPr/>
        </p:nvGrpSpPr>
        <p:grpSpPr bwMode="auto">
          <a:xfrm>
            <a:off x="6728600" y="5126835"/>
            <a:ext cx="495300" cy="495300"/>
            <a:chOff x="3411" y="999"/>
            <a:chExt cx="312" cy="312"/>
          </a:xfrm>
        </p:grpSpPr>
        <p:sp>
          <p:nvSpPr>
            <p:cNvPr id="293" name="AutoShape 46">
              <a:extLst>
                <a:ext uri="{FF2B5EF4-FFF2-40B4-BE49-F238E27FC236}">
                  <a16:creationId xmlns:a16="http://schemas.microsoft.com/office/drawing/2014/main" id="{38CEDAF5-118D-40A0-819D-765DCCC685A5}"/>
                </a:ext>
              </a:extLst>
            </p:cNvPr>
            <p:cNvSpPr>
              <a:spLocks noChangeAspect="1" noChangeArrowheads="1" noTextEdit="1"/>
            </p:cNvSpPr>
            <p:nvPr/>
          </p:nvSpPr>
          <p:spPr bwMode="auto">
            <a:xfrm>
              <a:off x="3411" y="999"/>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4" name="Freeform 48">
              <a:extLst>
                <a:ext uri="{FF2B5EF4-FFF2-40B4-BE49-F238E27FC236}">
                  <a16:creationId xmlns:a16="http://schemas.microsoft.com/office/drawing/2014/main" id="{90BEB9DB-63C1-44BB-935E-B4ABBDBBE7A5}"/>
                </a:ext>
              </a:extLst>
            </p:cNvPr>
            <p:cNvSpPr>
              <a:spLocks noEditPoints="1"/>
            </p:cNvSpPr>
            <p:nvPr/>
          </p:nvSpPr>
          <p:spPr bwMode="auto">
            <a:xfrm>
              <a:off x="3411" y="999"/>
              <a:ext cx="312" cy="312"/>
            </a:xfrm>
            <a:custGeom>
              <a:avLst/>
              <a:gdLst>
                <a:gd name="T0" fmla="*/ 683 w 1366"/>
                <a:gd name="T1" fmla="*/ 128 h 1365"/>
                <a:gd name="T2" fmla="*/ 899 w 1366"/>
                <a:gd name="T3" fmla="*/ 171 h 1365"/>
                <a:gd name="T4" fmla="*/ 1075 w 1366"/>
                <a:gd name="T5" fmla="*/ 290 h 1365"/>
                <a:gd name="T6" fmla="*/ 1194 w 1366"/>
                <a:gd name="T7" fmla="*/ 466 h 1365"/>
                <a:gd name="T8" fmla="*/ 1238 w 1366"/>
                <a:gd name="T9" fmla="*/ 682 h 1365"/>
                <a:gd name="T10" fmla="*/ 1194 w 1366"/>
                <a:gd name="T11" fmla="*/ 898 h 1365"/>
                <a:gd name="T12" fmla="*/ 1075 w 1366"/>
                <a:gd name="T13" fmla="*/ 1075 h 1365"/>
                <a:gd name="T14" fmla="*/ 899 w 1366"/>
                <a:gd name="T15" fmla="*/ 1193 h 1365"/>
                <a:gd name="T16" fmla="*/ 683 w 1366"/>
                <a:gd name="T17" fmla="*/ 1237 h 1365"/>
                <a:gd name="T18" fmla="*/ 467 w 1366"/>
                <a:gd name="T19" fmla="*/ 1193 h 1365"/>
                <a:gd name="T20" fmla="*/ 291 w 1366"/>
                <a:gd name="T21" fmla="*/ 1075 h 1365"/>
                <a:gd name="T22" fmla="*/ 172 w 1366"/>
                <a:gd name="T23" fmla="*/ 898 h 1365"/>
                <a:gd name="T24" fmla="*/ 128 w 1366"/>
                <a:gd name="T25" fmla="*/ 682 h 1365"/>
                <a:gd name="T26" fmla="*/ 172 w 1366"/>
                <a:gd name="T27" fmla="*/ 466 h 1365"/>
                <a:gd name="T28" fmla="*/ 291 w 1366"/>
                <a:gd name="T29" fmla="*/ 290 h 1365"/>
                <a:gd name="T30" fmla="*/ 467 w 1366"/>
                <a:gd name="T31" fmla="*/ 171 h 1365"/>
                <a:gd name="T32" fmla="*/ 683 w 1366"/>
                <a:gd name="T33" fmla="*/ 128 h 1365"/>
                <a:gd name="T34" fmla="*/ 683 w 1366"/>
                <a:gd name="T35" fmla="*/ 0 h 1365"/>
                <a:gd name="T36" fmla="*/ 0 w 1366"/>
                <a:gd name="T37" fmla="*/ 682 h 1365"/>
                <a:gd name="T38" fmla="*/ 683 w 1366"/>
                <a:gd name="T39" fmla="*/ 1365 h 1365"/>
                <a:gd name="T40" fmla="*/ 1366 w 1366"/>
                <a:gd name="T41" fmla="*/ 682 h 1365"/>
                <a:gd name="T42" fmla="*/ 683 w 1366"/>
                <a:gd name="T43" fmla="*/ 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6" h="1365">
                  <a:moveTo>
                    <a:pt x="683" y="128"/>
                  </a:moveTo>
                  <a:cubicBezTo>
                    <a:pt x="758" y="128"/>
                    <a:pt x="831" y="142"/>
                    <a:pt x="899" y="171"/>
                  </a:cubicBezTo>
                  <a:cubicBezTo>
                    <a:pt x="965" y="199"/>
                    <a:pt x="1024" y="239"/>
                    <a:pt x="1075" y="290"/>
                  </a:cubicBezTo>
                  <a:cubicBezTo>
                    <a:pt x="1126" y="341"/>
                    <a:pt x="1166" y="400"/>
                    <a:pt x="1194" y="466"/>
                  </a:cubicBezTo>
                  <a:cubicBezTo>
                    <a:pt x="1223" y="535"/>
                    <a:pt x="1238" y="607"/>
                    <a:pt x="1238" y="682"/>
                  </a:cubicBezTo>
                  <a:cubicBezTo>
                    <a:pt x="1238" y="757"/>
                    <a:pt x="1223" y="830"/>
                    <a:pt x="1194" y="898"/>
                  </a:cubicBezTo>
                  <a:cubicBezTo>
                    <a:pt x="1166" y="964"/>
                    <a:pt x="1126" y="1024"/>
                    <a:pt x="1075" y="1075"/>
                  </a:cubicBezTo>
                  <a:cubicBezTo>
                    <a:pt x="1024" y="1126"/>
                    <a:pt x="965" y="1166"/>
                    <a:pt x="899" y="1193"/>
                  </a:cubicBezTo>
                  <a:cubicBezTo>
                    <a:pt x="831" y="1222"/>
                    <a:pt x="758" y="1237"/>
                    <a:pt x="683" y="1237"/>
                  </a:cubicBezTo>
                  <a:cubicBezTo>
                    <a:pt x="608" y="1237"/>
                    <a:pt x="535" y="1222"/>
                    <a:pt x="467" y="1193"/>
                  </a:cubicBezTo>
                  <a:cubicBezTo>
                    <a:pt x="401" y="1166"/>
                    <a:pt x="342" y="1126"/>
                    <a:pt x="291" y="1075"/>
                  </a:cubicBezTo>
                  <a:cubicBezTo>
                    <a:pt x="240" y="1024"/>
                    <a:pt x="200" y="964"/>
                    <a:pt x="172" y="898"/>
                  </a:cubicBezTo>
                  <a:cubicBezTo>
                    <a:pt x="143" y="830"/>
                    <a:pt x="128" y="757"/>
                    <a:pt x="128" y="682"/>
                  </a:cubicBezTo>
                  <a:cubicBezTo>
                    <a:pt x="128" y="607"/>
                    <a:pt x="143" y="535"/>
                    <a:pt x="172" y="466"/>
                  </a:cubicBezTo>
                  <a:cubicBezTo>
                    <a:pt x="200" y="400"/>
                    <a:pt x="240" y="341"/>
                    <a:pt x="291" y="290"/>
                  </a:cubicBezTo>
                  <a:cubicBezTo>
                    <a:pt x="342" y="239"/>
                    <a:pt x="401" y="199"/>
                    <a:pt x="467" y="171"/>
                  </a:cubicBezTo>
                  <a:cubicBezTo>
                    <a:pt x="535" y="142"/>
                    <a:pt x="608" y="128"/>
                    <a:pt x="683" y="128"/>
                  </a:cubicBezTo>
                  <a:moveTo>
                    <a:pt x="683" y="0"/>
                  </a:moveTo>
                  <a:cubicBezTo>
                    <a:pt x="306" y="0"/>
                    <a:pt x="0" y="305"/>
                    <a:pt x="0" y="682"/>
                  </a:cubicBezTo>
                  <a:cubicBezTo>
                    <a:pt x="0" y="1059"/>
                    <a:pt x="306" y="1365"/>
                    <a:pt x="683" y="1365"/>
                  </a:cubicBezTo>
                  <a:cubicBezTo>
                    <a:pt x="1060" y="1365"/>
                    <a:pt x="1366" y="1059"/>
                    <a:pt x="1366" y="682"/>
                  </a:cubicBezTo>
                  <a:cubicBezTo>
                    <a:pt x="1366" y="305"/>
                    <a:pt x="1060" y="0"/>
                    <a:pt x="68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5" name="Freeform 49">
              <a:extLst>
                <a:ext uri="{FF2B5EF4-FFF2-40B4-BE49-F238E27FC236}">
                  <a16:creationId xmlns:a16="http://schemas.microsoft.com/office/drawing/2014/main" id="{3EB06D29-F6B9-4DCA-BF5D-6FB53EF38E32}"/>
                </a:ext>
              </a:extLst>
            </p:cNvPr>
            <p:cNvSpPr>
              <a:spLocks noEditPoints="1"/>
            </p:cNvSpPr>
            <p:nvPr/>
          </p:nvSpPr>
          <p:spPr bwMode="auto">
            <a:xfrm>
              <a:off x="3479" y="1077"/>
              <a:ext cx="176" cy="156"/>
            </a:xfrm>
            <a:custGeom>
              <a:avLst/>
              <a:gdLst>
                <a:gd name="T0" fmla="*/ 387 w 774"/>
                <a:gd name="T1" fmla="*/ 128 h 683"/>
                <a:gd name="T2" fmla="*/ 466 w 774"/>
                <a:gd name="T3" fmla="*/ 143 h 683"/>
                <a:gd name="T4" fmla="*/ 583 w 774"/>
                <a:gd name="T5" fmla="*/ 257 h 683"/>
                <a:gd name="T6" fmla="*/ 585 w 774"/>
                <a:gd name="T7" fmla="*/ 420 h 683"/>
                <a:gd name="T8" fmla="*/ 505 w 774"/>
                <a:gd name="T9" fmla="*/ 519 h 683"/>
                <a:gd name="T10" fmla="*/ 387 w 774"/>
                <a:gd name="T11" fmla="*/ 555 h 683"/>
                <a:gd name="T12" fmla="*/ 308 w 774"/>
                <a:gd name="T13" fmla="*/ 539 h 683"/>
                <a:gd name="T14" fmla="*/ 191 w 774"/>
                <a:gd name="T15" fmla="*/ 426 h 683"/>
                <a:gd name="T16" fmla="*/ 189 w 774"/>
                <a:gd name="T17" fmla="*/ 262 h 683"/>
                <a:gd name="T18" fmla="*/ 269 w 774"/>
                <a:gd name="T19" fmla="*/ 164 h 683"/>
                <a:gd name="T20" fmla="*/ 387 w 774"/>
                <a:gd name="T21" fmla="*/ 128 h 683"/>
                <a:gd name="T22" fmla="*/ 387 w 774"/>
                <a:gd name="T23" fmla="*/ 128 h 683"/>
                <a:gd name="T24" fmla="*/ 387 w 774"/>
                <a:gd name="T25" fmla="*/ 0 h 683"/>
                <a:gd name="T26" fmla="*/ 70 w 774"/>
                <a:gd name="T27" fmla="*/ 215 h 683"/>
                <a:gd name="T28" fmla="*/ 261 w 774"/>
                <a:gd name="T29" fmla="*/ 658 h 683"/>
                <a:gd name="T30" fmla="*/ 387 w 774"/>
                <a:gd name="T31" fmla="*/ 683 h 683"/>
                <a:gd name="T32" fmla="*/ 704 w 774"/>
                <a:gd name="T33" fmla="*/ 468 h 683"/>
                <a:gd name="T34" fmla="*/ 513 w 774"/>
                <a:gd name="T35" fmla="*/ 24 h 683"/>
                <a:gd name="T36" fmla="*/ 387 w 774"/>
                <a:gd name="T37"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4" h="683">
                  <a:moveTo>
                    <a:pt x="387" y="128"/>
                  </a:moveTo>
                  <a:cubicBezTo>
                    <a:pt x="414" y="128"/>
                    <a:pt x="441" y="133"/>
                    <a:pt x="466" y="143"/>
                  </a:cubicBezTo>
                  <a:cubicBezTo>
                    <a:pt x="519" y="164"/>
                    <a:pt x="560" y="205"/>
                    <a:pt x="583" y="257"/>
                  </a:cubicBezTo>
                  <a:cubicBezTo>
                    <a:pt x="605" y="309"/>
                    <a:pt x="606" y="367"/>
                    <a:pt x="585" y="420"/>
                  </a:cubicBezTo>
                  <a:cubicBezTo>
                    <a:pt x="569" y="461"/>
                    <a:pt x="541" y="495"/>
                    <a:pt x="505" y="519"/>
                  </a:cubicBezTo>
                  <a:cubicBezTo>
                    <a:pt x="470" y="542"/>
                    <a:pt x="429" y="555"/>
                    <a:pt x="387" y="555"/>
                  </a:cubicBezTo>
                  <a:cubicBezTo>
                    <a:pt x="360" y="555"/>
                    <a:pt x="333" y="550"/>
                    <a:pt x="308" y="539"/>
                  </a:cubicBezTo>
                  <a:cubicBezTo>
                    <a:pt x="255" y="518"/>
                    <a:pt x="214" y="478"/>
                    <a:pt x="191" y="426"/>
                  </a:cubicBezTo>
                  <a:cubicBezTo>
                    <a:pt x="169" y="373"/>
                    <a:pt x="168" y="315"/>
                    <a:pt x="189" y="262"/>
                  </a:cubicBezTo>
                  <a:cubicBezTo>
                    <a:pt x="205" y="222"/>
                    <a:pt x="233" y="188"/>
                    <a:pt x="269" y="164"/>
                  </a:cubicBezTo>
                  <a:cubicBezTo>
                    <a:pt x="304" y="140"/>
                    <a:pt x="345" y="128"/>
                    <a:pt x="387" y="128"/>
                  </a:cubicBezTo>
                  <a:cubicBezTo>
                    <a:pt x="387" y="128"/>
                    <a:pt x="387" y="128"/>
                    <a:pt x="387" y="128"/>
                  </a:cubicBezTo>
                  <a:moveTo>
                    <a:pt x="387" y="0"/>
                  </a:moveTo>
                  <a:cubicBezTo>
                    <a:pt x="252" y="0"/>
                    <a:pt x="123" y="81"/>
                    <a:pt x="70" y="215"/>
                  </a:cubicBezTo>
                  <a:cubicBezTo>
                    <a:pt x="0" y="390"/>
                    <a:pt x="86" y="588"/>
                    <a:pt x="261" y="658"/>
                  </a:cubicBezTo>
                  <a:cubicBezTo>
                    <a:pt x="302" y="675"/>
                    <a:pt x="345" y="683"/>
                    <a:pt x="387" y="683"/>
                  </a:cubicBezTo>
                  <a:cubicBezTo>
                    <a:pt x="522" y="683"/>
                    <a:pt x="651" y="601"/>
                    <a:pt x="704" y="468"/>
                  </a:cubicBezTo>
                  <a:cubicBezTo>
                    <a:pt x="774" y="293"/>
                    <a:pt x="688" y="94"/>
                    <a:pt x="513" y="24"/>
                  </a:cubicBezTo>
                  <a:cubicBezTo>
                    <a:pt x="472" y="8"/>
                    <a:pt x="429" y="0"/>
                    <a:pt x="38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6" name="Freeform 50">
              <a:extLst>
                <a:ext uri="{FF2B5EF4-FFF2-40B4-BE49-F238E27FC236}">
                  <a16:creationId xmlns:a16="http://schemas.microsoft.com/office/drawing/2014/main" id="{AD06934F-1C32-40EF-8BC0-5F9CDD583981}"/>
                </a:ext>
              </a:extLst>
            </p:cNvPr>
            <p:cNvSpPr>
              <a:spLocks/>
            </p:cNvSpPr>
            <p:nvPr/>
          </p:nvSpPr>
          <p:spPr bwMode="auto">
            <a:xfrm>
              <a:off x="3479" y="1112"/>
              <a:ext cx="22" cy="24"/>
            </a:xfrm>
            <a:custGeom>
              <a:avLst/>
              <a:gdLst>
                <a:gd name="T0" fmla="*/ 22 w 22"/>
                <a:gd name="T1" fmla="*/ 6 h 24"/>
                <a:gd name="T2" fmla="*/ 14 w 22"/>
                <a:gd name="T3" fmla="*/ 24 h 24"/>
                <a:gd name="T4" fmla="*/ 0 w 22"/>
                <a:gd name="T5" fmla="*/ 19 h 24"/>
                <a:gd name="T6" fmla="*/ 8 w 22"/>
                <a:gd name="T7" fmla="*/ 0 h 24"/>
                <a:gd name="T8" fmla="*/ 22 w 22"/>
                <a:gd name="T9" fmla="*/ 6 h 24"/>
              </a:gdLst>
              <a:ahLst/>
              <a:cxnLst>
                <a:cxn ang="0">
                  <a:pos x="T0" y="T1"/>
                </a:cxn>
                <a:cxn ang="0">
                  <a:pos x="T2" y="T3"/>
                </a:cxn>
                <a:cxn ang="0">
                  <a:pos x="T4" y="T5"/>
                </a:cxn>
                <a:cxn ang="0">
                  <a:pos x="T6" y="T7"/>
                </a:cxn>
                <a:cxn ang="0">
                  <a:pos x="T8" y="T9"/>
                </a:cxn>
              </a:cxnLst>
              <a:rect l="0" t="0" r="r" b="b"/>
              <a:pathLst>
                <a:path w="22" h="24">
                  <a:moveTo>
                    <a:pt x="22" y="6"/>
                  </a:moveTo>
                  <a:lnTo>
                    <a:pt x="14" y="24"/>
                  </a:lnTo>
                  <a:lnTo>
                    <a:pt x="0" y="19"/>
                  </a:lnTo>
                  <a:lnTo>
                    <a:pt x="8" y="0"/>
                  </a:lnTo>
                  <a:lnTo>
                    <a:pt x="22" y="6"/>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7" name="Freeform 51">
              <a:extLst>
                <a:ext uri="{FF2B5EF4-FFF2-40B4-BE49-F238E27FC236}">
                  <a16:creationId xmlns:a16="http://schemas.microsoft.com/office/drawing/2014/main" id="{72AA106A-E0BB-403B-9B5F-F721BB4E8459}"/>
                </a:ext>
              </a:extLst>
            </p:cNvPr>
            <p:cNvSpPr>
              <a:spLocks/>
            </p:cNvSpPr>
            <p:nvPr/>
          </p:nvSpPr>
          <p:spPr bwMode="auto">
            <a:xfrm>
              <a:off x="3633" y="1174"/>
              <a:ext cx="22" cy="24"/>
            </a:xfrm>
            <a:custGeom>
              <a:avLst/>
              <a:gdLst>
                <a:gd name="T0" fmla="*/ 22 w 22"/>
                <a:gd name="T1" fmla="*/ 5 h 24"/>
                <a:gd name="T2" fmla="*/ 14 w 22"/>
                <a:gd name="T3" fmla="*/ 24 h 24"/>
                <a:gd name="T4" fmla="*/ 0 w 22"/>
                <a:gd name="T5" fmla="*/ 18 h 24"/>
                <a:gd name="T6" fmla="*/ 8 w 22"/>
                <a:gd name="T7" fmla="*/ 0 h 24"/>
                <a:gd name="T8" fmla="*/ 22 w 22"/>
                <a:gd name="T9" fmla="*/ 5 h 24"/>
              </a:gdLst>
              <a:ahLst/>
              <a:cxnLst>
                <a:cxn ang="0">
                  <a:pos x="T0" y="T1"/>
                </a:cxn>
                <a:cxn ang="0">
                  <a:pos x="T2" y="T3"/>
                </a:cxn>
                <a:cxn ang="0">
                  <a:pos x="T4" y="T5"/>
                </a:cxn>
                <a:cxn ang="0">
                  <a:pos x="T6" y="T7"/>
                </a:cxn>
                <a:cxn ang="0">
                  <a:pos x="T8" y="T9"/>
                </a:cxn>
              </a:cxnLst>
              <a:rect l="0" t="0" r="r" b="b"/>
              <a:pathLst>
                <a:path w="22" h="24">
                  <a:moveTo>
                    <a:pt x="22" y="5"/>
                  </a:moveTo>
                  <a:lnTo>
                    <a:pt x="14" y="24"/>
                  </a:lnTo>
                  <a:lnTo>
                    <a:pt x="0" y="18"/>
                  </a:lnTo>
                  <a:lnTo>
                    <a:pt x="8" y="0"/>
                  </a:lnTo>
                  <a:lnTo>
                    <a:pt x="22" y="5"/>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8" name="Freeform 52">
              <a:extLst>
                <a:ext uri="{FF2B5EF4-FFF2-40B4-BE49-F238E27FC236}">
                  <a16:creationId xmlns:a16="http://schemas.microsoft.com/office/drawing/2014/main" id="{02E66420-046B-4F52-B1EE-4734B38E10C4}"/>
                </a:ext>
              </a:extLst>
            </p:cNvPr>
            <p:cNvSpPr>
              <a:spLocks/>
            </p:cNvSpPr>
            <p:nvPr/>
          </p:nvSpPr>
          <p:spPr bwMode="auto">
            <a:xfrm>
              <a:off x="3586" y="1067"/>
              <a:ext cx="24" cy="22"/>
            </a:xfrm>
            <a:custGeom>
              <a:avLst/>
              <a:gdLst>
                <a:gd name="T0" fmla="*/ 5 w 24"/>
                <a:gd name="T1" fmla="*/ 0 h 22"/>
                <a:gd name="T2" fmla="*/ 24 w 24"/>
                <a:gd name="T3" fmla="*/ 8 h 22"/>
                <a:gd name="T4" fmla="*/ 18 w 24"/>
                <a:gd name="T5" fmla="*/ 22 h 22"/>
                <a:gd name="T6" fmla="*/ 0 w 24"/>
                <a:gd name="T7" fmla="*/ 14 h 22"/>
                <a:gd name="T8" fmla="*/ 5 w 24"/>
                <a:gd name="T9" fmla="*/ 0 h 22"/>
              </a:gdLst>
              <a:ahLst/>
              <a:cxnLst>
                <a:cxn ang="0">
                  <a:pos x="T0" y="T1"/>
                </a:cxn>
                <a:cxn ang="0">
                  <a:pos x="T2" y="T3"/>
                </a:cxn>
                <a:cxn ang="0">
                  <a:pos x="T4" y="T5"/>
                </a:cxn>
                <a:cxn ang="0">
                  <a:pos x="T6" y="T7"/>
                </a:cxn>
                <a:cxn ang="0">
                  <a:pos x="T8" y="T9"/>
                </a:cxn>
              </a:cxnLst>
              <a:rect l="0" t="0" r="r" b="b"/>
              <a:pathLst>
                <a:path w="24" h="22">
                  <a:moveTo>
                    <a:pt x="5" y="0"/>
                  </a:moveTo>
                  <a:lnTo>
                    <a:pt x="24" y="8"/>
                  </a:lnTo>
                  <a:lnTo>
                    <a:pt x="18" y="22"/>
                  </a:lnTo>
                  <a:lnTo>
                    <a:pt x="0" y="14"/>
                  </a:lnTo>
                  <a:lnTo>
                    <a:pt x="5"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99" name="Freeform 53">
              <a:extLst>
                <a:ext uri="{FF2B5EF4-FFF2-40B4-BE49-F238E27FC236}">
                  <a16:creationId xmlns:a16="http://schemas.microsoft.com/office/drawing/2014/main" id="{1DA61E7A-97A3-4D48-ADB1-BB073C616E42}"/>
                </a:ext>
              </a:extLst>
            </p:cNvPr>
            <p:cNvSpPr>
              <a:spLocks/>
            </p:cNvSpPr>
            <p:nvPr/>
          </p:nvSpPr>
          <p:spPr bwMode="auto">
            <a:xfrm>
              <a:off x="3524" y="1221"/>
              <a:ext cx="25" cy="22"/>
            </a:xfrm>
            <a:custGeom>
              <a:avLst/>
              <a:gdLst>
                <a:gd name="T0" fmla="*/ 6 w 25"/>
                <a:gd name="T1" fmla="*/ 0 h 22"/>
                <a:gd name="T2" fmla="*/ 25 w 25"/>
                <a:gd name="T3" fmla="*/ 8 h 22"/>
                <a:gd name="T4" fmla="*/ 19 w 25"/>
                <a:gd name="T5" fmla="*/ 22 h 22"/>
                <a:gd name="T6" fmla="*/ 0 w 25"/>
                <a:gd name="T7" fmla="*/ 14 h 22"/>
                <a:gd name="T8" fmla="*/ 6 w 25"/>
                <a:gd name="T9" fmla="*/ 0 h 22"/>
              </a:gdLst>
              <a:ahLst/>
              <a:cxnLst>
                <a:cxn ang="0">
                  <a:pos x="T0" y="T1"/>
                </a:cxn>
                <a:cxn ang="0">
                  <a:pos x="T2" y="T3"/>
                </a:cxn>
                <a:cxn ang="0">
                  <a:pos x="T4" y="T5"/>
                </a:cxn>
                <a:cxn ang="0">
                  <a:pos x="T6" y="T7"/>
                </a:cxn>
                <a:cxn ang="0">
                  <a:pos x="T8" y="T9"/>
                </a:cxn>
              </a:cxnLst>
              <a:rect l="0" t="0" r="r" b="b"/>
              <a:pathLst>
                <a:path w="25" h="22">
                  <a:moveTo>
                    <a:pt x="6" y="0"/>
                  </a:moveTo>
                  <a:lnTo>
                    <a:pt x="25" y="8"/>
                  </a:lnTo>
                  <a:lnTo>
                    <a:pt x="19" y="22"/>
                  </a:lnTo>
                  <a:lnTo>
                    <a:pt x="0" y="14"/>
                  </a:lnTo>
                  <a:lnTo>
                    <a:pt x="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0" name="Freeform 54">
              <a:extLst>
                <a:ext uri="{FF2B5EF4-FFF2-40B4-BE49-F238E27FC236}">
                  <a16:creationId xmlns:a16="http://schemas.microsoft.com/office/drawing/2014/main" id="{047BDB80-A981-481E-B2C5-91FFCAE35D71}"/>
                </a:ext>
              </a:extLst>
            </p:cNvPr>
            <p:cNvSpPr>
              <a:spLocks/>
            </p:cNvSpPr>
            <p:nvPr/>
          </p:nvSpPr>
          <p:spPr bwMode="auto">
            <a:xfrm>
              <a:off x="3588" y="1220"/>
              <a:ext cx="24" cy="22"/>
            </a:xfrm>
            <a:custGeom>
              <a:avLst/>
              <a:gdLst>
                <a:gd name="T0" fmla="*/ 0 w 24"/>
                <a:gd name="T1" fmla="*/ 8 h 22"/>
                <a:gd name="T2" fmla="*/ 18 w 24"/>
                <a:gd name="T3" fmla="*/ 0 h 22"/>
                <a:gd name="T4" fmla="*/ 24 w 24"/>
                <a:gd name="T5" fmla="*/ 14 h 22"/>
                <a:gd name="T6" fmla="*/ 6 w 24"/>
                <a:gd name="T7" fmla="*/ 22 h 22"/>
                <a:gd name="T8" fmla="*/ 0 w 24"/>
                <a:gd name="T9" fmla="*/ 8 h 22"/>
              </a:gdLst>
              <a:ahLst/>
              <a:cxnLst>
                <a:cxn ang="0">
                  <a:pos x="T0" y="T1"/>
                </a:cxn>
                <a:cxn ang="0">
                  <a:pos x="T2" y="T3"/>
                </a:cxn>
                <a:cxn ang="0">
                  <a:pos x="T4" y="T5"/>
                </a:cxn>
                <a:cxn ang="0">
                  <a:pos x="T6" y="T7"/>
                </a:cxn>
                <a:cxn ang="0">
                  <a:pos x="T8" y="T9"/>
                </a:cxn>
              </a:cxnLst>
              <a:rect l="0" t="0" r="r" b="b"/>
              <a:pathLst>
                <a:path w="24" h="22">
                  <a:moveTo>
                    <a:pt x="0" y="8"/>
                  </a:moveTo>
                  <a:lnTo>
                    <a:pt x="18" y="0"/>
                  </a:lnTo>
                  <a:lnTo>
                    <a:pt x="24" y="14"/>
                  </a:lnTo>
                  <a:lnTo>
                    <a:pt x="6" y="22"/>
                  </a:lnTo>
                  <a:lnTo>
                    <a:pt x="0" y="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1" name="Freeform 55">
              <a:extLst>
                <a:ext uri="{FF2B5EF4-FFF2-40B4-BE49-F238E27FC236}">
                  <a16:creationId xmlns:a16="http://schemas.microsoft.com/office/drawing/2014/main" id="{495C91D2-3FD6-46F5-9E93-C291D785CDA5}"/>
                </a:ext>
              </a:extLst>
            </p:cNvPr>
            <p:cNvSpPr>
              <a:spLocks/>
            </p:cNvSpPr>
            <p:nvPr/>
          </p:nvSpPr>
          <p:spPr bwMode="auto">
            <a:xfrm>
              <a:off x="3522" y="1068"/>
              <a:ext cx="24" cy="22"/>
            </a:xfrm>
            <a:custGeom>
              <a:avLst/>
              <a:gdLst>
                <a:gd name="T0" fmla="*/ 0 w 24"/>
                <a:gd name="T1" fmla="*/ 8 h 22"/>
                <a:gd name="T2" fmla="*/ 19 w 24"/>
                <a:gd name="T3" fmla="*/ 0 h 22"/>
                <a:gd name="T4" fmla="*/ 24 w 24"/>
                <a:gd name="T5" fmla="*/ 14 h 22"/>
                <a:gd name="T6" fmla="*/ 6 w 24"/>
                <a:gd name="T7" fmla="*/ 22 h 22"/>
                <a:gd name="T8" fmla="*/ 0 w 24"/>
                <a:gd name="T9" fmla="*/ 8 h 22"/>
              </a:gdLst>
              <a:ahLst/>
              <a:cxnLst>
                <a:cxn ang="0">
                  <a:pos x="T0" y="T1"/>
                </a:cxn>
                <a:cxn ang="0">
                  <a:pos x="T2" y="T3"/>
                </a:cxn>
                <a:cxn ang="0">
                  <a:pos x="T4" y="T5"/>
                </a:cxn>
                <a:cxn ang="0">
                  <a:pos x="T6" y="T7"/>
                </a:cxn>
                <a:cxn ang="0">
                  <a:pos x="T8" y="T9"/>
                </a:cxn>
              </a:cxnLst>
              <a:rect l="0" t="0" r="r" b="b"/>
              <a:pathLst>
                <a:path w="24" h="22">
                  <a:moveTo>
                    <a:pt x="0" y="8"/>
                  </a:moveTo>
                  <a:lnTo>
                    <a:pt x="19" y="0"/>
                  </a:lnTo>
                  <a:lnTo>
                    <a:pt x="24" y="14"/>
                  </a:lnTo>
                  <a:lnTo>
                    <a:pt x="6" y="22"/>
                  </a:lnTo>
                  <a:lnTo>
                    <a:pt x="0" y="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2" name="Freeform 56">
              <a:extLst>
                <a:ext uri="{FF2B5EF4-FFF2-40B4-BE49-F238E27FC236}">
                  <a16:creationId xmlns:a16="http://schemas.microsoft.com/office/drawing/2014/main" id="{9F2A6519-CAEC-4E9C-958A-A7C4322B2A4A}"/>
                </a:ext>
              </a:extLst>
            </p:cNvPr>
            <p:cNvSpPr>
              <a:spLocks/>
            </p:cNvSpPr>
            <p:nvPr/>
          </p:nvSpPr>
          <p:spPr bwMode="auto">
            <a:xfrm>
              <a:off x="3632" y="1110"/>
              <a:ext cx="22" cy="24"/>
            </a:xfrm>
            <a:custGeom>
              <a:avLst/>
              <a:gdLst>
                <a:gd name="T0" fmla="*/ 8 w 22"/>
                <a:gd name="T1" fmla="*/ 24 h 24"/>
                <a:gd name="T2" fmla="*/ 0 w 22"/>
                <a:gd name="T3" fmla="*/ 6 h 24"/>
                <a:gd name="T4" fmla="*/ 14 w 22"/>
                <a:gd name="T5" fmla="*/ 0 h 24"/>
                <a:gd name="T6" fmla="*/ 22 w 22"/>
                <a:gd name="T7" fmla="*/ 18 h 24"/>
                <a:gd name="T8" fmla="*/ 8 w 22"/>
                <a:gd name="T9" fmla="*/ 24 h 24"/>
              </a:gdLst>
              <a:ahLst/>
              <a:cxnLst>
                <a:cxn ang="0">
                  <a:pos x="T0" y="T1"/>
                </a:cxn>
                <a:cxn ang="0">
                  <a:pos x="T2" y="T3"/>
                </a:cxn>
                <a:cxn ang="0">
                  <a:pos x="T4" y="T5"/>
                </a:cxn>
                <a:cxn ang="0">
                  <a:pos x="T6" y="T7"/>
                </a:cxn>
                <a:cxn ang="0">
                  <a:pos x="T8" y="T9"/>
                </a:cxn>
              </a:cxnLst>
              <a:rect l="0" t="0" r="r" b="b"/>
              <a:pathLst>
                <a:path w="22" h="24">
                  <a:moveTo>
                    <a:pt x="8" y="24"/>
                  </a:moveTo>
                  <a:lnTo>
                    <a:pt x="0" y="6"/>
                  </a:lnTo>
                  <a:lnTo>
                    <a:pt x="14" y="0"/>
                  </a:lnTo>
                  <a:lnTo>
                    <a:pt x="22" y="18"/>
                  </a:lnTo>
                  <a:lnTo>
                    <a:pt x="8" y="2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3" name="Freeform 57">
              <a:extLst>
                <a:ext uri="{FF2B5EF4-FFF2-40B4-BE49-F238E27FC236}">
                  <a16:creationId xmlns:a16="http://schemas.microsoft.com/office/drawing/2014/main" id="{1545AB17-E2BB-49CF-AB20-09400DA6410E}"/>
                </a:ext>
              </a:extLst>
            </p:cNvPr>
            <p:cNvSpPr>
              <a:spLocks/>
            </p:cNvSpPr>
            <p:nvPr/>
          </p:nvSpPr>
          <p:spPr bwMode="auto">
            <a:xfrm>
              <a:off x="3480" y="1175"/>
              <a:ext cx="22" cy="25"/>
            </a:xfrm>
            <a:custGeom>
              <a:avLst/>
              <a:gdLst>
                <a:gd name="T0" fmla="*/ 8 w 22"/>
                <a:gd name="T1" fmla="*/ 25 h 25"/>
                <a:gd name="T2" fmla="*/ 0 w 22"/>
                <a:gd name="T3" fmla="*/ 6 h 25"/>
                <a:gd name="T4" fmla="*/ 14 w 22"/>
                <a:gd name="T5" fmla="*/ 0 h 25"/>
                <a:gd name="T6" fmla="*/ 22 w 22"/>
                <a:gd name="T7" fmla="*/ 19 h 25"/>
                <a:gd name="T8" fmla="*/ 8 w 22"/>
                <a:gd name="T9" fmla="*/ 25 h 25"/>
              </a:gdLst>
              <a:ahLst/>
              <a:cxnLst>
                <a:cxn ang="0">
                  <a:pos x="T0" y="T1"/>
                </a:cxn>
                <a:cxn ang="0">
                  <a:pos x="T2" y="T3"/>
                </a:cxn>
                <a:cxn ang="0">
                  <a:pos x="T4" y="T5"/>
                </a:cxn>
                <a:cxn ang="0">
                  <a:pos x="T6" y="T7"/>
                </a:cxn>
                <a:cxn ang="0">
                  <a:pos x="T8" y="T9"/>
                </a:cxn>
              </a:cxnLst>
              <a:rect l="0" t="0" r="r" b="b"/>
              <a:pathLst>
                <a:path w="22" h="25">
                  <a:moveTo>
                    <a:pt x="8" y="25"/>
                  </a:moveTo>
                  <a:lnTo>
                    <a:pt x="0" y="6"/>
                  </a:lnTo>
                  <a:lnTo>
                    <a:pt x="14" y="0"/>
                  </a:lnTo>
                  <a:lnTo>
                    <a:pt x="22" y="19"/>
                  </a:lnTo>
                  <a:lnTo>
                    <a:pt x="8" y="25"/>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304" name="Connector: Elbow 303">
            <a:extLst>
              <a:ext uri="{FF2B5EF4-FFF2-40B4-BE49-F238E27FC236}">
                <a16:creationId xmlns:a16="http://schemas.microsoft.com/office/drawing/2014/main" id="{1BB2BA1A-BA7E-4425-8A04-3CD0B0094C39}"/>
              </a:ext>
            </a:extLst>
          </p:cNvPr>
          <p:cNvCxnSpPr>
            <a:cxnSpLocks/>
            <a:stCxn id="67" idx="2"/>
            <a:endCxn id="64" idx="2"/>
          </p:cNvCxnSpPr>
          <p:nvPr/>
        </p:nvCxnSpPr>
        <p:spPr>
          <a:xfrm rot="5400000" flipH="1" flipV="1">
            <a:off x="5835230" y="2133440"/>
            <a:ext cx="659567" cy="1011217"/>
          </a:xfrm>
          <a:prstGeom prst="bentConnector3">
            <a:avLst>
              <a:gd name="adj1" fmla="val -34659"/>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4" name="Connector: Elbow 313">
            <a:extLst>
              <a:ext uri="{FF2B5EF4-FFF2-40B4-BE49-F238E27FC236}">
                <a16:creationId xmlns:a16="http://schemas.microsoft.com/office/drawing/2014/main" id="{2B717F42-A980-4DB9-80BC-B4BDD18859A1}"/>
              </a:ext>
            </a:extLst>
          </p:cNvPr>
          <p:cNvCxnSpPr>
            <a:cxnSpLocks/>
            <a:stCxn id="69" idx="3"/>
          </p:cNvCxnSpPr>
          <p:nvPr/>
        </p:nvCxnSpPr>
        <p:spPr>
          <a:xfrm>
            <a:off x="4745034" y="4535580"/>
            <a:ext cx="1925588" cy="859850"/>
          </a:xfrm>
          <a:prstGeom prst="bentConnector3">
            <a:avLst>
              <a:gd name="adj1" fmla="val 35490"/>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C44196-5B48-4354-9F6E-8198E0FC604A}"/>
              </a:ext>
            </a:extLst>
          </p:cNvPr>
          <p:cNvCxnSpPr/>
          <p:nvPr/>
        </p:nvCxnSpPr>
        <p:spPr>
          <a:xfrm flipV="1">
            <a:off x="2461015" y="1316017"/>
            <a:ext cx="0" cy="2400315"/>
          </a:xfrm>
          <a:prstGeom prst="line">
            <a:avLst/>
          </a:prstGeom>
          <a:ln w="12700">
            <a:solidFill>
              <a:schemeClr val="accent4">
                <a:lumMod val="60000"/>
                <a:lumOff val="40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82704CC0-E935-4BBA-BC9A-B352BEC490F5}"/>
              </a:ext>
            </a:extLst>
          </p:cNvPr>
          <p:cNvSpPr txBox="1"/>
          <p:nvPr/>
        </p:nvSpPr>
        <p:spPr>
          <a:xfrm>
            <a:off x="2560208" y="3473971"/>
            <a:ext cx="186224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5757A"/>
                </a:solidFill>
                <a:effectLst/>
                <a:uLnTx/>
                <a:uFillTx/>
                <a:latin typeface="Segoe UI Semibold"/>
                <a:ea typeface="+mn-ea"/>
                <a:cs typeface="+mn-cs"/>
              </a:rPr>
              <a:t>Control flow</a:t>
            </a:r>
          </a:p>
        </p:txBody>
      </p:sp>
    </p:spTree>
    <p:extLst>
      <p:ext uri="{BB962C8B-B14F-4D97-AF65-F5344CB8AC3E}">
        <p14:creationId xmlns:p14="http://schemas.microsoft.com/office/powerpoint/2010/main" val="177593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5567F-CED3-44DB-BC3E-3B06674C11E0}"/>
              </a:ext>
            </a:extLst>
          </p:cNvPr>
          <p:cNvSpPr>
            <a:spLocks noGrp="1"/>
          </p:cNvSpPr>
          <p:nvPr>
            <p:ph type="title"/>
          </p:nvPr>
        </p:nvSpPr>
        <p:spPr/>
        <p:txBody>
          <a:bodyPr/>
          <a:lstStyle/>
          <a:p>
            <a:r>
              <a:rPr lang="en-US" dirty="0">
                <a:solidFill>
                  <a:schemeClr val="accent1"/>
                </a:solidFill>
              </a:rPr>
              <a:t>Monitor: </a:t>
            </a:r>
            <a:r>
              <a:rPr lang="en-US" dirty="0"/>
              <a:t>Best-in-class management</a:t>
            </a:r>
          </a:p>
        </p:txBody>
      </p:sp>
      <p:sp>
        <p:nvSpPr>
          <p:cNvPr id="3" name="Text Placeholder 2">
            <a:extLst>
              <a:ext uri="{FF2B5EF4-FFF2-40B4-BE49-F238E27FC236}">
                <a16:creationId xmlns:a16="http://schemas.microsoft.com/office/drawing/2014/main" id="{BA053DB4-3B4F-47F1-9518-9E527BBCFF5F}"/>
              </a:ext>
            </a:extLst>
          </p:cNvPr>
          <p:cNvSpPr>
            <a:spLocks noGrp="1"/>
          </p:cNvSpPr>
          <p:nvPr>
            <p:ph type="body" sz="quarter" idx="10"/>
          </p:nvPr>
        </p:nvSpPr>
        <p:spPr>
          <a:xfrm>
            <a:off x="586390" y="1588988"/>
            <a:ext cx="4158136" cy="4263026"/>
          </a:xfrm>
        </p:spPr>
        <p:txBody>
          <a:bodyPr/>
          <a:lstStyle/>
          <a:p>
            <a:pPr>
              <a:lnSpc>
                <a:spcPct val="150000"/>
              </a:lnSpc>
            </a:pPr>
            <a:r>
              <a:rPr lang="en-US"/>
              <a:t>Lower your cost of deployment, testing, and maintenance by monitoring pipeline and activity runs with pre-built templates and UI-based views</a:t>
            </a:r>
          </a:p>
          <a:p>
            <a:pPr marL="285750" indent="-285750">
              <a:lnSpc>
                <a:spcPct val="150000"/>
              </a:lnSpc>
              <a:buFont typeface="Arial" panose="020B0604020202020204" pitchFamily="34" charset="0"/>
              <a:buChar char="•"/>
            </a:pPr>
            <a:r>
              <a:rPr lang="en-US"/>
              <a:t>Query Runs with rich language</a:t>
            </a:r>
          </a:p>
          <a:p>
            <a:pPr marL="285750" indent="-285750">
              <a:lnSpc>
                <a:spcPct val="150000"/>
              </a:lnSpc>
              <a:buFont typeface="Arial" panose="020B0604020202020204" pitchFamily="34" charset="0"/>
              <a:buChar char="•"/>
            </a:pPr>
            <a:r>
              <a:rPr lang="en-US"/>
              <a:t>Reference operational lineage between parent-child pipelines </a:t>
            </a:r>
          </a:p>
          <a:p>
            <a:pPr marL="285750" indent="-285750">
              <a:lnSpc>
                <a:spcPct val="150000"/>
              </a:lnSpc>
              <a:buFont typeface="Arial" panose="020B0604020202020204" pitchFamily="34" charset="0"/>
              <a:buChar char="•"/>
            </a:pPr>
            <a:r>
              <a:rPr lang="en-US"/>
              <a:t>Integrate Azure Monitor for diagnostics loggings, metrics and alerts, </a:t>
            </a:r>
            <a:r>
              <a:rPr lang="en-US" err="1"/>
              <a:t>anF</a:t>
            </a:r>
            <a:r>
              <a:rPr lang="en-US"/>
              <a:t> events. </a:t>
            </a:r>
          </a:p>
          <a:p>
            <a:pPr marL="285750" indent="-285750">
              <a:lnSpc>
                <a:spcPct val="150000"/>
              </a:lnSpc>
              <a:buFont typeface="Arial" panose="020B0604020202020204" pitchFamily="34" charset="0"/>
              <a:buChar char="•"/>
            </a:pPr>
            <a:r>
              <a:rPr lang="en-US"/>
              <a:t>Restate pipeline and activities</a:t>
            </a:r>
          </a:p>
        </p:txBody>
      </p:sp>
      <p:grpSp>
        <p:nvGrpSpPr>
          <p:cNvPr id="8" name="Group 7">
            <a:extLst>
              <a:ext uri="{FF2B5EF4-FFF2-40B4-BE49-F238E27FC236}">
                <a16:creationId xmlns:a16="http://schemas.microsoft.com/office/drawing/2014/main" id="{EBD1605C-7D48-4471-96CF-E2379FF5E549}"/>
              </a:ext>
            </a:extLst>
          </p:cNvPr>
          <p:cNvGrpSpPr/>
          <p:nvPr/>
        </p:nvGrpSpPr>
        <p:grpSpPr>
          <a:xfrm>
            <a:off x="5354804" y="1588988"/>
            <a:ext cx="6250807" cy="3783213"/>
            <a:chOff x="5831802" y="1447777"/>
            <a:chExt cx="4899698" cy="2965474"/>
          </a:xfrm>
        </p:grpSpPr>
        <p:sp>
          <p:nvSpPr>
            <p:cNvPr id="6" name="Rectangle: Rounded Corners 5">
              <a:extLst>
                <a:ext uri="{FF2B5EF4-FFF2-40B4-BE49-F238E27FC236}">
                  <a16:creationId xmlns:a16="http://schemas.microsoft.com/office/drawing/2014/main" id="{18378A08-7C6F-423B-843E-168D5B6272A7}"/>
                </a:ext>
              </a:extLst>
            </p:cNvPr>
            <p:cNvSpPr/>
            <p:nvPr/>
          </p:nvSpPr>
          <p:spPr bwMode="auto">
            <a:xfrm>
              <a:off x="5831802" y="1447777"/>
              <a:ext cx="4899698" cy="2965474"/>
            </a:xfrm>
            <a:prstGeom prst="roundRect">
              <a:avLst>
                <a:gd name="adj" fmla="val 2860"/>
              </a:avLst>
            </a:prstGeom>
            <a:solidFill>
              <a:schemeClr val="tx1"/>
            </a:solidFill>
            <a:ln>
              <a:noFill/>
              <a:headEnd type="none" w="med" len="med"/>
              <a:tailEnd type="none" w="med" len="med"/>
            </a:ln>
            <a:effectLst>
              <a:outerShdw blurRad="635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FEE0B394-CDCB-427F-B5BD-7209193A3582}"/>
                </a:ext>
              </a:extLst>
            </p:cNvPr>
            <p:cNvPicPr>
              <a:picLocks noChangeAspect="1"/>
            </p:cNvPicPr>
            <p:nvPr/>
          </p:nvPicPr>
          <p:blipFill>
            <a:blip r:embed="rId3"/>
            <a:stretch>
              <a:fillRect/>
            </a:stretch>
          </p:blipFill>
          <p:spPr>
            <a:xfrm>
              <a:off x="5943601" y="1559666"/>
              <a:ext cx="4677970" cy="2743426"/>
            </a:xfrm>
            <a:prstGeom prst="rect">
              <a:avLst/>
            </a:prstGeom>
          </p:spPr>
        </p:pic>
      </p:grpSp>
    </p:spTree>
    <p:extLst>
      <p:ext uri="{BB962C8B-B14F-4D97-AF65-F5344CB8AC3E}">
        <p14:creationId xmlns:p14="http://schemas.microsoft.com/office/powerpoint/2010/main" val="1970964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dirty="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dirty="0"/>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3"/>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dirty="0"/>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4"/>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5"/>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6"/>
          <a:srcRect t="12161" b="12161"/>
          <a:stretch/>
        </p:blipFill>
        <p:spPr>
          <a:xfrm>
            <a:off x="2936982" y="198213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7"/>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8C1A3F-6599-484A-AFB9-B9FCAADA5B38}"/>
              </a:ext>
            </a:extLst>
          </p:cNvPr>
          <p:cNvSpPr/>
          <p:nvPr/>
        </p:nvSpPr>
        <p:spPr bwMode="auto">
          <a:xfrm>
            <a:off x="6096000" y="1448563"/>
            <a:ext cx="4959208" cy="508286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kumimoji="0" lang="en-US" sz="3600" b="1" i="0" u="none" strike="noStrike" kern="0" cap="none" spc="0" normalizeH="0" baseline="0" noProof="0" dirty="0">
                <a:ln>
                  <a:noFill/>
                </a:ln>
                <a:solidFill>
                  <a:schemeClr val="accent1"/>
                </a:solidFill>
                <a:effectLst/>
                <a:uLnTx/>
                <a:uFillTx/>
                <a:latin typeface="Segoe UI Semibold"/>
                <a:ea typeface="+mn-ea"/>
                <a:cs typeface="Segoe UI" panose="020B0502040204020203" pitchFamily="34" charset="0"/>
              </a:rPr>
              <a:t>Migrate SSIS </a:t>
            </a:r>
            <a:r>
              <a:rPr kumimoji="0" lang="en-US" sz="3600" b="1" i="0" u="none" strike="noStrike" kern="0" cap="none" spc="0" normalizeH="0" baseline="0" noProof="0" dirty="0">
                <a:ln>
                  <a:noFill/>
                </a:ln>
                <a:solidFill>
                  <a:schemeClr val="accent3"/>
                </a:solidFill>
                <a:effectLst/>
                <a:uLnTx/>
                <a:uFillTx/>
                <a:latin typeface="Segoe UI Semibold"/>
                <a:ea typeface="+mn-ea"/>
                <a:cs typeface="Segoe UI" panose="020B0502040204020203" pitchFamily="34" charset="0"/>
              </a:rPr>
              <a:t>to the </a:t>
            </a:r>
            <a:r>
              <a:rPr kumimoji="0" lang="en-US" sz="3600" b="0" i="0" u="none" strike="noStrike" kern="0" cap="none" spc="0" normalizeH="0" baseline="0" noProof="0" dirty="0">
                <a:ln>
                  <a:noFill/>
                </a:ln>
                <a:solidFill>
                  <a:schemeClr val="accent3"/>
                </a:solidFill>
                <a:effectLst/>
                <a:uLnTx/>
                <a:uFillTx/>
                <a:latin typeface="Segoe UI Semibold"/>
                <a:ea typeface="+mn-ea"/>
                <a:cs typeface="Segoe UI" panose="020B0502040204020203" pitchFamily="34" charset="0"/>
              </a:rPr>
              <a:t>cloud</a:t>
            </a:r>
            <a:r>
              <a:rPr kumimoji="0" lang="en-US" sz="3600" b="1" i="0" u="none" strike="noStrike" kern="0" cap="none" spc="0" normalizeH="0" baseline="0" noProof="0" dirty="0">
                <a:ln>
                  <a:noFill/>
                </a:ln>
                <a:solidFill>
                  <a:schemeClr val="accent3"/>
                </a:solidFill>
                <a:effectLst/>
                <a:uLnTx/>
                <a:uFillTx/>
                <a:latin typeface="Segoe UI Semibold"/>
                <a:ea typeface="+mn-ea"/>
                <a:cs typeface="Segoe UI" panose="020B0502040204020203" pitchFamily="34" charset="0"/>
              </a:rPr>
              <a:t> to realize cost savings </a:t>
            </a:r>
            <a:endParaRPr lang="en-US" dirty="0">
              <a:solidFill>
                <a:schemeClr val="accent3"/>
              </a:solidFill>
            </a:endParaRPr>
          </a:p>
        </p:txBody>
      </p:sp>
      <p:cxnSp>
        <p:nvCxnSpPr>
          <p:cNvPr id="29" name="Straight Connector 28">
            <a:extLst>
              <a:ext uri="{FF2B5EF4-FFF2-40B4-BE49-F238E27FC236}">
                <a16:creationId xmlns:a16="http://schemas.microsoft.com/office/drawing/2014/main" id="{30EE612F-F7D5-41E9-BC09-EC83D862B442}"/>
              </a:ext>
            </a:extLst>
          </p:cNvPr>
          <p:cNvCxnSpPr>
            <a:cxnSpLocks/>
          </p:cNvCxnSpPr>
          <p:nvPr/>
        </p:nvCxnSpPr>
        <p:spPr>
          <a:xfrm flipV="1">
            <a:off x="10568604" y="1448564"/>
            <a:ext cx="0" cy="5082864"/>
          </a:xfrm>
          <a:prstGeom prst="line">
            <a:avLst/>
          </a:prstGeom>
          <a:ln w="28575">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BCD67F4-3009-4F4D-881A-F0AB240207D8}"/>
              </a:ext>
            </a:extLst>
          </p:cNvPr>
          <p:cNvSpPr>
            <a:spLocks noGrp="1"/>
          </p:cNvSpPr>
          <p:nvPr>
            <p:ph type="body" sz="quarter" idx="10"/>
          </p:nvPr>
        </p:nvSpPr>
        <p:spPr>
          <a:xfrm>
            <a:off x="586390" y="1580362"/>
            <a:ext cx="4163740" cy="3877985"/>
          </a:xfrm>
        </p:spPr>
        <p:txBody>
          <a:bodyPr/>
          <a:lstStyle/>
          <a:p>
            <a:r>
              <a:rPr lang="en-US"/>
              <a:t>Greater potential – enable saving up to 88%*</a:t>
            </a:r>
          </a:p>
          <a:p>
            <a:pPr lvl="1"/>
            <a:r>
              <a:rPr lang="en-US"/>
              <a:t>Modernize SQL server and SSIS in tandem to lower TCO significantly.</a:t>
            </a:r>
          </a:p>
          <a:p>
            <a:r>
              <a:rPr lang="en-US"/>
              <a:t>The only fully compatible solution</a:t>
            </a:r>
          </a:p>
          <a:p>
            <a:pPr lvl="1"/>
            <a:r>
              <a:rPr lang="en-US"/>
              <a:t>Migrate all your workloads, custom and third-party components to the cloud.</a:t>
            </a:r>
          </a:p>
          <a:p>
            <a:r>
              <a:rPr lang="en-US"/>
              <a:t>Easy-to-use</a:t>
            </a:r>
          </a:p>
          <a:p>
            <a:pPr lvl="1"/>
            <a:r>
              <a:rPr lang="en-US"/>
              <a:t>Use the Data Factory deployment wizard tool and refer to how-to documentation.</a:t>
            </a:r>
          </a:p>
          <a:p>
            <a:r>
              <a:rPr lang="en-US"/>
              <a:t>Experience the benefits of the cloud</a:t>
            </a:r>
          </a:p>
          <a:p>
            <a:pPr lvl="1"/>
            <a:r>
              <a:rPr lang="en-US"/>
              <a:t>Focus on your data while dedicated data integration does </a:t>
            </a:r>
            <a:br>
              <a:rPr lang="en-US"/>
            </a:br>
            <a:r>
              <a:rPr lang="en-US"/>
              <a:t>the rest. </a:t>
            </a:r>
          </a:p>
          <a:p>
            <a:r>
              <a:rPr lang="en-US"/>
              <a:t>Unlock limitless insights with Azure Synapse</a:t>
            </a:r>
          </a:p>
          <a:p>
            <a:pPr lvl="1"/>
            <a:r>
              <a:rPr lang="en-US"/>
              <a:t>Query data on your terms using dedicated on-demand or provisioned resources – at scale</a:t>
            </a:r>
          </a:p>
        </p:txBody>
      </p:sp>
      <p:sp>
        <p:nvSpPr>
          <p:cNvPr id="42" name="Freeform 46">
            <a:extLst>
              <a:ext uri="{FF2B5EF4-FFF2-40B4-BE49-F238E27FC236}">
                <a16:creationId xmlns:a16="http://schemas.microsoft.com/office/drawing/2014/main" id="{58894724-5736-4D2A-BC3C-A9B15403D7DE}"/>
              </a:ext>
            </a:extLst>
          </p:cNvPr>
          <p:cNvSpPr>
            <a:spLocks/>
          </p:cNvSpPr>
          <p:nvPr/>
        </p:nvSpPr>
        <p:spPr bwMode="auto">
          <a:xfrm>
            <a:off x="10226383" y="1674258"/>
            <a:ext cx="666878" cy="411197"/>
          </a:xfrm>
          <a:custGeom>
            <a:avLst/>
            <a:gdLst>
              <a:gd name="T0" fmla="*/ 984 w 1109"/>
              <a:gd name="T1" fmla="*/ 426 h 682"/>
              <a:gd name="T2" fmla="*/ 982 w 1109"/>
              <a:gd name="T3" fmla="*/ 426 h 682"/>
              <a:gd name="T4" fmla="*/ 998 w 1109"/>
              <a:gd name="T5" fmla="*/ 341 h 682"/>
              <a:gd name="T6" fmla="*/ 776 w 1109"/>
              <a:gd name="T7" fmla="*/ 113 h 682"/>
              <a:gd name="T8" fmla="*/ 702 w 1109"/>
              <a:gd name="T9" fmla="*/ 127 h 682"/>
              <a:gd name="T10" fmla="*/ 443 w 1109"/>
              <a:gd name="T11" fmla="*/ 0 h 682"/>
              <a:gd name="T12" fmla="*/ 110 w 1109"/>
              <a:gd name="T13" fmla="*/ 341 h 682"/>
              <a:gd name="T14" fmla="*/ 121 w 1109"/>
              <a:gd name="T15" fmla="*/ 426 h 682"/>
              <a:gd name="T16" fmla="*/ 0 w 1109"/>
              <a:gd name="T17" fmla="*/ 554 h 682"/>
              <a:gd name="T18" fmla="*/ 124 w 1109"/>
              <a:gd name="T19" fmla="*/ 682 h 682"/>
              <a:gd name="T20" fmla="*/ 984 w 1109"/>
              <a:gd name="T21" fmla="*/ 682 h 682"/>
              <a:gd name="T22" fmla="*/ 1109 w 1109"/>
              <a:gd name="T23" fmla="*/ 554 h 682"/>
              <a:gd name="T24" fmla="*/ 984 w 1109"/>
              <a:gd name="T25" fmla="*/ 42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9" h="682">
                <a:moveTo>
                  <a:pt x="984" y="426"/>
                </a:moveTo>
                <a:cubicBezTo>
                  <a:pt x="982" y="426"/>
                  <a:pt x="982" y="426"/>
                  <a:pt x="982" y="426"/>
                </a:cubicBezTo>
                <a:cubicBezTo>
                  <a:pt x="992" y="400"/>
                  <a:pt x="998" y="371"/>
                  <a:pt x="998" y="341"/>
                </a:cubicBezTo>
                <a:cubicBezTo>
                  <a:pt x="998" y="215"/>
                  <a:pt x="899" y="113"/>
                  <a:pt x="776" y="113"/>
                </a:cubicBezTo>
                <a:cubicBezTo>
                  <a:pt x="750" y="113"/>
                  <a:pt x="725" y="118"/>
                  <a:pt x="702" y="127"/>
                </a:cubicBezTo>
                <a:cubicBezTo>
                  <a:pt x="641" y="49"/>
                  <a:pt x="548" y="0"/>
                  <a:pt x="443" y="0"/>
                </a:cubicBezTo>
                <a:cubicBezTo>
                  <a:pt x="259" y="0"/>
                  <a:pt x="110" y="152"/>
                  <a:pt x="110" y="341"/>
                </a:cubicBezTo>
                <a:cubicBezTo>
                  <a:pt x="110" y="370"/>
                  <a:pt x="115" y="399"/>
                  <a:pt x="121" y="426"/>
                </a:cubicBezTo>
                <a:cubicBezTo>
                  <a:pt x="54" y="428"/>
                  <a:pt x="0" y="484"/>
                  <a:pt x="0" y="554"/>
                </a:cubicBezTo>
                <a:cubicBezTo>
                  <a:pt x="0" y="625"/>
                  <a:pt x="55" y="682"/>
                  <a:pt x="124" y="682"/>
                </a:cubicBezTo>
                <a:cubicBezTo>
                  <a:pt x="984" y="682"/>
                  <a:pt x="984" y="682"/>
                  <a:pt x="984" y="682"/>
                </a:cubicBezTo>
                <a:cubicBezTo>
                  <a:pt x="1053" y="682"/>
                  <a:pt x="1109" y="625"/>
                  <a:pt x="1109" y="554"/>
                </a:cubicBezTo>
                <a:cubicBezTo>
                  <a:pt x="1109" y="483"/>
                  <a:pt x="1053" y="426"/>
                  <a:pt x="984" y="42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10D9E3A4-C1D0-4997-BE24-B152AAD03633}"/>
              </a:ext>
            </a:extLst>
          </p:cNvPr>
          <p:cNvGrpSpPr/>
          <p:nvPr/>
        </p:nvGrpSpPr>
        <p:grpSpPr>
          <a:xfrm>
            <a:off x="10330833" y="5872022"/>
            <a:ext cx="489496" cy="536924"/>
            <a:chOff x="9902453" y="2849361"/>
            <a:chExt cx="805525" cy="1092199"/>
          </a:xfrm>
        </p:grpSpPr>
        <p:sp>
          <p:nvSpPr>
            <p:cNvPr id="30" name="Rectangle 29">
              <a:extLst>
                <a:ext uri="{FF2B5EF4-FFF2-40B4-BE49-F238E27FC236}">
                  <a16:creationId xmlns:a16="http://schemas.microsoft.com/office/drawing/2014/main" id="{D71E936D-A210-4CBA-97F8-2CCF1E3F3365}"/>
                </a:ext>
              </a:extLst>
            </p:cNvPr>
            <p:cNvSpPr/>
            <p:nvPr/>
          </p:nvSpPr>
          <p:spPr bwMode="auto">
            <a:xfrm>
              <a:off x="9902453" y="2849361"/>
              <a:ext cx="805525" cy="109219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ectangle: Rounded Corners 42">
              <a:extLst>
                <a:ext uri="{FF2B5EF4-FFF2-40B4-BE49-F238E27FC236}">
                  <a16:creationId xmlns:a16="http://schemas.microsoft.com/office/drawing/2014/main" id="{48AAA29B-AD9B-4B00-AA46-3CAE8221A76F}"/>
                </a:ext>
              </a:extLst>
            </p:cNvPr>
            <p:cNvSpPr/>
            <p:nvPr/>
          </p:nvSpPr>
          <p:spPr bwMode="auto">
            <a:xfrm>
              <a:off x="9998605" y="2973995"/>
              <a:ext cx="214711" cy="32261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6B457306-7C40-422F-BD5F-CD20499F0D58}"/>
                </a:ext>
              </a:extLst>
            </p:cNvPr>
            <p:cNvSpPr/>
            <p:nvPr/>
          </p:nvSpPr>
          <p:spPr bwMode="auto">
            <a:xfrm>
              <a:off x="10401368" y="2973995"/>
              <a:ext cx="214711" cy="32261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8" name="Straight Connector 47">
              <a:extLst>
                <a:ext uri="{FF2B5EF4-FFF2-40B4-BE49-F238E27FC236}">
                  <a16:creationId xmlns:a16="http://schemas.microsoft.com/office/drawing/2014/main" id="{0B1C36C8-4115-40CA-8DD1-29D318C0E925}"/>
                </a:ext>
              </a:extLst>
            </p:cNvPr>
            <p:cNvCxnSpPr>
              <a:cxnSpLocks/>
              <a:stCxn id="30" idx="0"/>
              <a:endCxn id="30" idx="2"/>
            </p:cNvCxnSpPr>
            <p:nvPr/>
          </p:nvCxnSpPr>
          <p:spPr>
            <a:xfrm>
              <a:off x="10305216" y="2899007"/>
              <a:ext cx="0" cy="992909"/>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30358498-924B-4AF8-8B33-9913FEADECD2}"/>
              </a:ext>
            </a:extLst>
          </p:cNvPr>
          <p:cNvCxnSpPr>
            <a:cxnSpLocks/>
          </p:cNvCxnSpPr>
          <p:nvPr/>
        </p:nvCxnSpPr>
        <p:spPr>
          <a:xfrm>
            <a:off x="10139881" y="2796746"/>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89CE867-845E-4EF0-9DB7-B74B8DE63DFA}"/>
              </a:ext>
            </a:extLst>
          </p:cNvPr>
          <p:cNvCxnSpPr>
            <a:cxnSpLocks/>
          </p:cNvCxnSpPr>
          <p:nvPr/>
        </p:nvCxnSpPr>
        <p:spPr>
          <a:xfrm>
            <a:off x="10139881" y="3404495"/>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A45EB56-FD3E-49F1-8EDE-F488FD27233F}"/>
              </a:ext>
            </a:extLst>
          </p:cNvPr>
          <p:cNvCxnSpPr>
            <a:cxnSpLocks/>
          </p:cNvCxnSpPr>
          <p:nvPr/>
        </p:nvCxnSpPr>
        <p:spPr>
          <a:xfrm>
            <a:off x="10139881" y="4012244"/>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7A0B58-20F6-4F60-B5E8-78655753BC84}"/>
              </a:ext>
            </a:extLst>
          </p:cNvPr>
          <p:cNvCxnSpPr>
            <a:cxnSpLocks/>
          </p:cNvCxnSpPr>
          <p:nvPr/>
        </p:nvCxnSpPr>
        <p:spPr>
          <a:xfrm>
            <a:off x="10139881" y="4619993"/>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6A6B586-5187-4233-AE61-D8B02FD85769}"/>
              </a:ext>
            </a:extLst>
          </p:cNvPr>
          <p:cNvCxnSpPr>
            <a:cxnSpLocks/>
          </p:cNvCxnSpPr>
          <p:nvPr/>
        </p:nvCxnSpPr>
        <p:spPr>
          <a:xfrm>
            <a:off x="10139881" y="5227742"/>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5815D37-BD22-4D01-90DD-19181887D535}"/>
              </a:ext>
            </a:extLst>
          </p:cNvPr>
          <p:cNvCxnSpPr>
            <a:cxnSpLocks/>
          </p:cNvCxnSpPr>
          <p:nvPr/>
        </p:nvCxnSpPr>
        <p:spPr>
          <a:xfrm>
            <a:off x="10139881" y="5835492"/>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07854013-2573-4DF4-AAB1-C8E2CFEE4304}"/>
              </a:ext>
            </a:extLst>
          </p:cNvPr>
          <p:cNvSpPr txBox="1">
            <a:spLocks/>
          </p:cNvSpPr>
          <p:nvPr/>
        </p:nvSpPr>
        <p:spPr>
          <a:xfrm>
            <a:off x="6677830" y="6021148"/>
            <a:ext cx="3166400" cy="3877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Segoe UI"/>
                <a:ea typeface="+mn-ea"/>
                <a:cs typeface="Segoe UI Semilight" panose="020B0402040204020203" pitchFamily="34" charset="0"/>
              </a:rPr>
              <a:t>SSIS</a:t>
            </a:r>
          </a:p>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Semilight" panose="020B0402040204020203" pitchFamily="34" charset="0"/>
              </a:rPr>
              <a:t>ETL for managing SQL Server on premises/IaaS</a:t>
            </a:r>
          </a:p>
        </p:txBody>
      </p:sp>
      <p:sp>
        <p:nvSpPr>
          <p:cNvPr id="26" name="Text Placeholder 5">
            <a:extLst>
              <a:ext uri="{FF2B5EF4-FFF2-40B4-BE49-F238E27FC236}">
                <a16:creationId xmlns:a16="http://schemas.microsoft.com/office/drawing/2014/main" id="{5554D0A8-FFF1-4373-8DC1-42E37CEEC7C7}"/>
              </a:ext>
            </a:extLst>
          </p:cNvPr>
          <p:cNvSpPr txBox="1">
            <a:spLocks/>
          </p:cNvSpPr>
          <p:nvPr/>
        </p:nvSpPr>
        <p:spPr>
          <a:xfrm>
            <a:off x="7244528" y="2936087"/>
            <a:ext cx="2599702" cy="3877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Azure Data Factory SSIS </a:t>
            </a:r>
          </a:p>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ETL PaaS SQL Server modernization </a:t>
            </a:r>
          </a:p>
        </p:txBody>
      </p:sp>
      <p:sp>
        <p:nvSpPr>
          <p:cNvPr id="27" name="Text Placeholder 5">
            <a:extLst>
              <a:ext uri="{FF2B5EF4-FFF2-40B4-BE49-F238E27FC236}">
                <a16:creationId xmlns:a16="http://schemas.microsoft.com/office/drawing/2014/main" id="{4BF25451-D365-48E7-B4AD-F32215AFE09B}"/>
              </a:ext>
            </a:extLst>
          </p:cNvPr>
          <p:cNvSpPr txBox="1">
            <a:spLocks/>
          </p:cNvSpPr>
          <p:nvPr/>
        </p:nvSpPr>
        <p:spPr>
          <a:xfrm>
            <a:off x="6970586" y="1713656"/>
            <a:ext cx="2873644" cy="3877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Azure Data Factory</a:t>
            </a:r>
          </a:p>
          <a:p>
            <a:pPr marL="0" marR="0" lvl="0" indent="0" algn="r"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Cloud-native ELT PaaS for MDW</a:t>
            </a:r>
          </a:p>
        </p:txBody>
      </p:sp>
      <p:sp>
        <p:nvSpPr>
          <p:cNvPr id="37" name="TextBox 36">
            <a:extLst>
              <a:ext uri="{FF2B5EF4-FFF2-40B4-BE49-F238E27FC236}">
                <a16:creationId xmlns:a16="http://schemas.microsoft.com/office/drawing/2014/main" id="{8A6D49F3-E77C-4CBB-AAF2-8DAB2D726528}"/>
              </a:ext>
            </a:extLst>
          </p:cNvPr>
          <p:cNvSpPr txBox="1"/>
          <p:nvPr/>
        </p:nvSpPr>
        <p:spPr>
          <a:xfrm>
            <a:off x="625705" y="6277689"/>
            <a:ext cx="824885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hlinkClick r:id="rId4"/>
              </a:rPr>
              <a:t>*Azure Data Factory pricing </a:t>
            </a:r>
            <a:r>
              <a:rPr kumimoji="0" lang="en-US" sz="8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details</a:t>
            </a:r>
          </a:p>
        </p:txBody>
      </p:sp>
      <p:cxnSp>
        <p:nvCxnSpPr>
          <p:cNvPr id="23" name="Straight Connector 22">
            <a:extLst>
              <a:ext uri="{FF2B5EF4-FFF2-40B4-BE49-F238E27FC236}">
                <a16:creationId xmlns:a16="http://schemas.microsoft.com/office/drawing/2014/main" id="{C06B314D-4564-40EA-A32F-78ABB640A2D5}"/>
              </a:ext>
            </a:extLst>
          </p:cNvPr>
          <p:cNvCxnSpPr>
            <a:cxnSpLocks/>
          </p:cNvCxnSpPr>
          <p:nvPr/>
        </p:nvCxnSpPr>
        <p:spPr>
          <a:xfrm>
            <a:off x="10139881" y="2188997"/>
            <a:ext cx="45719" cy="0"/>
          </a:xfrm>
          <a:prstGeom prst="line">
            <a:avLst/>
          </a:prstGeom>
          <a:ln w="38100">
            <a:solidFill>
              <a:schemeClr val="accent4">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010388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fill="hold" nodeType="clickEffect" p14:presetBounceEnd="12500">
                                      <p:stCondLst>
                                        <p:cond delay="0"/>
                                      </p:stCondLst>
                                      <p:childTnLst>
                                        <p:animMotion origin="layout" path="M -4.58333E-6 -3.7037E-7 L -4.58333E-6 -0.44306 " pathEditMode="relative" rAng="0" ptsTypes="AA" p14:bounceEnd="12500">
                                          <p:cBhvr>
                                            <p:cTn id="6" dur="2000" fill="hold"/>
                                            <p:tgtEl>
                                              <p:spTgt spid="52"/>
                                            </p:tgtEl>
                                            <p:attrNameLst>
                                              <p:attrName>ppt_x</p:attrName>
                                              <p:attrName>ppt_y</p:attrName>
                                            </p:attrNameLst>
                                          </p:cBhvr>
                                          <p:rCtr x="0" y="-22153"/>
                                        </p:animMotion>
                                      </p:childTnLst>
                                    </p:cTn>
                                  </p:par>
                                </p:childTnLst>
                              </p:cTn>
                            </p:par>
                            <p:par>
                              <p:cTn id="7" fill="hold">
                                <p:stCondLst>
                                  <p:cond delay="2000"/>
                                </p:stCondLst>
                                <p:childTnLst>
                                  <p:par>
                                    <p:cTn id="8" presetID="64" presetClass="path" presetSubtype="0" accel="50000" fill="hold" nodeType="afterEffect" p14:presetBounceEnd="12500">
                                      <p:stCondLst>
                                        <p:cond delay="500"/>
                                      </p:stCondLst>
                                      <p:childTnLst>
                                        <p:animMotion origin="layout" path="M -4.375E-6 -0.44306 L -0.00013 -0.61921 " pathEditMode="relative" rAng="0" ptsTypes="AA" p14:bounceEnd="12500">
                                          <p:cBhvr>
                                            <p:cTn id="9" dur="1250" fill="hold"/>
                                            <p:tgtEl>
                                              <p:spTgt spid="52"/>
                                            </p:tgtEl>
                                            <p:attrNameLst>
                                              <p:attrName>ppt_x</p:attrName>
                                              <p:attrName>ppt_y</p:attrName>
                                            </p:attrNameLst>
                                          </p:cBhvr>
                                          <p:rCtr x="0"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fill="hold" nodeType="clickEffect">
                                      <p:stCondLst>
                                        <p:cond delay="0"/>
                                      </p:stCondLst>
                                      <p:childTnLst>
                                        <p:animMotion origin="layout" path="M -4.58333E-6 -3.7037E-7 L -4.58333E-6 -0.44306 " pathEditMode="relative" rAng="0" ptsTypes="AA">
                                          <p:cBhvr>
                                            <p:cTn id="6" dur="2000" fill="hold"/>
                                            <p:tgtEl>
                                              <p:spTgt spid="52"/>
                                            </p:tgtEl>
                                            <p:attrNameLst>
                                              <p:attrName>ppt_x</p:attrName>
                                              <p:attrName>ppt_y</p:attrName>
                                            </p:attrNameLst>
                                          </p:cBhvr>
                                          <p:rCtr x="0" y="-22153"/>
                                        </p:animMotion>
                                      </p:childTnLst>
                                    </p:cTn>
                                  </p:par>
                                </p:childTnLst>
                              </p:cTn>
                            </p:par>
                            <p:par>
                              <p:cTn id="7" fill="hold">
                                <p:stCondLst>
                                  <p:cond delay="2000"/>
                                </p:stCondLst>
                                <p:childTnLst>
                                  <p:par>
                                    <p:cTn id="8" presetID="64" presetClass="path" presetSubtype="0" accel="50000" fill="hold" nodeType="afterEffect">
                                      <p:stCondLst>
                                        <p:cond delay="500"/>
                                      </p:stCondLst>
                                      <p:childTnLst>
                                        <p:animMotion origin="layout" path="M -4.375E-6 -0.44306 L -0.00013 -0.61921 " pathEditMode="relative" rAng="0" ptsTypes="AA">
                                          <p:cBhvr>
                                            <p:cTn id="9" dur="1250" fill="hold"/>
                                            <p:tgtEl>
                                              <p:spTgt spid="52"/>
                                            </p:tgtEl>
                                            <p:attrNameLst>
                                              <p:attrName>ppt_x</p:attrName>
                                              <p:attrName>ppt_y</p:attrName>
                                            </p:attrNameLst>
                                          </p:cBhvr>
                                          <p:rCtr x="0"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AA6F-AF1E-469A-827B-790957E0C6B8}"/>
              </a:ext>
            </a:extLst>
          </p:cNvPr>
          <p:cNvSpPr>
            <a:spLocks noGrp="1"/>
          </p:cNvSpPr>
          <p:nvPr>
            <p:ph type="title"/>
          </p:nvPr>
        </p:nvSpPr>
        <p:spPr/>
        <p:txBody>
          <a:bodyPr/>
          <a:lstStyle/>
          <a:p>
            <a:pPr algn="l"/>
            <a:r>
              <a:rPr lang="en-US" b="1" i="0" dirty="0">
                <a:solidFill>
                  <a:schemeClr val="accent1"/>
                </a:solidFill>
                <a:effectLst/>
                <a:latin typeface="Segoe UI" panose="020B0502040204020203" pitchFamily="34" charset="0"/>
              </a:rPr>
              <a:t>Source control </a:t>
            </a:r>
            <a:r>
              <a:rPr lang="en-US" b="1" i="0" dirty="0">
                <a:solidFill>
                  <a:srgbClr val="171717"/>
                </a:solidFill>
                <a:effectLst/>
                <a:latin typeface="Segoe UI" panose="020B0502040204020203" pitchFamily="34" charset="0"/>
              </a:rPr>
              <a:t>in Azure Data Factory</a:t>
            </a:r>
          </a:p>
        </p:txBody>
      </p:sp>
      <p:sp>
        <p:nvSpPr>
          <p:cNvPr id="3" name="Content Placeholder 2">
            <a:extLst>
              <a:ext uri="{FF2B5EF4-FFF2-40B4-BE49-F238E27FC236}">
                <a16:creationId xmlns:a16="http://schemas.microsoft.com/office/drawing/2014/main" id="{6DAC486E-DC04-441C-8E01-154B4B0CAE88}"/>
              </a:ext>
            </a:extLst>
          </p:cNvPr>
          <p:cNvSpPr>
            <a:spLocks noGrp="1"/>
          </p:cNvSpPr>
          <p:nvPr>
            <p:ph idx="1"/>
          </p:nvPr>
        </p:nvSpPr>
        <p:spPr/>
        <p:txBody>
          <a:bodyPr>
            <a:normAutofit/>
          </a:bodyPr>
          <a:lstStyle/>
          <a:p>
            <a:r>
              <a:rPr lang="en-US" sz="3200" dirty="0">
                <a:hlinkClick r:id="rId3"/>
              </a:rPr>
              <a:t>Source control - Azure Data Factory | Microsoft Docs</a:t>
            </a:r>
            <a:endParaRPr lang="en-US" sz="1800" dirty="0">
              <a:solidFill>
                <a:schemeClr val="tx2"/>
              </a:solidFill>
            </a:endParaRPr>
          </a:p>
        </p:txBody>
      </p:sp>
      <p:pic>
        <p:nvPicPr>
          <p:cNvPr id="1026" name="Picture 2" descr="Graphical user interface, text, email&#10;&#10;Description automatically generated">
            <a:extLst>
              <a:ext uri="{FF2B5EF4-FFF2-40B4-BE49-F238E27FC236}">
                <a16:creationId xmlns:a16="http://schemas.microsoft.com/office/drawing/2014/main" id="{C5C80710-3827-4970-83EF-823A4D4E3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396" y="2241877"/>
            <a:ext cx="9334500" cy="4067175"/>
          </a:xfrm>
          <a:prstGeom prst="rect">
            <a:avLst/>
          </a:prstGeom>
          <a:noFill/>
        </p:spPr>
      </p:pic>
    </p:spTree>
    <p:extLst>
      <p:ext uri="{BB962C8B-B14F-4D97-AF65-F5344CB8AC3E}">
        <p14:creationId xmlns:p14="http://schemas.microsoft.com/office/powerpoint/2010/main" val="15427470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953-1F6E-4412-9F3A-751298BD24E2}"/>
              </a:ext>
            </a:extLst>
          </p:cNvPr>
          <p:cNvSpPr>
            <a:spLocks noGrp="1"/>
          </p:cNvSpPr>
          <p:nvPr>
            <p:ph type="title"/>
          </p:nvPr>
        </p:nvSpPr>
        <p:spPr/>
        <p:txBody>
          <a:bodyPr/>
          <a:lstStyle/>
          <a:p>
            <a:r>
              <a:rPr lang="en-US" dirty="0"/>
              <a:t>ADF Demo</a:t>
            </a:r>
          </a:p>
        </p:txBody>
      </p:sp>
    </p:spTree>
    <p:extLst>
      <p:ext uri="{BB962C8B-B14F-4D97-AF65-F5344CB8AC3E}">
        <p14:creationId xmlns:p14="http://schemas.microsoft.com/office/powerpoint/2010/main" val="1702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C122F-CE24-6F4F-9725-BC51F53B317E}"/>
              </a:ext>
            </a:extLst>
          </p:cNvPr>
          <p:cNvSpPr>
            <a:spLocks noGrp="1"/>
          </p:cNvSpPr>
          <p:nvPr>
            <p:ph type="title"/>
          </p:nvPr>
        </p:nvSpPr>
        <p:spPr>
          <a:xfrm>
            <a:off x="4640047" y="2413066"/>
            <a:ext cx="6667230" cy="714094"/>
          </a:xfrm>
        </p:spPr>
        <p:txBody>
          <a:bodyPr/>
          <a:lstStyle/>
          <a:p>
            <a:r>
              <a:rPr lang="en-US" dirty="0"/>
              <a:t>Synapse Data Pipeline</a:t>
            </a:r>
          </a:p>
        </p:txBody>
      </p:sp>
    </p:spTree>
    <p:extLst>
      <p:ext uri="{BB962C8B-B14F-4D97-AF65-F5344CB8AC3E}">
        <p14:creationId xmlns:p14="http://schemas.microsoft.com/office/powerpoint/2010/main" val="18355450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napse Analytics">
            <a:extLst>
              <a:ext uri="{FF2B5EF4-FFF2-40B4-BE49-F238E27FC236}">
                <a16:creationId xmlns:a16="http://schemas.microsoft.com/office/drawing/2014/main" id="{68C0FBE1-3990-4570-9016-4EA8622DCE6D}"/>
              </a:ext>
            </a:extLst>
          </p:cNvPr>
          <p:cNvSpPr txBox="1"/>
          <p:nvPr/>
        </p:nvSpPr>
        <p:spPr>
          <a:xfrm>
            <a:off x="1453643" y="5565476"/>
            <a:ext cx="2096560" cy="488797"/>
          </a:xfrm>
          <a:prstGeom prst="rect">
            <a:avLst/>
          </a:prstGeom>
        </p:spPr>
        <p:txBody>
          <a:bodyPr vert="horz" wrap="squar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Query and analyze data with </a:t>
            </a:r>
            <a:b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b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T-SQL using both provisioned and serverless models</a:t>
            </a:r>
          </a:p>
        </p:txBody>
      </p:sp>
      <p:sp>
        <p:nvSpPr>
          <p:cNvPr id="5" name="Synapse Analytics">
            <a:extLst>
              <a:ext uri="{FF2B5EF4-FFF2-40B4-BE49-F238E27FC236}">
                <a16:creationId xmlns:a16="http://schemas.microsoft.com/office/drawing/2014/main" id="{349901ED-57BB-4103-AB9F-CACBEF682B6D}"/>
              </a:ext>
            </a:extLst>
          </p:cNvPr>
          <p:cNvSpPr txBox="1"/>
          <p:nvPr/>
        </p:nvSpPr>
        <p:spPr>
          <a:xfrm>
            <a:off x="4052732" y="5565477"/>
            <a:ext cx="1945222" cy="651728"/>
          </a:xfrm>
          <a:prstGeom prst="rect">
            <a:avLst/>
          </a:prstGeom>
        </p:spPr>
        <p:txBody>
          <a:bodyPr vert="horz" wrap="squar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Quickly create notebooks with your choice of Python, Scala, </a:t>
            </a:r>
            <a:r>
              <a:rPr kumimoji="0" lang="en-US" sz="1176" b="0" i="0" u="none" strike="noStrike" kern="1200" cap="none" spc="0" normalizeH="0" baseline="0" noProof="0" dirty="0" err="1">
                <a:ln>
                  <a:noFill/>
                </a:ln>
                <a:solidFill>
                  <a:srgbClr val="FFFFFF"/>
                </a:solidFill>
                <a:effectLst/>
                <a:uLnTx/>
                <a:uFillTx/>
                <a:latin typeface="Calibri" panose="020F0502020204030204"/>
                <a:ea typeface="+mn-ea"/>
                <a:cs typeface="Segoe UI" panose="020B0502040204020203" pitchFamily="34" charset="0"/>
              </a:rPr>
              <a:t>SparkSQL</a:t>
            </a: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 and .NET for Apache Spark</a:t>
            </a:r>
          </a:p>
        </p:txBody>
      </p:sp>
      <p:sp>
        <p:nvSpPr>
          <p:cNvPr id="6" name="Synapse Analytics">
            <a:extLst>
              <a:ext uri="{FF2B5EF4-FFF2-40B4-BE49-F238E27FC236}">
                <a16:creationId xmlns:a16="http://schemas.microsoft.com/office/drawing/2014/main" id="{FE34F416-3E82-4889-B898-A66E888BE119}"/>
              </a:ext>
            </a:extLst>
          </p:cNvPr>
          <p:cNvSpPr txBox="1"/>
          <p:nvPr/>
        </p:nvSpPr>
        <p:spPr>
          <a:xfrm>
            <a:off x="6602917" y="5565476"/>
            <a:ext cx="1891692" cy="488797"/>
          </a:xfrm>
          <a:prstGeom prst="rect">
            <a:avLst/>
          </a:prstGeom>
        </p:spPr>
        <p:txBody>
          <a:bodyPr vert="horz" wrap="squar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Build end-to-end workflows for your data movement and data processing scenarios</a:t>
            </a:r>
          </a:p>
        </p:txBody>
      </p:sp>
      <p:sp>
        <p:nvSpPr>
          <p:cNvPr id="7" name="Synapse Analytics">
            <a:extLst>
              <a:ext uri="{FF2B5EF4-FFF2-40B4-BE49-F238E27FC236}">
                <a16:creationId xmlns:a16="http://schemas.microsoft.com/office/drawing/2014/main" id="{2CA337ED-6348-440E-8478-85A0EF6D45A2}"/>
              </a:ext>
            </a:extLst>
          </p:cNvPr>
          <p:cNvSpPr txBox="1"/>
          <p:nvPr/>
        </p:nvSpPr>
        <p:spPr>
          <a:xfrm>
            <a:off x="8985959" y="5565476"/>
            <a:ext cx="1796040" cy="488797"/>
          </a:xfrm>
          <a:prstGeom prst="rect">
            <a:avLst/>
          </a:prstGeom>
        </p:spPr>
        <p:txBody>
          <a:bodyPr vert="horz" wrap="squar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Execute all data tasks </a:t>
            </a:r>
            <a:b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br>
            <a:r>
              <a:rPr kumimoji="0" lang="en-US" sz="1176" b="0" i="0" u="none" strike="noStrike" kern="1200" cap="none" spc="0" normalizeH="0" baseline="0" noProof="0" dirty="0">
                <a:ln>
                  <a:noFill/>
                </a:ln>
                <a:solidFill>
                  <a:srgbClr val="FFFFFF"/>
                </a:solidFill>
                <a:effectLst/>
                <a:uLnTx/>
                <a:uFillTx/>
                <a:latin typeface="Calibri" panose="020F0502020204030204"/>
                <a:ea typeface="+mn-ea"/>
                <a:cs typeface="Segoe UI" panose="020B0502040204020203" pitchFamily="34" charset="0"/>
              </a:rPr>
              <a:t>with a simple UI and unified environment</a:t>
            </a:r>
          </a:p>
        </p:txBody>
      </p:sp>
      <p:sp>
        <p:nvSpPr>
          <p:cNvPr id="4" name="Title 3">
            <a:extLst>
              <a:ext uri="{FF2B5EF4-FFF2-40B4-BE49-F238E27FC236}">
                <a16:creationId xmlns:a16="http://schemas.microsoft.com/office/drawing/2014/main" id="{470904FF-53DC-8440-8AC7-F750971BD5BA}"/>
              </a:ext>
            </a:extLst>
          </p:cNvPr>
          <p:cNvSpPr>
            <a:spLocks noGrp="1"/>
          </p:cNvSpPr>
          <p:nvPr>
            <p:ph type="title"/>
          </p:nvPr>
        </p:nvSpPr>
        <p:spPr>
          <a:xfrm>
            <a:off x="1" y="620827"/>
            <a:ext cx="11306469" cy="403079"/>
          </a:xfrm>
        </p:spPr>
        <p:txBody>
          <a:bodyPr/>
          <a:lstStyle/>
          <a:p>
            <a:pPr algn="ctr"/>
            <a:r>
              <a:rPr lang="en-US" dirty="0"/>
              <a:t>Azure Synapse Analytics</a:t>
            </a:r>
          </a:p>
        </p:txBody>
      </p:sp>
      <p:grpSp>
        <p:nvGrpSpPr>
          <p:cNvPr id="25" name="Group 24">
            <a:extLst>
              <a:ext uri="{FF2B5EF4-FFF2-40B4-BE49-F238E27FC236}">
                <a16:creationId xmlns:a16="http://schemas.microsoft.com/office/drawing/2014/main" id="{DAF6A5CC-EBD7-7A46-BA70-F7C9F0321B15}"/>
              </a:ext>
              <a:ext uri="{C183D7F6-B498-43B3-948B-1728B52AA6E4}">
                <adec:decorative xmlns:adec="http://schemas.microsoft.com/office/drawing/2017/decorative" val="1"/>
              </a:ext>
            </a:extLst>
          </p:cNvPr>
          <p:cNvGrpSpPr/>
          <p:nvPr/>
        </p:nvGrpSpPr>
        <p:grpSpPr>
          <a:xfrm>
            <a:off x="4185107" y="2460280"/>
            <a:ext cx="3826909" cy="1456683"/>
            <a:chOff x="1621490" y="2508304"/>
            <a:chExt cx="8802663" cy="3350666"/>
          </a:xfrm>
          <a:noFill/>
        </p:grpSpPr>
        <p:sp>
          <p:nvSpPr>
            <p:cNvPr id="26" name="Freeform: Shape 16">
              <a:extLst>
                <a:ext uri="{FF2B5EF4-FFF2-40B4-BE49-F238E27FC236}">
                  <a16:creationId xmlns:a16="http://schemas.microsoft.com/office/drawing/2014/main" id="{0AAEA5FD-10BE-F644-8C91-F3436F315A18}"/>
                </a:ext>
              </a:extLst>
            </p:cNvPr>
            <p:cNvSpPr/>
            <p:nvPr/>
          </p:nvSpPr>
          <p:spPr bwMode="auto">
            <a:xfrm>
              <a:off x="1621490" y="2508304"/>
              <a:ext cx="5461298" cy="3350666"/>
            </a:xfrm>
            <a:custGeom>
              <a:avLst/>
              <a:gdLst>
                <a:gd name="connsiteX0" fmla="*/ 0 w 5461298"/>
                <a:gd name="connsiteY0" fmla="*/ 0 h 3350666"/>
                <a:gd name="connsiteX1" fmla="*/ 4328154 w 5461298"/>
                <a:gd name="connsiteY1" fmla="*/ 0 h 3350666"/>
                <a:gd name="connsiteX2" fmla="*/ 4328154 w 5461298"/>
                <a:gd name="connsiteY2" fmla="*/ 1522766 h 3350666"/>
                <a:gd name="connsiteX3" fmla="*/ 4350139 w 5461298"/>
                <a:gd name="connsiteY3" fmla="*/ 1530424 h 3350666"/>
                <a:gd name="connsiteX4" fmla="*/ 4395493 w 5461298"/>
                <a:gd name="connsiteY4" fmla="*/ 1530424 h 3350666"/>
                <a:gd name="connsiteX5" fmla="*/ 4418169 w 5461298"/>
                <a:gd name="connsiteY5" fmla="*/ 1530424 h 3350666"/>
                <a:gd name="connsiteX6" fmla="*/ 4576906 w 5461298"/>
                <a:gd name="connsiteY6" fmla="*/ 1417207 h 3350666"/>
                <a:gd name="connsiteX7" fmla="*/ 4962411 w 5461298"/>
                <a:gd name="connsiteY7" fmla="*/ 1213417 h 3350666"/>
                <a:gd name="connsiteX8" fmla="*/ 5461298 w 5461298"/>
                <a:gd name="connsiteY8" fmla="*/ 1756858 h 3350666"/>
                <a:gd name="connsiteX9" fmla="*/ 4962411 w 5461298"/>
                <a:gd name="connsiteY9" fmla="*/ 2300298 h 3350666"/>
                <a:gd name="connsiteX10" fmla="*/ 4576906 w 5461298"/>
                <a:gd name="connsiteY10" fmla="*/ 2096509 h 3350666"/>
                <a:gd name="connsiteX11" fmla="*/ 4395493 w 5461298"/>
                <a:gd name="connsiteY11" fmla="*/ 2005935 h 3350666"/>
                <a:gd name="connsiteX12" fmla="*/ 4328154 w 5461298"/>
                <a:gd name="connsiteY12" fmla="*/ 2005935 h 3350666"/>
                <a:gd name="connsiteX13" fmla="*/ 4328154 w 5461298"/>
                <a:gd name="connsiteY13" fmla="*/ 3350666 h 3350666"/>
                <a:gd name="connsiteX14" fmla="*/ 0 w 5461298"/>
                <a:gd name="connsiteY14" fmla="*/ 3350666 h 335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61298" h="3350666">
                  <a:moveTo>
                    <a:pt x="0" y="0"/>
                  </a:moveTo>
                  <a:lnTo>
                    <a:pt x="4328154" y="0"/>
                  </a:lnTo>
                  <a:lnTo>
                    <a:pt x="4328154" y="1522766"/>
                  </a:lnTo>
                  <a:lnTo>
                    <a:pt x="4350139" y="1530424"/>
                  </a:lnTo>
                  <a:cubicBezTo>
                    <a:pt x="4350139" y="1530424"/>
                    <a:pt x="4395493" y="1530424"/>
                    <a:pt x="4395493" y="1530424"/>
                  </a:cubicBezTo>
                  <a:cubicBezTo>
                    <a:pt x="4395493" y="1530424"/>
                    <a:pt x="4395493" y="1530424"/>
                    <a:pt x="4418169" y="1530424"/>
                  </a:cubicBezTo>
                  <a:cubicBezTo>
                    <a:pt x="4486199" y="1530424"/>
                    <a:pt x="4576906" y="1417207"/>
                    <a:pt x="4576906" y="1417207"/>
                  </a:cubicBezTo>
                  <a:cubicBezTo>
                    <a:pt x="4667612" y="1281347"/>
                    <a:pt x="4803673" y="1213417"/>
                    <a:pt x="4962411" y="1213417"/>
                  </a:cubicBezTo>
                  <a:cubicBezTo>
                    <a:pt x="5234530" y="1213417"/>
                    <a:pt x="5461298" y="1462494"/>
                    <a:pt x="5461298" y="1756858"/>
                  </a:cubicBezTo>
                  <a:cubicBezTo>
                    <a:pt x="5461298" y="2051221"/>
                    <a:pt x="5234530" y="2300298"/>
                    <a:pt x="4962411" y="2300298"/>
                  </a:cubicBezTo>
                  <a:cubicBezTo>
                    <a:pt x="4803673" y="2300298"/>
                    <a:pt x="4667612" y="2232369"/>
                    <a:pt x="4576906" y="2096509"/>
                  </a:cubicBezTo>
                  <a:cubicBezTo>
                    <a:pt x="4531552" y="2073866"/>
                    <a:pt x="4463522" y="2005935"/>
                    <a:pt x="4395493" y="2005935"/>
                  </a:cubicBezTo>
                  <a:lnTo>
                    <a:pt x="4328154" y="2005935"/>
                  </a:lnTo>
                  <a:lnTo>
                    <a:pt x="4328154" y="3350666"/>
                  </a:lnTo>
                  <a:lnTo>
                    <a:pt x="0" y="3350666"/>
                  </a:lnTo>
                  <a:close/>
                </a:path>
              </a:pathLst>
            </a:custGeom>
            <a:grpFill/>
            <a:ln w="12700" cap="rnd">
              <a:noFill/>
              <a:miter lim="800000"/>
              <a:headEnd/>
              <a:tailEnd/>
            </a:ln>
            <a:effectLst>
              <a:outerShdw blurRad="254000" algn="tl" rotWithShape="0">
                <a:srgbClr val="0078D4">
                  <a:alpha val="70000"/>
                </a:srgbClr>
              </a:outerShdw>
            </a:effectLst>
          </p:spPr>
          <p:txBody>
            <a:bodyPr wrap="square" rtlCol="0" anchor="ctr">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black"/>
                </a:solidFill>
                <a:effectLst/>
                <a:uLnTx/>
                <a:uFillTx/>
                <a:latin typeface="Arial" charset="0"/>
                <a:ea typeface="Arial" charset="0"/>
                <a:cs typeface="Arial" charset="0"/>
              </a:endParaRPr>
            </a:p>
          </p:txBody>
        </p:sp>
        <p:sp>
          <p:nvSpPr>
            <p:cNvPr id="27" name="Freeform: Shape 17">
              <a:extLst>
                <a:ext uri="{FF2B5EF4-FFF2-40B4-BE49-F238E27FC236}">
                  <a16:creationId xmlns:a16="http://schemas.microsoft.com/office/drawing/2014/main" id="{04433911-66F8-594F-87FE-0B488A87B6AE}"/>
                </a:ext>
              </a:extLst>
            </p:cNvPr>
            <p:cNvSpPr/>
            <p:nvPr/>
          </p:nvSpPr>
          <p:spPr bwMode="auto">
            <a:xfrm>
              <a:off x="6095999" y="2508304"/>
              <a:ext cx="4328154" cy="3350666"/>
            </a:xfrm>
            <a:custGeom>
              <a:avLst/>
              <a:gdLst>
                <a:gd name="connsiteX0" fmla="*/ 0 w 4328154"/>
                <a:gd name="connsiteY0" fmla="*/ 0 h 3350666"/>
                <a:gd name="connsiteX1" fmla="*/ 4328154 w 4328154"/>
                <a:gd name="connsiteY1" fmla="*/ 0 h 3350666"/>
                <a:gd name="connsiteX2" fmla="*/ 4328154 w 4328154"/>
                <a:gd name="connsiteY2" fmla="*/ 3350666 h 3350666"/>
                <a:gd name="connsiteX3" fmla="*/ 0 w 4328154"/>
                <a:gd name="connsiteY3" fmla="*/ 3350666 h 3350666"/>
                <a:gd name="connsiteX4" fmla="*/ 0 w 4328154"/>
                <a:gd name="connsiteY4" fmla="*/ 2133297 h 3350666"/>
                <a:gd name="connsiteX5" fmla="*/ 27743 w 4328154"/>
                <a:gd name="connsiteY5" fmla="*/ 2150642 h 3350666"/>
                <a:gd name="connsiteX6" fmla="*/ 483435 w 4328154"/>
                <a:gd name="connsiteY6" fmla="*/ 2391535 h 3350666"/>
                <a:gd name="connsiteX7" fmla="*/ 1073154 w 4328154"/>
                <a:gd name="connsiteY7" fmla="*/ 1749152 h 3350666"/>
                <a:gd name="connsiteX8" fmla="*/ 483435 w 4328154"/>
                <a:gd name="connsiteY8" fmla="*/ 1106769 h 3350666"/>
                <a:gd name="connsiteX9" fmla="*/ 27743 w 4328154"/>
                <a:gd name="connsiteY9" fmla="*/ 1347662 h 3350666"/>
                <a:gd name="connsiteX10" fmla="*/ 9733 w 4328154"/>
                <a:gd name="connsiteY10" fmla="*/ 1368573 h 3350666"/>
                <a:gd name="connsiteX11" fmla="*/ 0 w 4328154"/>
                <a:gd name="connsiteY11" fmla="*/ 1378381 h 335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154" h="3350666">
                  <a:moveTo>
                    <a:pt x="0" y="0"/>
                  </a:moveTo>
                  <a:lnTo>
                    <a:pt x="4328154" y="0"/>
                  </a:lnTo>
                  <a:lnTo>
                    <a:pt x="4328154" y="3350666"/>
                  </a:lnTo>
                  <a:lnTo>
                    <a:pt x="0" y="3350666"/>
                  </a:lnTo>
                  <a:lnTo>
                    <a:pt x="0" y="2133297"/>
                  </a:lnTo>
                  <a:lnTo>
                    <a:pt x="27743" y="2150642"/>
                  </a:lnTo>
                  <a:cubicBezTo>
                    <a:pt x="134964" y="2311238"/>
                    <a:pt x="295797" y="2391535"/>
                    <a:pt x="483435" y="2391535"/>
                  </a:cubicBezTo>
                  <a:cubicBezTo>
                    <a:pt x="805099" y="2391535"/>
                    <a:pt x="1073154" y="2097109"/>
                    <a:pt x="1073154" y="1749152"/>
                  </a:cubicBezTo>
                  <a:cubicBezTo>
                    <a:pt x="1073154" y="1401195"/>
                    <a:pt x="805099" y="1106769"/>
                    <a:pt x="483435" y="1106769"/>
                  </a:cubicBezTo>
                  <a:cubicBezTo>
                    <a:pt x="295797" y="1106769"/>
                    <a:pt x="134964" y="1187066"/>
                    <a:pt x="27743" y="1347662"/>
                  </a:cubicBezTo>
                  <a:cubicBezTo>
                    <a:pt x="27743" y="1347662"/>
                    <a:pt x="21041" y="1356027"/>
                    <a:pt x="9733" y="1368573"/>
                  </a:cubicBezTo>
                  <a:lnTo>
                    <a:pt x="0" y="1378381"/>
                  </a:lnTo>
                  <a:close/>
                </a:path>
              </a:pathLst>
            </a:custGeom>
            <a:grpFill/>
            <a:ln w="12700" cap="rnd">
              <a:noFill/>
              <a:miter lim="800000"/>
              <a:headEnd/>
              <a:tailEnd/>
            </a:ln>
            <a:effectLst>
              <a:outerShdw blurRad="254000" algn="tl" rotWithShape="0">
                <a:srgbClr val="0078D4">
                  <a:alpha val="70000"/>
                </a:srgbClr>
              </a:outerShdw>
            </a:effectLst>
          </p:spPr>
          <p:txBody>
            <a:bodyPr wrap="square" rtlCol="0" anchor="ctr">
              <a:no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black"/>
                </a:solidFill>
                <a:effectLst/>
                <a:uLnTx/>
                <a:uFillTx/>
                <a:latin typeface="Arial" charset="0"/>
                <a:ea typeface="Arial" charset="0"/>
                <a:cs typeface="Arial" charset="0"/>
              </a:endParaRPr>
            </a:p>
          </p:txBody>
        </p:sp>
      </p:grpSp>
      <p:sp>
        <p:nvSpPr>
          <p:cNvPr id="28" name="3">
            <a:extLst>
              <a:ext uri="{FF2B5EF4-FFF2-40B4-BE49-F238E27FC236}">
                <a16:creationId xmlns:a16="http://schemas.microsoft.com/office/drawing/2014/main" id="{C2B9FA49-CCDB-8A43-B95B-01651F698AA4}"/>
              </a:ext>
              <a:ext uri="{C183D7F6-B498-43B3-948B-1728B52AA6E4}">
                <adec:decorative xmlns:adec="http://schemas.microsoft.com/office/drawing/2017/decorative" val="1"/>
              </a:ext>
            </a:extLst>
          </p:cNvPr>
          <p:cNvSpPr/>
          <p:nvPr/>
        </p:nvSpPr>
        <p:spPr bwMode="auto">
          <a:xfrm>
            <a:off x="2590529" y="2036144"/>
            <a:ext cx="7296898" cy="2382383"/>
          </a:xfrm>
          <a:prstGeom prst="rect">
            <a:avLst/>
          </a:prstGeom>
          <a:noFill/>
          <a:ln w="12700" cap="rnd">
            <a:solidFill>
              <a:srgbClr val="000000"/>
            </a:solidFill>
            <a:miter lim="800000"/>
            <a:headEnd/>
            <a:tailEnd/>
          </a:ln>
          <a:effectLst/>
        </p:spPr>
        <p:txBody>
          <a:bodyPr wrap="none" rtlCol="0" anchor="t"/>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9" name="2">
            <a:extLst>
              <a:ext uri="{FF2B5EF4-FFF2-40B4-BE49-F238E27FC236}">
                <a16:creationId xmlns:a16="http://schemas.microsoft.com/office/drawing/2014/main" id="{FF02D98F-46A8-4546-96A9-1051479B1E57}"/>
              </a:ext>
              <a:ext uri="{C183D7F6-B498-43B3-948B-1728B52AA6E4}">
                <adec:decorative xmlns:adec="http://schemas.microsoft.com/office/drawing/2017/decorative" val="1"/>
              </a:ext>
            </a:extLst>
          </p:cNvPr>
          <p:cNvSpPr/>
          <p:nvPr/>
        </p:nvSpPr>
        <p:spPr bwMode="auto">
          <a:xfrm>
            <a:off x="2590529" y="2045109"/>
            <a:ext cx="7296898" cy="2382383"/>
          </a:xfrm>
          <a:prstGeom prst="rect">
            <a:avLst/>
          </a:prstGeom>
          <a:noFill/>
          <a:ln w="12700" cap="rnd">
            <a:solidFill>
              <a:srgbClr val="000000"/>
            </a:solidFill>
            <a:miter lim="800000"/>
            <a:headEnd/>
            <a:tailEnd/>
          </a:ln>
          <a:effectLst/>
        </p:spPr>
        <p:txBody>
          <a:bodyPr wrap="none" rtlCol="0" anchor="t"/>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31" name="Synapse Analytics">
            <a:extLst>
              <a:ext uri="{FF2B5EF4-FFF2-40B4-BE49-F238E27FC236}">
                <a16:creationId xmlns:a16="http://schemas.microsoft.com/office/drawing/2014/main" id="{A120D7E6-74F8-1B44-ABA2-D057CB85D145}"/>
              </a:ext>
            </a:extLst>
          </p:cNvPr>
          <p:cNvSpPr txBox="1"/>
          <p:nvPr/>
        </p:nvSpPr>
        <p:spPr>
          <a:xfrm>
            <a:off x="1850099" y="5105260"/>
            <a:ext cx="1303647" cy="244398"/>
          </a:xfrm>
          <a:prstGeom prst="rect">
            <a:avLst/>
          </a:prstGeom>
        </p:spPr>
        <p:txBody>
          <a:bodyPr vert="horz" wrap="non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5B9BD5"/>
                </a:solidFill>
                <a:effectLst/>
                <a:uLnTx/>
                <a:uFillTx/>
                <a:latin typeface="Segoe UI Semibold"/>
                <a:ea typeface="+mn-ea"/>
                <a:cs typeface="Segoe UI" panose="020B0502040204020203" pitchFamily="34" charset="0"/>
              </a:rPr>
              <a:t>Synapse SQL</a:t>
            </a:r>
          </a:p>
        </p:txBody>
      </p:sp>
      <p:sp>
        <p:nvSpPr>
          <p:cNvPr id="32" name="Synapse Analytics">
            <a:extLst>
              <a:ext uri="{FF2B5EF4-FFF2-40B4-BE49-F238E27FC236}">
                <a16:creationId xmlns:a16="http://schemas.microsoft.com/office/drawing/2014/main" id="{A5578FC2-BF8E-504C-A03D-13CE65EC1E52}"/>
              </a:ext>
            </a:extLst>
          </p:cNvPr>
          <p:cNvSpPr txBox="1"/>
          <p:nvPr/>
        </p:nvSpPr>
        <p:spPr>
          <a:xfrm>
            <a:off x="4352153" y="4983060"/>
            <a:ext cx="1467207" cy="488797"/>
          </a:xfrm>
          <a:prstGeom prst="rect">
            <a:avLst/>
          </a:prstGeom>
        </p:spPr>
        <p:txBody>
          <a:bodyPr vert="horz" wrap="non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5B9BD5"/>
                </a:solidFill>
                <a:effectLst/>
                <a:uLnTx/>
                <a:uFillTx/>
                <a:latin typeface="Segoe UI Semibold"/>
                <a:ea typeface="+mn-ea"/>
                <a:cs typeface="Segoe UI" panose="020B0502040204020203" pitchFamily="34" charset="0"/>
              </a:rPr>
              <a:t>Apache Spark </a:t>
            </a:r>
          </a:p>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5B9BD5"/>
                </a:solidFill>
                <a:effectLst/>
                <a:uLnTx/>
                <a:uFillTx/>
                <a:latin typeface="Segoe UI Semibold"/>
                <a:ea typeface="+mn-ea"/>
                <a:cs typeface="Segoe UI" panose="020B0502040204020203" pitchFamily="34" charset="0"/>
              </a:rPr>
              <a:t>for Synapse</a:t>
            </a:r>
          </a:p>
        </p:txBody>
      </p:sp>
      <p:sp>
        <p:nvSpPr>
          <p:cNvPr id="33" name="Synapse Analytics">
            <a:extLst>
              <a:ext uri="{FF2B5EF4-FFF2-40B4-BE49-F238E27FC236}">
                <a16:creationId xmlns:a16="http://schemas.microsoft.com/office/drawing/2014/main" id="{D8CF8550-8E21-7645-8A58-5532FC3E9651}"/>
              </a:ext>
            </a:extLst>
          </p:cNvPr>
          <p:cNvSpPr txBox="1"/>
          <p:nvPr/>
        </p:nvSpPr>
        <p:spPr>
          <a:xfrm>
            <a:off x="6675513" y="5105260"/>
            <a:ext cx="1819096" cy="244398"/>
          </a:xfrm>
          <a:prstGeom prst="rect">
            <a:avLst/>
          </a:prstGeom>
        </p:spPr>
        <p:txBody>
          <a:bodyPr vert="horz" wrap="non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5B9BD5"/>
                </a:solidFill>
                <a:effectLst/>
                <a:uLnTx/>
                <a:uFillTx/>
                <a:latin typeface="Segoe UI Semibold"/>
                <a:ea typeface="+mn-ea"/>
                <a:cs typeface="Segoe UI" panose="020B0502040204020203" pitchFamily="34" charset="0"/>
              </a:rPr>
              <a:t>Synapse Pipelines</a:t>
            </a:r>
          </a:p>
        </p:txBody>
      </p:sp>
      <p:sp>
        <p:nvSpPr>
          <p:cNvPr id="34" name="Synapse Analytics">
            <a:extLst>
              <a:ext uri="{FF2B5EF4-FFF2-40B4-BE49-F238E27FC236}">
                <a16:creationId xmlns:a16="http://schemas.microsoft.com/office/drawing/2014/main" id="{F3C92379-5264-9246-BCE3-332FA7DA66B5}"/>
              </a:ext>
            </a:extLst>
          </p:cNvPr>
          <p:cNvSpPr txBox="1"/>
          <p:nvPr/>
        </p:nvSpPr>
        <p:spPr>
          <a:xfrm>
            <a:off x="9109836" y="5105260"/>
            <a:ext cx="1561120" cy="244398"/>
          </a:xfrm>
          <a:prstGeom prst="rect">
            <a:avLst/>
          </a:prstGeom>
        </p:spPr>
        <p:txBody>
          <a:bodyPr vert="horz" wrap="non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0" i="0" u="none" strike="noStrike" kern="1200" cap="none" spc="0" normalizeH="0" baseline="0" noProof="0" dirty="0">
                <a:ln>
                  <a:noFill/>
                </a:ln>
                <a:solidFill>
                  <a:srgbClr val="5B9BD5"/>
                </a:solidFill>
                <a:effectLst/>
                <a:uLnTx/>
                <a:uFillTx/>
                <a:latin typeface="Segoe UI Semibold"/>
                <a:ea typeface="+mn-ea"/>
                <a:cs typeface="Segoe UI" panose="020B0502040204020203" pitchFamily="34" charset="0"/>
              </a:rPr>
              <a:t>Synapse Studio</a:t>
            </a:r>
          </a:p>
        </p:txBody>
      </p:sp>
      <p:pic>
        <p:nvPicPr>
          <p:cNvPr id="35" name="Graphic 34">
            <a:extLst>
              <a:ext uri="{FF2B5EF4-FFF2-40B4-BE49-F238E27FC236}">
                <a16:creationId xmlns:a16="http://schemas.microsoft.com/office/drawing/2014/main" id="{FD95C038-5861-B049-9C30-AE8EA0DE4A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16029" y="4145159"/>
            <a:ext cx="1294585" cy="735359"/>
          </a:xfrm>
          <a:prstGeom prst="rect">
            <a:avLst/>
          </a:prstGeom>
        </p:spPr>
      </p:pic>
      <p:pic>
        <p:nvPicPr>
          <p:cNvPr id="36" name="Graphic 35">
            <a:extLst>
              <a:ext uri="{FF2B5EF4-FFF2-40B4-BE49-F238E27FC236}">
                <a16:creationId xmlns:a16="http://schemas.microsoft.com/office/drawing/2014/main" id="{772A001B-FB1C-C94F-A315-E2E1810EAB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901870" y="4145160"/>
            <a:ext cx="1294583" cy="737868"/>
          </a:xfrm>
          <a:prstGeom prst="rect">
            <a:avLst/>
          </a:prstGeom>
        </p:spPr>
      </p:pic>
      <p:pic>
        <p:nvPicPr>
          <p:cNvPr id="37" name="Graphic 36">
            <a:extLst>
              <a:ext uri="{FF2B5EF4-FFF2-40B4-BE49-F238E27FC236}">
                <a16:creationId xmlns:a16="http://schemas.microsoft.com/office/drawing/2014/main" id="{D537A447-20AB-5049-8279-258D850EAB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86911" y="4145159"/>
            <a:ext cx="994136" cy="821819"/>
          </a:xfrm>
          <a:prstGeom prst="rect">
            <a:avLst/>
          </a:prstGeom>
        </p:spPr>
      </p:pic>
      <p:pic>
        <p:nvPicPr>
          <p:cNvPr id="38" name="Graphic 37">
            <a:extLst>
              <a:ext uri="{FF2B5EF4-FFF2-40B4-BE49-F238E27FC236}">
                <a16:creationId xmlns:a16="http://schemas.microsoft.com/office/drawing/2014/main" id="{F9D1DCCC-CE2B-A34D-BF73-93F89FE74F3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0190" y="4145160"/>
            <a:ext cx="1237147" cy="812982"/>
          </a:xfrm>
          <a:prstGeom prst="rect">
            <a:avLst/>
          </a:prstGeom>
        </p:spPr>
      </p:pic>
      <p:cxnSp>
        <p:nvCxnSpPr>
          <p:cNvPr id="40" name="Straight Connector 39">
            <a:extLst>
              <a:ext uri="{FF2B5EF4-FFF2-40B4-BE49-F238E27FC236}">
                <a16:creationId xmlns:a16="http://schemas.microsoft.com/office/drawing/2014/main" id="{5628DFCA-3618-5B4E-98C6-021D50BE6C92}"/>
              </a:ext>
              <a:ext uri="{C183D7F6-B498-43B3-948B-1728B52AA6E4}">
                <adec:decorative xmlns:adec="http://schemas.microsoft.com/office/drawing/2017/decorative" val="1"/>
              </a:ext>
            </a:extLst>
          </p:cNvPr>
          <p:cNvCxnSpPr>
            <a:cxnSpLocks/>
          </p:cNvCxnSpPr>
          <p:nvPr/>
        </p:nvCxnSpPr>
        <p:spPr>
          <a:xfrm>
            <a:off x="1850099" y="3440643"/>
            <a:ext cx="8689219" cy="0"/>
          </a:xfrm>
          <a:prstGeom prst="line">
            <a:avLst/>
          </a:prstGeom>
          <a:ln w="19050">
            <a:solidFill>
              <a:srgbClr val="0073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2" name="Picture 21" descr="analytics logo">
            <a:extLst>
              <a:ext uri="{FF2B5EF4-FFF2-40B4-BE49-F238E27FC236}">
                <a16:creationId xmlns:a16="http://schemas.microsoft.com/office/drawing/2014/main" id="{8676F700-1FD6-EE48-B0B6-647DA7BED0EC}"/>
              </a:ext>
            </a:extLst>
          </p:cNvPr>
          <p:cNvPicPr>
            <a:picLocks noChangeAspect="1"/>
          </p:cNvPicPr>
          <p:nvPr/>
        </p:nvPicPr>
        <p:blipFill>
          <a:blip r:embed="rId11"/>
          <a:stretch>
            <a:fillRect/>
          </a:stretch>
        </p:blipFill>
        <p:spPr>
          <a:xfrm>
            <a:off x="5543788" y="1678175"/>
            <a:ext cx="1173173" cy="1173173"/>
          </a:xfrm>
          <a:prstGeom prst="rect">
            <a:avLst/>
          </a:prstGeom>
        </p:spPr>
      </p:pic>
    </p:spTree>
    <p:extLst>
      <p:ext uri="{BB962C8B-B14F-4D97-AF65-F5344CB8AC3E}">
        <p14:creationId xmlns:p14="http://schemas.microsoft.com/office/powerpoint/2010/main" val="41621491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5AA6F-AF1E-469A-827B-790957E0C6B8}"/>
              </a:ext>
            </a:extLst>
          </p:cNvPr>
          <p:cNvSpPr>
            <a:spLocks noGrp="1"/>
          </p:cNvSpPr>
          <p:nvPr>
            <p:ph type="title"/>
          </p:nvPr>
        </p:nvSpPr>
        <p:spPr>
          <a:xfrm>
            <a:off x="1043631" y="809898"/>
            <a:ext cx="10173010" cy="1554480"/>
          </a:xfrm>
        </p:spPr>
        <p:txBody>
          <a:bodyPr anchor="ctr">
            <a:normAutofit/>
          </a:bodyPr>
          <a:lstStyle/>
          <a:p>
            <a:r>
              <a:rPr lang="en-US" sz="4800"/>
              <a:t>Data Pipeline in Synapse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0CFCC36-E0E7-4EAC-AAB8-C177279D5584}"/>
              </a:ext>
            </a:extLst>
          </p:cNvPr>
          <p:cNvGraphicFramePr>
            <a:graphicFrameLocks noGrp="1"/>
          </p:cNvGraphicFramePr>
          <p:nvPr>
            <p:ph idx="1"/>
            <p:extLst>
              <p:ext uri="{D42A27DB-BD31-4B8C-83A1-F6EECF244321}">
                <p14:modId xmlns:p14="http://schemas.microsoft.com/office/powerpoint/2010/main" val="20761322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547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953-1F6E-4412-9F3A-751298BD24E2}"/>
              </a:ext>
            </a:extLst>
          </p:cNvPr>
          <p:cNvSpPr>
            <a:spLocks noGrp="1"/>
          </p:cNvSpPr>
          <p:nvPr>
            <p:ph type="title"/>
          </p:nvPr>
        </p:nvSpPr>
        <p:spPr/>
        <p:txBody>
          <a:bodyPr/>
          <a:lstStyle/>
          <a:p>
            <a:r>
              <a:rPr lang="en-US" dirty="0"/>
              <a:t>Synapse Demo</a:t>
            </a:r>
          </a:p>
        </p:txBody>
      </p:sp>
    </p:spTree>
    <p:extLst>
      <p:ext uri="{BB962C8B-B14F-4D97-AF65-F5344CB8AC3E}">
        <p14:creationId xmlns:p14="http://schemas.microsoft.com/office/powerpoint/2010/main" val="358089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A4D9A-7A0D-AE45-A038-8578483BB625}"/>
              </a:ext>
            </a:extLst>
          </p:cNvPr>
          <p:cNvSpPr>
            <a:spLocks noGrp="1"/>
          </p:cNvSpPr>
          <p:nvPr>
            <p:ph type="title"/>
          </p:nvPr>
        </p:nvSpPr>
        <p:spPr>
          <a:xfrm>
            <a:off x="4906378" y="2272545"/>
            <a:ext cx="6667230" cy="714094"/>
          </a:xfrm>
        </p:spPr>
        <p:txBody>
          <a:bodyPr/>
          <a:lstStyle/>
          <a:p>
            <a:r>
              <a:rPr lang="en-US" dirty="0"/>
              <a:t>Power BI Data Flow</a:t>
            </a:r>
          </a:p>
        </p:txBody>
      </p:sp>
    </p:spTree>
    <p:extLst>
      <p:ext uri="{BB962C8B-B14F-4D97-AF65-F5344CB8AC3E}">
        <p14:creationId xmlns:p14="http://schemas.microsoft.com/office/powerpoint/2010/main" val="4550331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35" y="38964"/>
            <a:ext cx="11655840" cy="899537"/>
          </a:xfrm>
        </p:spPr>
        <p:txBody>
          <a:bodyPr>
            <a:normAutofit/>
          </a:bodyPr>
          <a:lstStyle/>
          <a:p>
            <a:r>
              <a:rPr lang="en-US" dirty="0"/>
              <a:t>Self-service data prep in Power BI</a:t>
            </a:r>
          </a:p>
        </p:txBody>
      </p:sp>
      <p:pic>
        <p:nvPicPr>
          <p:cNvPr id="9" name="Picture 8">
            <a:extLst>
              <a:ext uri="{FF2B5EF4-FFF2-40B4-BE49-F238E27FC236}">
                <a16:creationId xmlns:a16="http://schemas.microsoft.com/office/drawing/2014/main" id="{17DAAFA8-71DD-47BC-A9A1-60F8B4D06DD0}"/>
              </a:ext>
            </a:extLst>
          </p:cNvPr>
          <p:cNvPicPr>
            <a:picLocks noChangeAspect="1"/>
          </p:cNvPicPr>
          <p:nvPr/>
        </p:nvPicPr>
        <p:blipFill>
          <a:blip r:embed="rId3"/>
          <a:stretch>
            <a:fillRect/>
          </a:stretch>
        </p:blipFill>
        <p:spPr>
          <a:xfrm>
            <a:off x="1413012" y="1129299"/>
            <a:ext cx="8619128" cy="5058141"/>
          </a:xfrm>
          <a:prstGeom prst="rect">
            <a:avLst/>
          </a:prstGeom>
        </p:spPr>
      </p:pic>
    </p:spTree>
    <p:extLst>
      <p:ext uri="{BB962C8B-B14F-4D97-AF65-F5344CB8AC3E}">
        <p14:creationId xmlns:p14="http://schemas.microsoft.com/office/powerpoint/2010/main" val="24889606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5AB173-F0F7-3940-997D-CE8E5F740DED}"/>
              </a:ext>
            </a:extLst>
          </p:cNvPr>
          <p:cNvGrpSpPr/>
          <p:nvPr/>
        </p:nvGrpSpPr>
        <p:grpSpPr>
          <a:xfrm>
            <a:off x="6891725" y="1504531"/>
            <a:ext cx="1097124" cy="3216260"/>
            <a:chOff x="6891838" y="1504257"/>
            <a:chExt cx="1097280" cy="3216717"/>
          </a:xfrm>
        </p:grpSpPr>
        <p:sp>
          <p:nvSpPr>
            <p:cNvPr id="27" name="Rectangle 26">
              <a:extLst>
                <a:ext uri="{FF2B5EF4-FFF2-40B4-BE49-F238E27FC236}">
                  <a16:creationId xmlns:a16="http://schemas.microsoft.com/office/drawing/2014/main" id="{951B2F9E-B4AA-784D-A278-F02E9C7B13BA}"/>
                </a:ext>
              </a:extLst>
            </p:cNvPr>
            <p:cNvSpPr/>
            <p:nvPr/>
          </p:nvSpPr>
          <p:spPr bwMode="auto">
            <a:xfrm>
              <a:off x="6891838" y="1504257"/>
              <a:ext cx="1097280" cy="3216717"/>
            </a:xfrm>
            <a:prstGeom prst="rect">
              <a:avLst/>
            </a:prstGeom>
            <a:noFill/>
            <a:ln w="1905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rPr>
                <a:t>Azure Data Factory</a:t>
              </a:r>
            </a:p>
            <a:p>
              <a:pPr marL="0" marR="0" lvl="0" indent="0" algn="ctr" defTabSz="932293" rtl="0" eaLnBrk="1" fontAlgn="base" latinLnBrk="0" hangingPunct="1">
                <a:lnSpc>
                  <a:spcPct val="100000"/>
                </a:lnSpc>
                <a:spcBef>
                  <a:spcPts val="60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endParaRPr>
            </a:p>
          </p:txBody>
        </p:sp>
        <p:pic>
          <p:nvPicPr>
            <p:cNvPr id="29" name="Picture 28">
              <a:extLst>
                <a:ext uri="{FF2B5EF4-FFF2-40B4-BE49-F238E27FC236}">
                  <a16:creationId xmlns:a16="http://schemas.microsoft.com/office/drawing/2014/main" id="{AD833158-F514-8143-9A7B-D445DCAFE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021" y="2583375"/>
              <a:ext cx="932914" cy="489262"/>
            </a:xfrm>
            <a:prstGeom prst="rect">
              <a:avLst/>
            </a:prstGeom>
          </p:spPr>
        </p:pic>
      </p:grpSp>
      <p:grpSp>
        <p:nvGrpSpPr>
          <p:cNvPr id="9" name="Group 8">
            <a:extLst>
              <a:ext uri="{FF2B5EF4-FFF2-40B4-BE49-F238E27FC236}">
                <a16:creationId xmlns:a16="http://schemas.microsoft.com/office/drawing/2014/main" id="{AF7CD70F-A5AA-F644-9CCC-9A857CD238F9}"/>
              </a:ext>
            </a:extLst>
          </p:cNvPr>
          <p:cNvGrpSpPr/>
          <p:nvPr/>
        </p:nvGrpSpPr>
        <p:grpSpPr>
          <a:xfrm>
            <a:off x="8169123" y="1508704"/>
            <a:ext cx="1097124" cy="3216260"/>
            <a:chOff x="8169417" y="1508430"/>
            <a:chExt cx="1097280" cy="3216717"/>
          </a:xfrm>
        </p:grpSpPr>
        <p:sp>
          <p:nvSpPr>
            <p:cNvPr id="24" name="Rectangle 23">
              <a:extLst>
                <a:ext uri="{FF2B5EF4-FFF2-40B4-BE49-F238E27FC236}">
                  <a16:creationId xmlns:a16="http://schemas.microsoft.com/office/drawing/2014/main" id="{D26FD623-7D28-4F48-853F-505F2507BA07}"/>
                </a:ext>
              </a:extLst>
            </p:cNvPr>
            <p:cNvSpPr/>
            <p:nvPr/>
          </p:nvSpPr>
          <p:spPr bwMode="auto">
            <a:xfrm>
              <a:off x="8169417" y="1508430"/>
              <a:ext cx="1097280" cy="3216717"/>
            </a:xfrm>
            <a:prstGeom prst="rect">
              <a:avLst/>
            </a:prstGeom>
            <a:noFill/>
            <a:ln w="1905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rPr>
                <a:t>Azure Databricks</a:t>
              </a:r>
            </a:p>
            <a:p>
              <a:pPr marL="0" marR="0" lvl="0" indent="0" algn="ctr" defTabSz="932293" rtl="0" eaLnBrk="1" fontAlgn="base" latinLnBrk="0" hangingPunct="1">
                <a:lnSpc>
                  <a:spcPct val="100000"/>
                </a:lnSpc>
                <a:spcBef>
                  <a:spcPts val="60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endParaRPr>
            </a:p>
          </p:txBody>
        </p:sp>
        <p:pic>
          <p:nvPicPr>
            <p:cNvPr id="31" name="Picture 30">
              <a:extLst>
                <a:ext uri="{FF2B5EF4-FFF2-40B4-BE49-F238E27FC236}">
                  <a16:creationId xmlns:a16="http://schemas.microsoft.com/office/drawing/2014/main" id="{5D6FCB23-FAC4-CB45-9E9D-5827CBB29A40}"/>
                </a:ext>
              </a:extLst>
            </p:cNvPr>
            <p:cNvPicPr>
              <a:picLocks noChangeAspect="1"/>
            </p:cNvPicPr>
            <p:nvPr/>
          </p:nvPicPr>
          <p:blipFill rotWithShape="1">
            <a:blip r:embed="rId4">
              <a:extLst>
                <a:ext uri="{28A0092B-C50C-407E-A947-70E740481C1C}">
                  <a14:useLocalDpi xmlns:a14="http://schemas.microsoft.com/office/drawing/2010/main" val="0"/>
                </a:ext>
              </a:extLst>
            </a:blip>
            <a:srcRect l="19954" r="19722"/>
            <a:stretch/>
          </p:blipFill>
          <p:spPr>
            <a:xfrm>
              <a:off x="8303200" y="2497379"/>
              <a:ext cx="829714" cy="721336"/>
            </a:xfrm>
            <a:prstGeom prst="rect">
              <a:avLst/>
            </a:prstGeom>
          </p:spPr>
        </p:pic>
      </p:grpSp>
      <p:grpSp>
        <p:nvGrpSpPr>
          <p:cNvPr id="10" name="Group 9">
            <a:extLst>
              <a:ext uri="{FF2B5EF4-FFF2-40B4-BE49-F238E27FC236}">
                <a16:creationId xmlns:a16="http://schemas.microsoft.com/office/drawing/2014/main" id="{2D20DE8C-73F1-B840-981E-321887193713}"/>
              </a:ext>
            </a:extLst>
          </p:cNvPr>
          <p:cNvGrpSpPr/>
          <p:nvPr/>
        </p:nvGrpSpPr>
        <p:grpSpPr>
          <a:xfrm>
            <a:off x="9446521" y="1499134"/>
            <a:ext cx="1097124" cy="3216260"/>
            <a:chOff x="9446996" y="1498859"/>
            <a:chExt cx="1097280" cy="3216717"/>
          </a:xfrm>
        </p:grpSpPr>
        <p:sp>
          <p:nvSpPr>
            <p:cNvPr id="26" name="Rectangle 25">
              <a:extLst>
                <a:ext uri="{FF2B5EF4-FFF2-40B4-BE49-F238E27FC236}">
                  <a16:creationId xmlns:a16="http://schemas.microsoft.com/office/drawing/2014/main" id="{BF43A280-797C-0940-BC2C-8B6BBCDC09A7}"/>
                </a:ext>
              </a:extLst>
            </p:cNvPr>
            <p:cNvSpPr/>
            <p:nvPr/>
          </p:nvSpPr>
          <p:spPr bwMode="auto">
            <a:xfrm>
              <a:off x="9446996" y="1498859"/>
              <a:ext cx="1097280" cy="3216717"/>
            </a:xfrm>
            <a:prstGeom prst="rect">
              <a:avLst/>
            </a:prstGeom>
            <a:noFill/>
            <a:ln w="1905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Segoe UI" pitchFamily="34" charset="0"/>
                  <a:cs typeface="Segoe UI Semibold" panose="020B0702040204020203" pitchFamily="34" charset="0"/>
                </a:rPr>
                <a:t>Azure Synapse Analytics</a:t>
              </a:r>
              <a:br>
                <a:rPr kumimoji="0" lang="en-US" sz="1400" b="0" i="0" u="none" strike="noStrike" kern="1200" cap="none" spc="0" normalizeH="0" baseline="0" noProof="0" dirty="0">
                  <a:ln>
                    <a:noFill/>
                  </a:ln>
                  <a:solidFill>
                    <a:prstClr val="black"/>
                  </a:solidFill>
                  <a:effectLst/>
                  <a:uLnTx/>
                  <a:uFillTx/>
                  <a:latin typeface="Segoe UI"/>
                  <a:ea typeface="Segoe UI" pitchFamily="34" charset="0"/>
                  <a:cs typeface="Segoe UI Semibold" panose="020B0702040204020203" pitchFamily="34" charset="0"/>
                </a:rPr>
              </a:br>
              <a:endParaRPr kumimoji="0" lang="en-US" sz="1400" b="0" i="0" u="none" strike="noStrike" kern="1200" cap="none" spc="0" normalizeH="0" baseline="0" noProof="0" dirty="0">
                <a:ln>
                  <a:noFill/>
                </a:ln>
                <a:solidFill>
                  <a:prstClr val="black"/>
                </a:solidFill>
                <a:effectLst/>
                <a:uLnTx/>
                <a:uFillTx/>
                <a:latin typeface="Segoe UI"/>
                <a:ea typeface="Segoe UI" pitchFamily="34" charset="0"/>
                <a:cs typeface="Segoe UI Semibold" panose="020B0702040204020203" pitchFamily="34" charset="0"/>
              </a:endParaRPr>
            </a:p>
          </p:txBody>
        </p:sp>
        <p:pic>
          <p:nvPicPr>
            <p:cNvPr id="32" name="Picture 31">
              <a:extLst>
                <a:ext uri="{FF2B5EF4-FFF2-40B4-BE49-F238E27FC236}">
                  <a16:creationId xmlns:a16="http://schemas.microsoft.com/office/drawing/2014/main" id="{B0F31E2A-7B48-6D4B-A27E-A34CF28F7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897" y="2453014"/>
              <a:ext cx="743477" cy="743477"/>
            </a:xfrm>
            <a:prstGeom prst="rect">
              <a:avLst/>
            </a:prstGeom>
          </p:spPr>
        </p:pic>
      </p:grpSp>
      <p:grpSp>
        <p:nvGrpSpPr>
          <p:cNvPr id="11" name="Group 10">
            <a:extLst>
              <a:ext uri="{FF2B5EF4-FFF2-40B4-BE49-F238E27FC236}">
                <a16:creationId xmlns:a16="http://schemas.microsoft.com/office/drawing/2014/main" id="{ADA6526E-781F-C249-8901-7E16CEA4FCB7}"/>
              </a:ext>
            </a:extLst>
          </p:cNvPr>
          <p:cNvGrpSpPr/>
          <p:nvPr/>
        </p:nvGrpSpPr>
        <p:grpSpPr>
          <a:xfrm>
            <a:off x="10723919" y="1508704"/>
            <a:ext cx="1097124" cy="3216260"/>
            <a:chOff x="10724575" y="1508430"/>
            <a:chExt cx="1097280" cy="3216717"/>
          </a:xfrm>
        </p:grpSpPr>
        <p:sp>
          <p:nvSpPr>
            <p:cNvPr id="25" name="Rectangle 24">
              <a:extLst>
                <a:ext uri="{FF2B5EF4-FFF2-40B4-BE49-F238E27FC236}">
                  <a16:creationId xmlns:a16="http://schemas.microsoft.com/office/drawing/2014/main" id="{1D8D61B9-AEDD-B049-953E-63A08CB6384C}"/>
                </a:ext>
              </a:extLst>
            </p:cNvPr>
            <p:cNvSpPr/>
            <p:nvPr/>
          </p:nvSpPr>
          <p:spPr bwMode="auto">
            <a:xfrm>
              <a:off x="10724575" y="1508430"/>
              <a:ext cx="1097280" cy="3216717"/>
            </a:xfrm>
            <a:prstGeom prst="rect">
              <a:avLst/>
            </a:prstGeom>
            <a:noFill/>
            <a:ln w="1905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rPr>
                <a:t>Azure ML</a:t>
              </a:r>
            </a:p>
            <a:p>
              <a:pPr marL="0" marR="0" lvl="0" indent="0" algn="ctr" defTabSz="932293" rtl="0" eaLnBrk="1" fontAlgn="base" latinLnBrk="0" hangingPunct="1">
                <a:lnSpc>
                  <a:spcPct val="100000"/>
                </a:lnSpc>
                <a:spcBef>
                  <a:spcPts val="600"/>
                </a:spcBef>
                <a:spcAft>
                  <a:spcPct val="0"/>
                </a:spcAft>
                <a:buClrTx/>
                <a:buSzTx/>
                <a:buFontTx/>
                <a:buNone/>
                <a:tabLst/>
                <a:defRPr/>
              </a:pPr>
              <a:b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rPr>
              </a:b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Semibold" panose="020B0702040204020203" pitchFamily="34" charset="0"/>
              </a:endParaRPr>
            </a:p>
          </p:txBody>
        </p:sp>
        <p:pic>
          <p:nvPicPr>
            <p:cNvPr id="33" name="Picture 32">
              <a:extLst>
                <a:ext uri="{FF2B5EF4-FFF2-40B4-BE49-F238E27FC236}">
                  <a16:creationId xmlns:a16="http://schemas.microsoft.com/office/drawing/2014/main" id="{4B3AA3CD-7FE9-064D-AFC9-D2E45E211C6A}"/>
                </a:ext>
              </a:extLst>
            </p:cNvPr>
            <p:cNvPicPr>
              <a:picLocks noChangeAspect="1"/>
            </p:cNvPicPr>
            <p:nvPr/>
          </p:nvPicPr>
          <p:blipFill rotWithShape="1">
            <a:blip r:embed="rId6">
              <a:extLst>
                <a:ext uri="{28A0092B-C50C-407E-A947-70E740481C1C}">
                  <a14:useLocalDpi xmlns:a14="http://schemas.microsoft.com/office/drawing/2010/main" val="0"/>
                </a:ext>
              </a:extLst>
            </a:blip>
            <a:srcRect l="17042" r="15587"/>
            <a:stretch/>
          </p:blipFill>
          <p:spPr>
            <a:xfrm>
              <a:off x="10868769" y="2497379"/>
              <a:ext cx="808892" cy="629668"/>
            </a:xfrm>
            <a:prstGeom prst="rect">
              <a:avLst/>
            </a:prstGeom>
          </p:spPr>
        </p:pic>
      </p:grpSp>
      <p:sp>
        <p:nvSpPr>
          <p:cNvPr id="28" name="Rectangle 27">
            <a:extLst>
              <a:ext uri="{FF2B5EF4-FFF2-40B4-BE49-F238E27FC236}">
                <a16:creationId xmlns:a16="http://schemas.microsoft.com/office/drawing/2014/main" id="{F476EF75-3781-9849-97A2-336AB388406D}"/>
              </a:ext>
            </a:extLst>
          </p:cNvPr>
          <p:cNvSpPr/>
          <p:nvPr/>
        </p:nvSpPr>
        <p:spPr bwMode="auto">
          <a:xfrm>
            <a:off x="515131" y="3861922"/>
            <a:ext cx="2321230" cy="914270"/>
          </a:xfrm>
          <a:prstGeom prst="rect">
            <a:avLst/>
          </a:prstGeom>
          <a:solidFill>
            <a:schemeClr val="bg1"/>
          </a:solidFill>
          <a:ln w="19050">
            <a:solidFill>
              <a:srgbClr val="FFC000"/>
            </a:solidFill>
            <a:headEnd type="none" w="med" len="med"/>
            <a:tailEnd type="none" w="med" len="med"/>
          </a:ln>
          <a:effectLst>
            <a:outerShdw blurRad="76200" dist="12700" dir="5400000" algn="ctr"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Dataflow</a:t>
            </a:r>
          </a:p>
        </p:txBody>
      </p:sp>
      <p:sp>
        <p:nvSpPr>
          <p:cNvPr id="30" name="Rectangle 29">
            <a:extLst>
              <a:ext uri="{FF2B5EF4-FFF2-40B4-BE49-F238E27FC236}">
                <a16:creationId xmlns:a16="http://schemas.microsoft.com/office/drawing/2014/main" id="{D83891B1-9E74-064E-8EAF-0E64C2797D26}"/>
              </a:ext>
            </a:extLst>
          </p:cNvPr>
          <p:cNvSpPr/>
          <p:nvPr/>
        </p:nvSpPr>
        <p:spPr bwMode="auto">
          <a:xfrm>
            <a:off x="515131" y="4952753"/>
            <a:ext cx="11305912" cy="1117472"/>
          </a:xfrm>
          <a:prstGeom prst="rect">
            <a:avLst/>
          </a:prstGeom>
          <a:solidFill>
            <a:schemeClr val="bg1"/>
          </a:solidFill>
          <a:ln w="19050">
            <a:solidFill>
              <a:schemeClr val="accent1">
                <a:lumMod val="60000"/>
                <a:lumOff val="40000"/>
              </a:schemeClr>
            </a:solidFill>
            <a:headEnd type="none" w="med" len="med"/>
            <a:tailEnd type="none" w="med" len="med"/>
          </a:ln>
          <a:effectLst>
            <a:outerShdw blurRad="76200" dist="12700" dir="5400000" algn="ctr"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                                              Azure Data Lake Storage Gen2</a:t>
            </a:r>
            <a:endParaRPr kumimoji="0" lang="en-US" sz="1600" b="0" i="0" u="none" strike="noStrike" kern="1200" cap="none" spc="0" normalizeH="0" baseline="0" noProof="0">
              <a:ln>
                <a:noFill/>
              </a:ln>
              <a:solidFill>
                <a:prstClr val="black"/>
              </a:solidFill>
              <a:effectLst/>
              <a:uLnTx/>
              <a:uFillTx/>
              <a:latin typeface="Segoe UI Light" panose="020B0502040204020203" pitchFamily="34" charset="0"/>
              <a:ea typeface="Segoe UI" pitchFamily="34" charset="0"/>
              <a:cs typeface="Segoe UI Light" panose="020B0502040204020203" pitchFamily="34" charset="0"/>
            </a:endParaRPr>
          </a:p>
        </p:txBody>
      </p:sp>
      <p:grpSp>
        <p:nvGrpSpPr>
          <p:cNvPr id="6" name="Group 5">
            <a:extLst>
              <a:ext uri="{FF2B5EF4-FFF2-40B4-BE49-F238E27FC236}">
                <a16:creationId xmlns:a16="http://schemas.microsoft.com/office/drawing/2014/main" id="{0949099E-C150-CF41-B70A-5CDF53D25B98}"/>
              </a:ext>
            </a:extLst>
          </p:cNvPr>
          <p:cNvGrpSpPr/>
          <p:nvPr/>
        </p:nvGrpSpPr>
        <p:grpSpPr>
          <a:xfrm>
            <a:off x="3458913" y="1508703"/>
            <a:ext cx="2812240" cy="2065901"/>
            <a:chOff x="365760" y="1497590"/>
            <a:chExt cx="2812639" cy="2066194"/>
          </a:xfrm>
          <a:solidFill>
            <a:schemeClr val="bg1"/>
          </a:solidFill>
        </p:grpSpPr>
        <p:sp>
          <p:nvSpPr>
            <p:cNvPr id="18" name="Rectangle 17">
              <a:extLst>
                <a:ext uri="{FF2B5EF4-FFF2-40B4-BE49-F238E27FC236}">
                  <a16:creationId xmlns:a16="http://schemas.microsoft.com/office/drawing/2014/main" id="{94512852-AFF1-0C40-965E-1951F370B7CB}"/>
                </a:ext>
              </a:extLst>
            </p:cNvPr>
            <p:cNvSpPr/>
            <p:nvPr/>
          </p:nvSpPr>
          <p:spPr bwMode="auto">
            <a:xfrm>
              <a:off x="365760" y="1497590"/>
              <a:ext cx="2812639" cy="2066194"/>
            </a:xfrm>
            <a:prstGeom prst="rect">
              <a:avLst/>
            </a:prstGeom>
            <a:grpFill/>
            <a:ln w="19050">
              <a:solidFill>
                <a:srgbClr val="0CDFFF"/>
              </a:solidFill>
              <a:headEnd type="none" w="med" len="med"/>
              <a:tailEnd type="none" w="med" len="med"/>
            </a:ln>
            <a:effectLst>
              <a:outerShdw blurRad="76200" dist="12700" dir="5400000" algn="ctr"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Segoe UI" pitchFamily="34" charset="0"/>
                </a:rPr>
                <a:t>Dynamics 365 for Finance &amp; Operations</a:t>
              </a:r>
            </a:p>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UI"/>
                <a:ea typeface="+mn-ea"/>
                <a:cs typeface="Segoe UI" pitchFamily="34" charset="0"/>
              </a:endParaRPr>
            </a:p>
          </p:txBody>
        </p:sp>
        <p:pic>
          <p:nvPicPr>
            <p:cNvPr id="36" name="Picture 2" descr="Image result for dynamics 365 logo">
              <a:extLst>
                <a:ext uri="{FF2B5EF4-FFF2-40B4-BE49-F238E27FC236}">
                  <a16:creationId xmlns:a16="http://schemas.microsoft.com/office/drawing/2014/main" id="{96E97501-AA0B-1C4E-96C4-3B457D149D47}"/>
                </a:ext>
              </a:extLst>
            </p:cNvPr>
            <p:cNvPicPr>
              <a:picLocks noChangeAspect="1" noChangeArrowheads="1"/>
            </p:cNvPicPr>
            <p:nvPr/>
          </p:nvPicPr>
          <p:blipFill rotWithShape="1">
            <a:blip r:embed="rId7" cstate="hqprint">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bwMode="auto">
            <a:xfrm>
              <a:off x="1531233" y="1755161"/>
              <a:ext cx="340358" cy="392312"/>
            </a:xfrm>
            <a:prstGeom prst="rect">
              <a:avLst/>
            </a:prstGeom>
            <a:grpFill/>
          </p:spPr>
        </p:pic>
      </p:grpSp>
      <p:sp>
        <p:nvSpPr>
          <p:cNvPr id="37" name="Rectangle 36">
            <a:extLst>
              <a:ext uri="{FF2B5EF4-FFF2-40B4-BE49-F238E27FC236}">
                <a16:creationId xmlns:a16="http://schemas.microsoft.com/office/drawing/2014/main" id="{481E830C-69D4-6940-BAD2-010D9E164316}"/>
              </a:ext>
            </a:extLst>
          </p:cNvPr>
          <p:cNvSpPr/>
          <p:nvPr/>
        </p:nvSpPr>
        <p:spPr bwMode="auto">
          <a:xfrm>
            <a:off x="3463604" y="3811962"/>
            <a:ext cx="2807548" cy="914270"/>
          </a:xfrm>
          <a:prstGeom prst="rect">
            <a:avLst/>
          </a:prstGeom>
          <a:solidFill>
            <a:schemeClr val="bg1"/>
          </a:solidFill>
          <a:ln w="19050">
            <a:solidFill>
              <a:srgbClr val="0CDFFF"/>
            </a:solidFill>
            <a:headEnd type="none" w="med" len="med"/>
            <a:tailEnd type="none" w="med" len="med"/>
          </a:ln>
          <a:effectLst>
            <a:outerShdw blurRad="76200" dist="12700" dir="5400000" algn="ctr"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Dynamics 365 data</a:t>
            </a:r>
          </a:p>
        </p:txBody>
      </p:sp>
      <p:grpSp>
        <p:nvGrpSpPr>
          <p:cNvPr id="7" name="Group 6">
            <a:extLst>
              <a:ext uri="{FF2B5EF4-FFF2-40B4-BE49-F238E27FC236}">
                <a16:creationId xmlns:a16="http://schemas.microsoft.com/office/drawing/2014/main" id="{F18A94D5-A02E-2245-A5FF-A1BB68104845}"/>
              </a:ext>
            </a:extLst>
          </p:cNvPr>
          <p:cNvGrpSpPr/>
          <p:nvPr/>
        </p:nvGrpSpPr>
        <p:grpSpPr>
          <a:xfrm>
            <a:off x="515131" y="1558662"/>
            <a:ext cx="2321230" cy="2065901"/>
            <a:chOff x="3955639" y="1497590"/>
            <a:chExt cx="2321560" cy="2066194"/>
          </a:xfrm>
        </p:grpSpPr>
        <p:sp>
          <p:nvSpPr>
            <p:cNvPr id="21" name="Rectangle 20">
              <a:extLst>
                <a:ext uri="{FF2B5EF4-FFF2-40B4-BE49-F238E27FC236}">
                  <a16:creationId xmlns:a16="http://schemas.microsoft.com/office/drawing/2014/main" id="{14E5ACDF-C9F8-314F-9670-DED26A3ECE3D}"/>
                </a:ext>
              </a:extLst>
            </p:cNvPr>
            <p:cNvSpPr/>
            <p:nvPr/>
          </p:nvSpPr>
          <p:spPr bwMode="auto">
            <a:xfrm>
              <a:off x="3955639" y="1497590"/>
              <a:ext cx="2321560" cy="2066194"/>
            </a:xfrm>
            <a:prstGeom prst="rect">
              <a:avLst/>
            </a:prstGeom>
            <a:solidFill>
              <a:schemeClr val="bg1"/>
            </a:solidFill>
            <a:ln w="19050">
              <a:solidFill>
                <a:srgbClr val="FFC000"/>
              </a:solidFill>
              <a:headEnd type="none" w="med" len="med"/>
              <a:tailEnd type="none" w="med" len="med"/>
            </a:ln>
            <a:effectLst>
              <a:outerShdw blurRad="76200" dist="12700" dir="5400000" algn="ctr"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Segoe UI" pitchFamily="34" charset="0"/>
                </a:rPr>
                <a:t>Self service customizations</a:t>
              </a:r>
            </a:p>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Segoe UI" pitchFamily="34" charset="0"/>
                </a:rPr>
                <a:t>in Power BI</a:t>
              </a:r>
            </a:p>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8" name="Picture 37">
              <a:extLst>
                <a:ext uri="{FF2B5EF4-FFF2-40B4-BE49-F238E27FC236}">
                  <a16:creationId xmlns:a16="http://schemas.microsoft.com/office/drawing/2014/main" id="{685219EA-DA21-7A4C-BC5D-795BF8117907}"/>
                </a:ext>
              </a:extLst>
            </p:cNvPr>
            <p:cNvPicPr>
              <a:picLocks noChangeAspect="1"/>
            </p:cNvPicPr>
            <p:nvPr/>
          </p:nvPicPr>
          <p:blipFill>
            <a:blip r:embed="rId9" cstate="hqprint">
              <a:grayscl/>
              <a:extLst>
                <a:ext uri="{28A0092B-C50C-407E-A947-70E740481C1C}">
                  <a14:useLocalDpi xmlns:a14="http://schemas.microsoft.com/office/drawing/2010/main"/>
                </a:ext>
              </a:extLst>
            </a:blip>
            <a:stretch>
              <a:fillRect/>
            </a:stretch>
          </p:blipFill>
          <p:spPr>
            <a:xfrm>
              <a:off x="4943613" y="1800487"/>
              <a:ext cx="345611" cy="276261"/>
            </a:xfrm>
            <a:prstGeom prst="rect">
              <a:avLst/>
            </a:prstGeom>
          </p:spPr>
        </p:pic>
      </p:grpSp>
      <p:sp>
        <p:nvSpPr>
          <p:cNvPr id="3" name="Rectangle 2">
            <a:extLst>
              <a:ext uri="{FF2B5EF4-FFF2-40B4-BE49-F238E27FC236}">
                <a16:creationId xmlns:a16="http://schemas.microsoft.com/office/drawing/2014/main" id="{EC815D2C-6F11-A549-8426-3EFB02F04850}"/>
              </a:ext>
            </a:extLst>
          </p:cNvPr>
          <p:cNvSpPr/>
          <p:nvPr/>
        </p:nvSpPr>
        <p:spPr bwMode="auto">
          <a:xfrm>
            <a:off x="4022947" y="5367165"/>
            <a:ext cx="1684170" cy="468956"/>
          </a:xfrm>
          <a:prstGeom prst="rect">
            <a:avLst/>
          </a:prstGeom>
          <a:solidFill>
            <a:schemeClr val="bg1"/>
          </a:solid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CDM folder</a:t>
            </a:r>
          </a:p>
        </p:txBody>
      </p:sp>
      <p:cxnSp>
        <p:nvCxnSpPr>
          <p:cNvPr id="4" name="Straight Arrow Connector 3">
            <a:extLst>
              <a:ext uri="{FF2B5EF4-FFF2-40B4-BE49-F238E27FC236}">
                <a16:creationId xmlns:a16="http://schemas.microsoft.com/office/drawing/2014/main" id="{D9D7FBDD-8151-4BF1-86FB-B4E49138BAD4}"/>
              </a:ext>
            </a:extLst>
          </p:cNvPr>
          <p:cNvCxnSpPr>
            <a:cxnSpLocks/>
            <a:stCxn id="37" idx="2"/>
          </p:cNvCxnSpPr>
          <p:nvPr/>
        </p:nvCxnSpPr>
        <p:spPr>
          <a:xfrm>
            <a:off x="4867378" y="4726233"/>
            <a:ext cx="0" cy="638053"/>
          </a:xfrm>
          <a:prstGeom prst="straightConnector1">
            <a:avLst/>
          </a:prstGeom>
          <a:ln>
            <a:solidFill>
              <a:srgbClr val="0CDFFF"/>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9E9879A-1B10-4F49-A24E-191E25F30F03}"/>
              </a:ext>
            </a:extLst>
          </p:cNvPr>
          <p:cNvCxnSpPr>
            <a:cxnSpLocks/>
            <a:endCxn id="28" idx="2"/>
          </p:cNvCxnSpPr>
          <p:nvPr/>
        </p:nvCxnSpPr>
        <p:spPr>
          <a:xfrm rot="10800000">
            <a:off x="1675747" y="4776191"/>
            <a:ext cx="2347208" cy="873182"/>
          </a:xfrm>
          <a:prstGeom prst="bentConnector2">
            <a:avLst/>
          </a:prstGeom>
          <a:ln>
            <a:solidFill>
              <a:srgbClr val="FFC000"/>
            </a:solidFill>
            <a:prstDash val="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78042E-AB10-47EA-AEF1-B565E0CCA974}"/>
              </a:ext>
            </a:extLst>
          </p:cNvPr>
          <p:cNvSpPr>
            <a:spLocks noGrp="1"/>
          </p:cNvSpPr>
          <p:nvPr>
            <p:ph type="title"/>
          </p:nvPr>
        </p:nvSpPr>
        <p:spPr>
          <a:xfrm>
            <a:off x="838200" y="186627"/>
            <a:ext cx="10515600" cy="1325563"/>
          </a:xfrm>
        </p:spPr>
        <p:txBody>
          <a:bodyPr>
            <a:normAutofit/>
          </a:bodyPr>
          <a:lstStyle/>
          <a:p>
            <a:r>
              <a:rPr lang="en-US" dirty="0">
                <a:solidFill>
                  <a:schemeClr val="tx1"/>
                </a:solidFill>
              </a:rPr>
              <a:t>Deliver ready-made insights to Power BI users from Azure</a:t>
            </a:r>
          </a:p>
        </p:txBody>
      </p:sp>
      <p:cxnSp>
        <p:nvCxnSpPr>
          <p:cNvPr id="34" name="Straight Arrow Connector 33">
            <a:extLst>
              <a:ext uri="{FF2B5EF4-FFF2-40B4-BE49-F238E27FC236}">
                <a16:creationId xmlns:a16="http://schemas.microsoft.com/office/drawing/2014/main" id="{3856B6C2-97B9-470B-BF97-3BA6A063F932}"/>
              </a:ext>
            </a:extLst>
          </p:cNvPr>
          <p:cNvCxnSpPr>
            <a:cxnSpLocks/>
          </p:cNvCxnSpPr>
          <p:nvPr/>
        </p:nvCxnSpPr>
        <p:spPr>
          <a:xfrm flipH="1">
            <a:off x="11272482" y="4726233"/>
            <a:ext cx="4065" cy="923142"/>
          </a:xfrm>
          <a:prstGeom prst="straightConnector1">
            <a:avLst/>
          </a:prstGeom>
          <a:ln>
            <a:solidFill>
              <a:srgbClr val="0CDF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79562E5-09E5-4F2C-9BB3-074589F1D142}"/>
              </a:ext>
            </a:extLst>
          </p:cNvPr>
          <p:cNvCxnSpPr>
            <a:cxnSpLocks/>
          </p:cNvCxnSpPr>
          <p:nvPr/>
        </p:nvCxnSpPr>
        <p:spPr>
          <a:xfrm flipH="1">
            <a:off x="5707116" y="5649374"/>
            <a:ext cx="5565365" cy="0"/>
          </a:xfrm>
          <a:prstGeom prst="straightConnector1">
            <a:avLst/>
          </a:prstGeom>
          <a:ln>
            <a:solidFill>
              <a:srgbClr val="0CDFFF"/>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Academy Sessions</a:t>
            </a:r>
          </a:p>
        </p:txBody>
      </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8"/>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9"/>
            <a:stretch>
              <a:fillRect/>
            </a:stretch>
          </p:blipFill>
          <p:spPr>
            <a:xfrm>
              <a:off x="9143758" y="4604480"/>
              <a:ext cx="509164" cy="509164"/>
            </a:xfrm>
            <a:prstGeom prst="rect">
              <a:avLst/>
            </a:prstGeom>
          </p:spPr>
        </p:pic>
      </p:gr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Security &amp;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Data Factory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Synapse Pipelines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Power BI Dataflows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Data Lake Structure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Synapse Spark Pools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Synapse SQL Pools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Synapse Serverless SQL</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5740" y="1770430"/>
              <a:ext cx="399563" cy="399563"/>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Acquisition &amp; Storage</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Data Lake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Cosmos DB</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Event Hubs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Auditing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Security</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Azure purview</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Power BI</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Paginated Reports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Power BI Embedded</a:t>
            </a:r>
          </a:p>
        </p:txBody>
      </p:sp>
      <p:pic>
        <p:nvPicPr>
          <p:cNvPr id="9" name="Picture 8">
            <a:extLst>
              <a:ext uri="{FF2B5EF4-FFF2-40B4-BE49-F238E27FC236}">
                <a16:creationId xmlns:a16="http://schemas.microsoft.com/office/drawing/2014/main" id="{9F23E40A-E0FE-4E40-A21C-0081D6C805F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337894" y="659645"/>
            <a:ext cx="3064969" cy="5001323"/>
          </a:xfrm>
          <a:prstGeom prst="rect">
            <a:avLst/>
          </a:prstGeom>
          <a:ln>
            <a:solidFill>
              <a:schemeClr val="accent1"/>
            </a:solidFill>
          </a:ln>
        </p:spPr>
      </p:pic>
      <p:sp>
        <p:nvSpPr>
          <p:cNvPr id="3" name="Text Placeholder 4">
            <a:extLst>
              <a:ext uri="{FF2B5EF4-FFF2-40B4-BE49-F238E27FC236}">
                <a16:creationId xmlns:a16="http://schemas.microsoft.com/office/drawing/2014/main" id="{4528005F-CE20-46AD-BB74-2DFE7A1A34DD}"/>
              </a:ext>
            </a:extLst>
          </p:cNvPr>
          <p:cNvSpPr txBox="1">
            <a:spLocks/>
          </p:cNvSpPr>
          <p:nvPr/>
        </p:nvSpPr>
        <p:spPr>
          <a:xfrm>
            <a:off x="673779" y="5923041"/>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effectLst/>
                <a:uLnTx/>
                <a:uFillTx/>
                <a:latin typeface="Segoe UI"/>
                <a:ea typeface="+mn-ea"/>
                <a:cs typeface="Segoe UI" panose="020B0502040204020203" pitchFamily="34" charset="0"/>
              </a:rPr>
              <a:t>https://aka.ms/maa</a:t>
            </a:r>
          </a:p>
        </p:txBody>
      </p:sp>
    </p:spTree>
    <p:custDataLst>
      <p:tags r:id="rId1"/>
    </p:custDataLst>
    <p:extLst>
      <p:ext uri="{BB962C8B-B14F-4D97-AF65-F5344CB8AC3E}">
        <p14:creationId xmlns:p14="http://schemas.microsoft.com/office/powerpoint/2010/main" val="322381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C9D61-DF77-4574-A4D9-5B6196A282F6}"/>
              </a:ext>
            </a:extLst>
          </p:cNvPr>
          <p:cNvSpPr>
            <a:spLocks noGrp="1"/>
          </p:cNvSpPr>
          <p:nvPr>
            <p:ph type="title"/>
          </p:nvPr>
        </p:nvSpPr>
        <p:spPr>
          <a:xfrm>
            <a:off x="1913468" y="365125"/>
            <a:ext cx="9440332" cy="1325563"/>
          </a:xfrm>
        </p:spPr>
        <p:txBody>
          <a:bodyPr vert="horz" lIns="91440" tIns="45720" rIns="91440" bIns="45720" rtlCol="0" anchor="ctr">
            <a:normAutofit/>
          </a:bodyPr>
          <a:lstStyle/>
          <a:p>
            <a:r>
              <a:rPr lang="en-US" sz="5000" kern="1200">
                <a:solidFill>
                  <a:schemeClr val="tx1"/>
                </a:solidFill>
                <a:latin typeface="+mj-lt"/>
                <a:ea typeface="+mj-ea"/>
                <a:cs typeface="+mj-cs"/>
              </a:rPr>
              <a:t>How to position Power BI Data Flow</a:t>
            </a:r>
          </a:p>
        </p:txBody>
      </p:sp>
      <p:graphicFrame>
        <p:nvGraphicFramePr>
          <p:cNvPr id="5" name="TextBox 2">
            <a:extLst>
              <a:ext uri="{FF2B5EF4-FFF2-40B4-BE49-F238E27FC236}">
                <a16:creationId xmlns:a16="http://schemas.microsoft.com/office/drawing/2014/main" id="{542FF828-49BD-40EF-BD75-B6EB300FBE45}"/>
              </a:ext>
            </a:extLst>
          </p:cNvPr>
          <p:cNvGraphicFramePr/>
          <p:nvPr>
            <p:extLst>
              <p:ext uri="{D42A27DB-BD31-4B8C-83A1-F6EECF244321}">
                <p14:modId xmlns:p14="http://schemas.microsoft.com/office/powerpoint/2010/main" val="18359845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1153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953-1F6E-4412-9F3A-751298BD24E2}"/>
              </a:ext>
            </a:extLst>
          </p:cNvPr>
          <p:cNvSpPr>
            <a:spLocks noGrp="1"/>
          </p:cNvSpPr>
          <p:nvPr>
            <p:ph type="title"/>
          </p:nvPr>
        </p:nvSpPr>
        <p:spPr/>
        <p:txBody>
          <a:bodyPr/>
          <a:lstStyle/>
          <a:p>
            <a:r>
              <a:rPr lang="en-US" dirty="0"/>
              <a:t>Power BI Dataflows Demo</a:t>
            </a:r>
          </a:p>
        </p:txBody>
      </p:sp>
    </p:spTree>
    <p:extLst>
      <p:ext uri="{BB962C8B-B14F-4D97-AF65-F5344CB8AC3E}">
        <p14:creationId xmlns:p14="http://schemas.microsoft.com/office/powerpoint/2010/main" val="5781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C5389-44A0-534A-A695-EAF770FA2E7B}"/>
              </a:ext>
            </a:extLst>
          </p:cNvPr>
          <p:cNvSpPr>
            <a:spLocks noGrp="1"/>
          </p:cNvSpPr>
          <p:nvPr>
            <p:ph type="title"/>
          </p:nvPr>
        </p:nvSpPr>
        <p:spPr>
          <a:xfrm>
            <a:off x="4548188" y="2452688"/>
            <a:ext cx="6667230" cy="714094"/>
          </a:xfrm>
        </p:spPr>
        <p:txBody>
          <a:bodyPr/>
          <a:lstStyle/>
          <a:p>
            <a:r>
              <a:rPr lang="en-US" dirty="0"/>
              <a:t>Azure Streaming Analytics</a:t>
            </a:r>
          </a:p>
        </p:txBody>
      </p:sp>
    </p:spTree>
    <p:extLst>
      <p:ext uri="{BB962C8B-B14F-4D97-AF65-F5344CB8AC3E}">
        <p14:creationId xmlns:p14="http://schemas.microsoft.com/office/powerpoint/2010/main" val="197170423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B061D-E931-462A-B58B-620B37379C6B}"/>
              </a:ext>
            </a:extLst>
          </p:cNvPr>
          <p:cNvSpPr>
            <a:spLocks noGrp="1"/>
          </p:cNvSpPr>
          <p:nvPr>
            <p:ph type="body" sz="quarter" idx="10"/>
          </p:nvPr>
        </p:nvSpPr>
        <p:spPr>
          <a:xfrm>
            <a:off x="665479" y="1808937"/>
            <a:ext cx="11653523" cy="4534768"/>
          </a:xfrm>
        </p:spPr>
        <p:txBody>
          <a:bodyPr/>
          <a:lstStyle/>
          <a:p>
            <a:pPr marL="0" indent="0">
              <a:buNone/>
            </a:pPr>
            <a:r>
              <a:rPr lang="en-US" dirty="0"/>
              <a:t>How much latency your customer can tolerate</a:t>
            </a:r>
          </a:p>
          <a:p>
            <a:r>
              <a:rPr lang="en-US" dirty="0"/>
              <a:t>Batch </a:t>
            </a:r>
          </a:p>
          <a:p>
            <a:r>
              <a:rPr lang="en-US" dirty="0"/>
              <a:t>Micro Batch</a:t>
            </a:r>
          </a:p>
          <a:p>
            <a:r>
              <a:rPr lang="en-US" dirty="0"/>
              <a:t>Streaming</a:t>
            </a:r>
          </a:p>
          <a:p>
            <a:endParaRPr lang="en-US" dirty="0"/>
          </a:p>
          <a:p>
            <a:pPr marL="0" indent="0">
              <a:buNone/>
            </a:pPr>
            <a:r>
              <a:rPr lang="en-US" dirty="0"/>
              <a:t>Balance between requirements and technical capabilities of the solution. </a:t>
            </a:r>
          </a:p>
        </p:txBody>
      </p:sp>
      <p:sp>
        <p:nvSpPr>
          <p:cNvPr id="3" name="Title 2">
            <a:extLst>
              <a:ext uri="{FF2B5EF4-FFF2-40B4-BE49-F238E27FC236}">
                <a16:creationId xmlns:a16="http://schemas.microsoft.com/office/drawing/2014/main" id="{9309AB36-08C2-4A16-A6C3-7B19E11D03B7}"/>
              </a:ext>
            </a:extLst>
          </p:cNvPr>
          <p:cNvSpPr>
            <a:spLocks noGrp="1"/>
          </p:cNvSpPr>
          <p:nvPr>
            <p:ph type="title"/>
          </p:nvPr>
        </p:nvSpPr>
        <p:spPr/>
        <p:txBody>
          <a:bodyPr/>
          <a:lstStyle/>
          <a:p>
            <a:r>
              <a:rPr lang="en-US" dirty="0"/>
              <a:t>What is Real Time Analytics mean to you</a:t>
            </a:r>
          </a:p>
        </p:txBody>
      </p:sp>
    </p:spTree>
    <p:extLst>
      <p:ext uri="{BB962C8B-B14F-4D97-AF65-F5344CB8AC3E}">
        <p14:creationId xmlns:p14="http://schemas.microsoft.com/office/powerpoint/2010/main" val="321900462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CA977-53B3-4DB4-B59F-80CC8DE3F89F}"/>
              </a:ext>
            </a:extLst>
          </p:cNvPr>
          <p:cNvSpPr>
            <a:spLocks noGrp="1"/>
          </p:cNvSpPr>
          <p:nvPr>
            <p:ph type="title"/>
          </p:nvPr>
        </p:nvSpPr>
        <p:spPr/>
        <p:txBody>
          <a:bodyPr/>
          <a:lstStyle/>
          <a:p>
            <a:r>
              <a:rPr lang="en-US" dirty="0"/>
              <a:t>How can you create a solution where you can fit both - Lambda</a:t>
            </a:r>
          </a:p>
        </p:txBody>
      </p:sp>
      <p:pic>
        <p:nvPicPr>
          <p:cNvPr id="1026" name="Picture 2" descr="Diagram&#10;&#10;Description automatically generated">
            <a:extLst>
              <a:ext uri="{FF2B5EF4-FFF2-40B4-BE49-F238E27FC236}">
                <a16:creationId xmlns:a16="http://schemas.microsoft.com/office/drawing/2014/main" id="{7FA9821B-6144-4A8E-93F6-18065B370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919" y="1871186"/>
            <a:ext cx="9012275" cy="3864134"/>
          </a:xfrm>
          <a:prstGeom prst="rect">
            <a:avLst/>
          </a:prstGeom>
          <a:noFill/>
        </p:spPr>
      </p:pic>
      <p:sp>
        <p:nvSpPr>
          <p:cNvPr id="5" name="TextBox 4">
            <a:extLst>
              <a:ext uri="{FF2B5EF4-FFF2-40B4-BE49-F238E27FC236}">
                <a16:creationId xmlns:a16="http://schemas.microsoft.com/office/drawing/2014/main" id="{13BF6E98-80FF-4D7A-9176-080DA456BBC4}"/>
              </a:ext>
            </a:extLst>
          </p:cNvPr>
          <p:cNvSpPr txBox="1"/>
          <p:nvPr/>
        </p:nvSpPr>
        <p:spPr>
          <a:xfrm>
            <a:off x="2895600" y="6239827"/>
            <a:ext cx="6096000" cy="415498"/>
          </a:xfrm>
          <a:prstGeom prst="rect">
            <a:avLst/>
          </a:prstGeom>
          <a:noFill/>
        </p:spPr>
        <p:txBody>
          <a:bodyPr wrap="square">
            <a:spAutoFit/>
          </a:bodyPr>
          <a:lstStyle/>
          <a:p>
            <a:r>
              <a:rPr lang="en-US" sz="700" b="0" i="0" dirty="0">
                <a:solidFill>
                  <a:srgbClr val="36363E"/>
                </a:solidFill>
                <a:effectLst/>
                <a:latin typeface="Open Sans" panose="020B0606030504020204" pitchFamily="34" charset="0"/>
              </a:rPr>
              <a:t>Lee Stott, Microsoft UK,</a:t>
            </a:r>
            <a:r>
              <a:rPr lang="en-US" sz="700" b="0" i="1" dirty="0">
                <a:solidFill>
                  <a:srgbClr val="36363E"/>
                </a:solidFill>
                <a:effectLst/>
                <a:latin typeface="Open Sans" panose="020B0606030504020204" pitchFamily="34" charset="0"/>
              </a:rPr>
              <a:t> Big Data on Azure with No Limits Data, Analytics and Managed Clusters.</a:t>
            </a:r>
            <a:r>
              <a:rPr lang="en-US" sz="700" b="0" i="0" dirty="0">
                <a:solidFill>
                  <a:srgbClr val="36363E"/>
                </a:solidFill>
                <a:effectLst/>
                <a:latin typeface="Open Sans" panose="020B0606030504020204" pitchFamily="34" charset="0"/>
              </a:rPr>
              <a:t> Retrieved from  </a:t>
            </a:r>
            <a:r>
              <a:rPr lang="en-US" sz="700" b="0" i="0" dirty="0">
                <a:solidFill>
                  <a:srgbClr val="007DC3"/>
                </a:solidFill>
                <a:effectLst/>
                <a:latin typeface="Open Sans" panose="020B0606030504020204" pitchFamily="34" charset="0"/>
                <a:hlinkClick r:id="rId4"/>
              </a:rPr>
              <a:t>https://blogs.msdn.microsoft.com/uk_faculty_connection/2017/02/24/big-data-on-azure-with-no-limits-data-analytics-and-managed-clusters</a:t>
            </a:r>
            <a:endParaRPr lang="en-US" sz="700" dirty="0"/>
          </a:p>
        </p:txBody>
      </p:sp>
    </p:spTree>
    <p:extLst>
      <p:ext uri="{BB962C8B-B14F-4D97-AF65-F5344CB8AC3E}">
        <p14:creationId xmlns:p14="http://schemas.microsoft.com/office/powerpoint/2010/main" val="37608837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ecure LINE oval"/>
          <p:cNvSpPr/>
          <p:nvPr/>
        </p:nvSpPr>
        <p:spPr bwMode="auto">
          <a:xfrm>
            <a:off x="9641857" y="2442933"/>
            <a:ext cx="1972135" cy="197213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solidFill>
                <a:srgbClr val="353535"/>
              </a:solidFill>
              <a:latin typeface="Segoe UI"/>
              <a:ea typeface="Segoe UI" pitchFamily="34" charset="0"/>
              <a:cs typeface="Segoe UI" pitchFamily="34" charset="0"/>
            </a:endParaRPr>
          </a:p>
        </p:txBody>
      </p:sp>
      <p:sp>
        <p:nvSpPr>
          <p:cNvPr id="94" name="Blue O 4"/>
          <p:cNvSpPr/>
          <p:nvPr/>
        </p:nvSpPr>
        <p:spPr bwMode="auto">
          <a:xfrm>
            <a:off x="7380002" y="2442933"/>
            <a:ext cx="1972135" cy="197213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solidFill>
                <a:srgbClr val="353535"/>
              </a:solidFill>
              <a:latin typeface="Segoe UI"/>
              <a:ea typeface="Segoe UI" pitchFamily="34" charset="0"/>
              <a:cs typeface="Segoe UI" pitchFamily="34" charset="0"/>
            </a:endParaRPr>
          </a:p>
        </p:txBody>
      </p:sp>
      <p:sp>
        <p:nvSpPr>
          <p:cNvPr id="95" name="Blue O 3"/>
          <p:cNvSpPr/>
          <p:nvPr/>
        </p:nvSpPr>
        <p:spPr bwMode="auto">
          <a:xfrm>
            <a:off x="5118148" y="2442933"/>
            <a:ext cx="1972135" cy="197213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solidFill>
                <a:srgbClr val="353535"/>
              </a:solidFill>
              <a:latin typeface="Segoe UI"/>
              <a:ea typeface="Segoe UI" pitchFamily="34" charset="0"/>
              <a:cs typeface="Segoe UI" pitchFamily="34" charset="0"/>
            </a:endParaRPr>
          </a:p>
        </p:txBody>
      </p:sp>
      <p:sp>
        <p:nvSpPr>
          <p:cNvPr id="96" name="Blue O 2"/>
          <p:cNvSpPr/>
          <p:nvPr/>
        </p:nvSpPr>
        <p:spPr bwMode="auto">
          <a:xfrm>
            <a:off x="2856294" y="2442933"/>
            <a:ext cx="1972135" cy="197213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solidFill>
                <a:srgbClr val="353535"/>
              </a:solidFill>
              <a:latin typeface="Segoe UI"/>
              <a:ea typeface="Segoe UI" pitchFamily="34" charset="0"/>
              <a:cs typeface="Segoe UI" pitchFamily="34" charset="0"/>
            </a:endParaRPr>
          </a:p>
        </p:txBody>
      </p:sp>
      <p:sp>
        <p:nvSpPr>
          <p:cNvPr id="97" name="Productivity LINE oval"/>
          <p:cNvSpPr/>
          <p:nvPr/>
        </p:nvSpPr>
        <p:spPr bwMode="auto">
          <a:xfrm>
            <a:off x="594440" y="2442933"/>
            <a:ext cx="1972135" cy="1972135"/>
          </a:xfrm>
          <a:prstGeom prst="ellips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solidFill>
                <a:srgbClr val="353535"/>
              </a:solidFill>
              <a:latin typeface="Segoe UI"/>
              <a:ea typeface="Segoe UI" pitchFamily="34" charset="0"/>
              <a:cs typeface="Segoe UI" pitchFamily="34" charset="0"/>
            </a:endParaRPr>
          </a:p>
        </p:txBody>
      </p:sp>
      <p:sp>
        <p:nvSpPr>
          <p:cNvPr id="81" name="&quot;Security &amp; Mgmt&quot; large"/>
          <p:cNvSpPr/>
          <p:nvPr/>
        </p:nvSpPr>
        <p:spPr>
          <a:xfrm>
            <a:off x="9641857" y="3082015"/>
            <a:ext cx="1972135" cy="693970"/>
          </a:xfrm>
          <a:prstGeom prst="rect">
            <a:avLst/>
          </a:prstGeom>
          <a:noFill/>
          <a:ln>
            <a:noFill/>
          </a:ln>
        </p:spPr>
        <p:txBody>
          <a:bodyPr wrap="square">
            <a:spAutoFit/>
          </a:bodyPr>
          <a:lstStyle/>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Mission critical </a:t>
            </a:r>
          </a:p>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reliability</a:t>
            </a:r>
          </a:p>
        </p:txBody>
      </p:sp>
      <p:sp>
        <p:nvSpPr>
          <p:cNvPr id="82" name="&quot;Azure&quot; large"/>
          <p:cNvSpPr/>
          <p:nvPr/>
        </p:nvSpPr>
        <p:spPr>
          <a:xfrm>
            <a:off x="7597455" y="3082015"/>
            <a:ext cx="1537233" cy="392245"/>
          </a:xfrm>
          <a:prstGeom prst="rect">
            <a:avLst/>
          </a:prstGeom>
          <a:noFill/>
          <a:ln>
            <a:noFill/>
          </a:ln>
        </p:spPr>
        <p:txBody>
          <a:bodyPr wrap="none">
            <a:spAutoFit/>
          </a:bodyPr>
          <a:lstStyle/>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Lowest TCO</a:t>
            </a:r>
          </a:p>
        </p:txBody>
      </p:sp>
      <p:sp>
        <p:nvSpPr>
          <p:cNvPr id="83" name="&quot;Cortana Intelligence&quot; large"/>
          <p:cNvSpPr/>
          <p:nvPr/>
        </p:nvSpPr>
        <p:spPr>
          <a:xfrm>
            <a:off x="5183954" y="3082015"/>
            <a:ext cx="1840532" cy="392245"/>
          </a:xfrm>
          <a:prstGeom prst="rect">
            <a:avLst/>
          </a:prstGeom>
          <a:noFill/>
          <a:ln>
            <a:noFill/>
          </a:ln>
        </p:spPr>
        <p:txBody>
          <a:bodyPr wrap="none">
            <a:spAutoFit/>
          </a:bodyPr>
          <a:lstStyle/>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Fully managed</a:t>
            </a:r>
          </a:p>
        </p:txBody>
      </p:sp>
      <p:sp>
        <p:nvSpPr>
          <p:cNvPr id="85" name="&quot;Productivity&quot; large"/>
          <p:cNvSpPr/>
          <p:nvPr/>
        </p:nvSpPr>
        <p:spPr>
          <a:xfrm>
            <a:off x="729952" y="3082490"/>
            <a:ext cx="1680239" cy="693970"/>
          </a:xfrm>
          <a:prstGeom prst="rect">
            <a:avLst/>
          </a:prstGeom>
          <a:noFill/>
          <a:ln>
            <a:noFill/>
          </a:ln>
        </p:spPr>
        <p:txBody>
          <a:bodyPr wrap="none">
            <a:spAutoFit/>
          </a:bodyPr>
          <a:lstStyle/>
          <a:p>
            <a:pPr algn="ctr" defTabSz="896386">
              <a:defRPr/>
            </a:pPr>
            <a:r>
              <a:rPr lang="en-US" sz="1961" kern="0" spc="49" dirty="0">
                <a:solidFill>
                  <a:srgbClr val="353535"/>
                </a:solidFill>
                <a:latin typeface="Segoe UI Semilight" panose="020B0402040204020203" pitchFamily="34" charset="0"/>
                <a:cs typeface="Segoe UI Semilight" panose="020B0402040204020203" pitchFamily="34" charset="0"/>
              </a:rPr>
              <a:t>Programmer </a:t>
            </a:r>
          </a:p>
          <a:p>
            <a:pPr algn="ctr" defTabSz="896386">
              <a:defRPr/>
            </a:pPr>
            <a:r>
              <a:rPr lang="en-US" sz="1961" kern="0" spc="49" dirty="0">
                <a:solidFill>
                  <a:srgbClr val="353535"/>
                </a:solidFill>
                <a:latin typeface="Segoe UI Semilight" panose="020B0402040204020203" pitchFamily="34" charset="0"/>
                <a:cs typeface="Segoe UI Semilight" panose="020B0402040204020203" pitchFamily="34" charset="0"/>
              </a:rPr>
              <a:t>Productivity</a:t>
            </a:r>
          </a:p>
        </p:txBody>
      </p:sp>
      <p:sp>
        <p:nvSpPr>
          <p:cNvPr id="84" name="&quot;Dynamics&quot; large"/>
          <p:cNvSpPr/>
          <p:nvPr/>
        </p:nvSpPr>
        <p:spPr>
          <a:xfrm>
            <a:off x="2898530" y="3082015"/>
            <a:ext cx="1887675" cy="693970"/>
          </a:xfrm>
          <a:prstGeom prst="rect">
            <a:avLst/>
          </a:prstGeom>
          <a:noFill/>
          <a:ln>
            <a:noFill/>
          </a:ln>
        </p:spPr>
        <p:txBody>
          <a:bodyPr wrap="none">
            <a:spAutoFit/>
          </a:bodyPr>
          <a:lstStyle/>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Ease of getting</a:t>
            </a:r>
          </a:p>
          <a:p>
            <a:pPr algn="ctr" defTabSz="896386">
              <a:defRPr/>
            </a:pPr>
            <a:r>
              <a:rPr lang="en-US" sz="1961" kern="0" spc="49">
                <a:solidFill>
                  <a:srgbClr val="353535"/>
                </a:solidFill>
                <a:latin typeface="Segoe UI Semilight" panose="020B0402040204020203" pitchFamily="34" charset="0"/>
                <a:cs typeface="Segoe UI Semilight" panose="020B0402040204020203" pitchFamily="34" charset="0"/>
              </a:rPr>
              <a:t>started</a:t>
            </a:r>
          </a:p>
        </p:txBody>
      </p:sp>
      <p:sp>
        <p:nvSpPr>
          <p:cNvPr id="33" name="Title"/>
          <p:cNvSpPr txBox="1">
            <a:spLocks/>
          </p:cNvSpPr>
          <p:nvPr/>
        </p:nvSpPr>
        <p:spPr>
          <a:xfrm>
            <a:off x="3944581" y="142522"/>
            <a:ext cx="4302839" cy="1329457"/>
          </a:xfrm>
          <a:prstGeom prst="rect">
            <a:avLst/>
          </a:prstGeom>
        </p:spPr>
        <p:txBody>
          <a:bodyPr vert="horz" wrap="square" lIns="143428" tIns="89642" rIns="143428" bIns="89642"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defTabSz="896386">
              <a:defRPr/>
            </a:pPr>
            <a:r>
              <a:rPr lang="en-US" sz="4705" kern="0" spc="-100">
                <a:gradFill>
                  <a:gsLst>
                    <a:gs pos="7080">
                      <a:srgbClr val="323232"/>
                    </a:gs>
                    <a:gs pos="100000">
                      <a:srgbClr val="323232"/>
                    </a:gs>
                  </a:gsLst>
                  <a:lin ang="5400000" scaled="0"/>
                </a:gradFill>
                <a:latin typeface="Segoe UI Semilight" panose="020B0402040204020203" pitchFamily="34" charset="0"/>
                <a:cs typeface="Segoe UI Semilight" panose="020B0402040204020203" pitchFamily="34" charset="0"/>
              </a:rPr>
              <a:t>Azure Stream Analytics</a:t>
            </a:r>
          </a:p>
        </p:txBody>
      </p:sp>
      <p:sp>
        <p:nvSpPr>
          <p:cNvPr id="36" name="Subhead 1"/>
          <p:cNvSpPr/>
          <p:nvPr/>
        </p:nvSpPr>
        <p:spPr>
          <a:xfrm>
            <a:off x="53006" y="5186304"/>
            <a:ext cx="2894407" cy="543108"/>
          </a:xfrm>
          <a:prstGeom prst="rect">
            <a:avLst/>
          </a:prstGeom>
          <a:noFill/>
          <a:ln>
            <a:noFill/>
          </a:ln>
        </p:spPr>
        <p:txBody>
          <a:bodyPr wrap="square">
            <a:spAutoFit/>
          </a:bodyPr>
          <a:lstStyle/>
          <a:p>
            <a:pPr algn="ctr" defTabSz="896386">
              <a:defRPr/>
            </a:pPr>
            <a:r>
              <a:rPr lang="en-US" sz="1470" kern="0" spc="49">
                <a:solidFill>
                  <a:srgbClr val="353535"/>
                </a:solidFill>
                <a:latin typeface="Segoe UI"/>
                <a:cs typeface="Segoe UI Semibold" panose="020B0702040204020203" pitchFamily="34" charset="0"/>
              </a:rPr>
              <a:t>Declarative SQL like query language</a:t>
            </a:r>
          </a:p>
        </p:txBody>
      </p:sp>
      <p:sp>
        <p:nvSpPr>
          <p:cNvPr id="37" name="Subhead 2"/>
          <p:cNvSpPr/>
          <p:nvPr/>
        </p:nvSpPr>
        <p:spPr>
          <a:xfrm>
            <a:off x="2995646" y="5279050"/>
            <a:ext cx="1277937" cy="543108"/>
          </a:xfrm>
          <a:prstGeom prst="rect">
            <a:avLst/>
          </a:prstGeom>
          <a:noFill/>
          <a:ln>
            <a:noFill/>
          </a:ln>
        </p:spPr>
        <p:txBody>
          <a:bodyPr wrap="none">
            <a:spAutoFit/>
          </a:bodyPr>
          <a:lstStyle/>
          <a:p>
            <a:pPr algn="ctr" defTabSz="896386">
              <a:defRPr/>
            </a:pPr>
            <a:r>
              <a:rPr lang="en-US" sz="1470" kern="0" spc="49">
                <a:solidFill>
                  <a:srgbClr val="353535"/>
                </a:solidFill>
                <a:latin typeface="Segoe UI"/>
                <a:cs typeface="Segoe UI Semibold" panose="020B0702040204020203" pitchFamily="34" charset="0"/>
              </a:rPr>
              <a:t>Source/sink </a:t>
            </a:r>
          </a:p>
          <a:p>
            <a:pPr algn="ctr" defTabSz="896386">
              <a:defRPr/>
            </a:pPr>
            <a:r>
              <a:rPr lang="en-US" sz="1470" kern="0" spc="49">
                <a:solidFill>
                  <a:srgbClr val="353535"/>
                </a:solidFill>
                <a:latin typeface="Segoe UI"/>
                <a:cs typeface="Segoe UI Semibold" panose="020B0702040204020203" pitchFamily="34" charset="0"/>
              </a:rPr>
              <a:t>integrations</a:t>
            </a:r>
          </a:p>
        </p:txBody>
      </p:sp>
      <p:sp>
        <p:nvSpPr>
          <p:cNvPr id="45" name="Subhead 3"/>
          <p:cNvSpPr/>
          <p:nvPr/>
        </p:nvSpPr>
        <p:spPr>
          <a:xfrm>
            <a:off x="5288023" y="5330984"/>
            <a:ext cx="1529375" cy="313749"/>
          </a:xfrm>
          <a:prstGeom prst="rect">
            <a:avLst/>
          </a:prstGeom>
          <a:noFill/>
          <a:ln>
            <a:noFill/>
          </a:ln>
        </p:spPr>
        <p:txBody>
          <a:bodyPr wrap="none">
            <a:noAutofit/>
          </a:bodyPr>
          <a:lstStyle/>
          <a:p>
            <a:pPr algn="ctr" defTabSz="896386">
              <a:defRPr/>
            </a:pPr>
            <a:r>
              <a:rPr lang="en-US" sz="1470" kern="0" spc="49">
                <a:solidFill>
                  <a:srgbClr val="353535"/>
                </a:solidFill>
                <a:latin typeface="Segoe UI"/>
                <a:cs typeface="Segoe UI Semibold" panose="020B0702040204020203" pitchFamily="34" charset="0"/>
              </a:rPr>
              <a:t>Job Service</a:t>
            </a:r>
          </a:p>
          <a:p>
            <a:pPr algn="ctr" defTabSz="896386">
              <a:defRPr/>
            </a:pPr>
            <a:r>
              <a:rPr lang="en-US" sz="1470" kern="0" spc="49">
                <a:solidFill>
                  <a:srgbClr val="353535"/>
                </a:solidFill>
                <a:latin typeface="Segoe UI"/>
                <a:cs typeface="Segoe UI Semibold" panose="020B0702040204020203" pitchFamily="34" charset="0"/>
              </a:rPr>
              <a:t>No cluster provisioning</a:t>
            </a:r>
          </a:p>
        </p:txBody>
      </p:sp>
      <p:sp>
        <p:nvSpPr>
          <p:cNvPr id="46" name="Subhead 5"/>
          <p:cNvSpPr/>
          <p:nvPr/>
        </p:nvSpPr>
        <p:spPr>
          <a:xfrm>
            <a:off x="7621332" y="5385425"/>
            <a:ext cx="1610841" cy="537855"/>
          </a:xfrm>
          <a:prstGeom prst="rect">
            <a:avLst/>
          </a:prstGeom>
          <a:noFill/>
          <a:ln>
            <a:noFill/>
          </a:ln>
        </p:spPr>
        <p:txBody>
          <a:bodyPr wrap="none">
            <a:noAutofit/>
          </a:bodyPr>
          <a:lstStyle/>
          <a:p>
            <a:pPr algn="ctr" defTabSz="896386">
              <a:lnSpc>
                <a:spcPct val="105000"/>
              </a:lnSpc>
              <a:defRPr/>
            </a:pPr>
            <a:r>
              <a:rPr lang="en-US" sz="1470" kern="0" spc="49">
                <a:solidFill>
                  <a:srgbClr val="353535"/>
                </a:solidFill>
                <a:latin typeface="Segoe UI"/>
                <a:cs typeface="Segoe UI Semibold" panose="020B0702040204020203" pitchFamily="34" charset="0"/>
              </a:rPr>
              <a:t>Pay as you go</a:t>
            </a:r>
          </a:p>
        </p:txBody>
      </p:sp>
      <p:sp>
        <p:nvSpPr>
          <p:cNvPr id="47" name="Subhead 5"/>
          <p:cNvSpPr/>
          <p:nvPr/>
        </p:nvSpPr>
        <p:spPr>
          <a:xfrm>
            <a:off x="9707382" y="4994234"/>
            <a:ext cx="1972135" cy="537855"/>
          </a:xfrm>
          <a:prstGeom prst="rect">
            <a:avLst/>
          </a:prstGeom>
          <a:noFill/>
          <a:ln>
            <a:noFill/>
          </a:ln>
        </p:spPr>
        <p:txBody>
          <a:bodyPr wrap="none">
            <a:noAutofit/>
          </a:bodyPr>
          <a:lstStyle/>
          <a:p>
            <a:pPr algn="ctr" defTabSz="896386">
              <a:lnSpc>
                <a:spcPct val="84000"/>
              </a:lnSpc>
              <a:defRPr/>
            </a:pPr>
            <a:r>
              <a:rPr lang="en-US" sz="1372" kern="0" spc="49">
                <a:solidFill>
                  <a:srgbClr val="353535"/>
                </a:solidFill>
                <a:latin typeface="Segoe UI"/>
                <a:cs typeface="Segoe UI Semibold" panose="020B0702040204020203" pitchFamily="34" charset="0"/>
              </a:rPr>
              <a:t>Enterprise grade SLA</a:t>
            </a:r>
          </a:p>
        </p:txBody>
      </p:sp>
      <p:grpSp>
        <p:nvGrpSpPr>
          <p:cNvPr id="38" name="Group 172"/>
          <p:cNvGrpSpPr/>
          <p:nvPr/>
        </p:nvGrpSpPr>
        <p:grpSpPr bwMode="auto">
          <a:xfrm>
            <a:off x="11298004" y="487"/>
            <a:ext cx="893997" cy="1828541"/>
            <a:chOff x="3722688" y="2773363"/>
            <a:chExt cx="893763" cy="1679575"/>
          </a:xfrm>
        </p:grpSpPr>
        <p:sp>
          <p:nvSpPr>
            <p:cNvPr id="44" name="Rectangle 141"/>
            <p:cNvSpPr>
              <a:spLocks noChangeArrowheads="1"/>
            </p:cNvSpPr>
            <p:nvPr/>
          </p:nvSpPr>
          <p:spPr bwMode="auto">
            <a:xfrm>
              <a:off x="3722688" y="2773363"/>
              <a:ext cx="893763" cy="1679575"/>
            </a:xfrm>
            <a:prstGeom prst="rect">
              <a:avLst/>
            </a:prstGeom>
            <a:solidFill>
              <a:srgbClr val="231F20">
                <a:alpha val="0"/>
              </a:srgbClr>
            </a:solidFill>
            <a:ln w="9525">
              <a:noFill/>
              <a:miter lim="800000"/>
              <a:headEnd/>
              <a:tailEnd/>
            </a:ln>
          </p:spPr>
          <p:txBody>
            <a:bodyPr vert="vert" wrap="none" lIns="1434280" tIns="89642" rIns="89642" bIns="268927" numCol="1" anchor="t" anchorCtr="0" compatLnSpc="1">
              <a:prstTxWarp prst="textNoShape">
                <a:avLst/>
              </a:prstTxWarp>
            </a:bodyPr>
            <a:lstStyle/>
            <a:p>
              <a:pPr defTabSz="914367">
                <a:defRPr/>
              </a:pPr>
              <a:r>
                <a:rPr lang="en-US" sz="1176">
                  <a:gradFill>
                    <a:gsLst>
                      <a:gs pos="5825">
                        <a:srgbClr val="FF0000"/>
                      </a:gs>
                      <a:gs pos="12621">
                        <a:srgbClr val="FF0000"/>
                      </a:gs>
                    </a:gsLst>
                    <a:lin ang="5400000" scaled="1"/>
                  </a:gradFill>
                  <a:latin typeface="Segoe UI"/>
                </a:rPr>
                <a:t>PPT REM 3</a:t>
              </a:r>
            </a:p>
          </p:txBody>
        </p:sp>
        <p:sp>
          <p:nvSpPr>
            <p:cNvPr id="48" name="Freeform 142"/>
            <p:cNvSpPr>
              <a:spLocks noEditPoints="1"/>
            </p:cNvSpPr>
            <p:nvPr/>
          </p:nvSpPr>
          <p:spPr bwMode="auto">
            <a:xfrm>
              <a:off x="4278313" y="3119438"/>
              <a:ext cx="236538" cy="119063"/>
            </a:xfrm>
            <a:custGeom>
              <a:avLst/>
              <a:gdLst/>
              <a:ahLst/>
              <a:cxnLst>
                <a:cxn ang="0">
                  <a:pos x="34" y="10"/>
                </a:cxn>
                <a:cxn ang="0">
                  <a:pos x="0" y="10"/>
                </a:cxn>
                <a:cxn ang="0">
                  <a:pos x="0" y="0"/>
                </a:cxn>
                <a:cxn ang="0">
                  <a:pos x="92" y="0"/>
                </a:cxn>
                <a:cxn ang="0">
                  <a:pos x="92" y="21"/>
                </a:cxn>
                <a:cxn ang="0">
                  <a:pos x="85" y="40"/>
                </a:cxn>
                <a:cxn ang="0">
                  <a:pos x="65" y="46"/>
                </a:cxn>
                <a:cxn ang="0">
                  <a:pos x="43" y="39"/>
                </a:cxn>
                <a:cxn ang="0">
                  <a:pos x="34" y="19"/>
                </a:cxn>
                <a:cxn ang="0">
                  <a:pos x="34" y="10"/>
                </a:cxn>
                <a:cxn ang="0">
                  <a:pos x="83" y="10"/>
                </a:cxn>
                <a:cxn ang="0">
                  <a:pos x="43" y="10"/>
                </a:cxn>
                <a:cxn ang="0">
                  <a:pos x="43" y="18"/>
                </a:cxn>
                <a:cxn ang="0">
                  <a:pos x="49" y="31"/>
                </a:cxn>
                <a:cxn ang="0">
                  <a:pos x="64" y="36"/>
                </a:cxn>
                <a:cxn ang="0">
                  <a:pos x="83" y="19"/>
                </a:cxn>
                <a:cxn ang="0">
                  <a:pos x="83" y="10"/>
                </a:cxn>
              </a:cxnLst>
              <a:rect l="0" t="0" r="r" b="b"/>
              <a:pathLst>
                <a:path w="92" h="46">
                  <a:moveTo>
                    <a:pt x="34" y="10"/>
                  </a:moveTo>
                  <a:cubicBezTo>
                    <a:pt x="0" y="10"/>
                    <a:pt x="0" y="10"/>
                    <a:pt x="0" y="10"/>
                  </a:cubicBezTo>
                  <a:cubicBezTo>
                    <a:pt x="0" y="0"/>
                    <a:pt x="0" y="0"/>
                    <a:pt x="0" y="0"/>
                  </a:cubicBezTo>
                  <a:cubicBezTo>
                    <a:pt x="92" y="0"/>
                    <a:pt x="92" y="0"/>
                    <a:pt x="92" y="0"/>
                  </a:cubicBezTo>
                  <a:cubicBezTo>
                    <a:pt x="92" y="21"/>
                    <a:pt x="92" y="21"/>
                    <a:pt x="92" y="21"/>
                  </a:cubicBezTo>
                  <a:cubicBezTo>
                    <a:pt x="92" y="29"/>
                    <a:pt x="90" y="35"/>
                    <a:pt x="85" y="40"/>
                  </a:cubicBezTo>
                  <a:cubicBezTo>
                    <a:pt x="80" y="44"/>
                    <a:pt x="73" y="46"/>
                    <a:pt x="65" y="46"/>
                  </a:cubicBezTo>
                  <a:cubicBezTo>
                    <a:pt x="56" y="46"/>
                    <a:pt x="49" y="44"/>
                    <a:pt x="43" y="39"/>
                  </a:cubicBezTo>
                  <a:cubicBezTo>
                    <a:pt x="37" y="34"/>
                    <a:pt x="34" y="27"/>
                    <a:pt x="34" y="19"/>
                  </a:cubicBezTo>
                  <a:lnTo>
                    <a:pt x="34" y="10"/>
                  </a:lnTo>
                  <a:close/>
                  <a:moveTo>
                    <a:pt x="83" y="10"/>
                  </a:moveTo>
                  <a:cubicBezTo>
                    <a:pt x="43" y="10"/>
                    <a:pt x="43" y="10"/>
                    <a:pt x="43" y="10"/>
                  </a:cubicBezTo>
                  <a:cubicBezTo>
                    <a:pt x="43" y="18"/>
                    <a:pt x="43" y="18"/>
                    <a:pt x="43" y="18"/>
                  </a:cubicBezTo>
                  <a:cubicBezTo>
                    <a:pt x="43" y="24"/>
                    <a:pt x="45" y="28"/>
                    <a:pt x="49" y="31"/>
                  </a:cubicBezTo>
                  <a:cubicBezTo>
                    <a:pt x="53" y="34"/>
                    <a:pt x="58" y="36"/>
                    <a:pt x="64" y="36"/>
                  </a:cubicBezTo>
                  <a:cubicBezTo>
                    <a:pt x="77" y="36"/>
                    <a:pt x="83" y="30"/>
                    <a:pt x="83" y="19"/>
                  </a:cubicBezTo>
                  <a:lnTo>
                    <a:pt x="83" y="10"/>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49" name="Freeform 143"/>
            <p:cNvSpPr>
              <a:spLocks noEditPoints="1"/>
            </p:cNvSpPr>
            <p:nvPr/>
          </p:nvSpPr>
          <p:spPr bwMode="auto">
            <a:xfrm>
              <a:off x="4278313" y="3275013"/>
              <a:ext cx="236538" cy="120650"/>
            </a:xfrm>
            <a:custGeom>
              <a:avLst/>
              <a:gdLst/>
              <a:ahLst/>
              <a:cxnLst>
                <a:cxn ang="0">
                  <a:pos x="34" y="10"/>
                </a:cxn>
                <a:cxn ang="0">
                  <a:pos x="0" y="10"/>
                </a:cxn>
                <a:cxn ang="0">
                  <a:pos x="0" y="0"/>
                </a:cxn>
                <a:cxn ang="0">
                  <a:pos x="92" y="0"/>
                </a:cxn>
                <a:cxn ang="0">
                  <a:pos x="92" y="21"/>
                </a:cxn>
                <a:cxn ang="0">
                  <a:pos x="85" y="40"/>
                </a:cxn>
                <a:cxn ang="0">
                  <a:pos x="65" y="47"/>
                </a:cxn>
                <a:cxn ang="0">
                  <a:pos x="43" y="39"/>
                </a:cxn>
                <a:cxn ang="0">
                  <a:pos x="34" y="20"/>
                </a:cxn>
                <a:cxn ang="0">
                  <a:pos x="34" y="10"/>
                </a:cxn>
                <a:cxn ang="0">
                  <a:pos x="83" y="10"/>
                </a:cxn>
                <a:cxn ang="0">
                  <a:pos x="43" y="10"/>
                </a:cxn>
                <a:cxn ang="0">
                  <a:pos x="43" y="19"/>
                </a:cxn>
                <a:cxn ang="0">
                  <a:pos x="49" y="32"/>
                </a:cxn>
                <a:cxn ang="0">
                  <a:pos x="64" y="36"/>
                </a:cxn>
                <a:cxn ang="0">
                  <a:pos x="83" y="20"/>
                </a:cxn>
                <a:cxn ang="0">
                  <a:pos x="83" y="10"/>
                </a:cxn>
              </a:cxnLst>
              <a:rect l="0" t="0" r="r" b="b"/>
              <a:pathLst>
                <a:path w="92" h="47">
                  <a:moveTo>
                    <a:pt x="34" y="10"/>
                  </a:moveTo>
                  <a:cubicBezTo>
                    <a:pt x="0" y="10"/>
                    <a:pt x="0" y="10"/>
                    <a:pt x="0" y="10"/>
                  </a:cubicBezTo>
                  <a:cubicBezTo>
                    <a:pt x="0" y="0"/>
                    <a:pt x="0" y="0"/>
                    <a:pt x="0" y="0"/>
                  </a:cubicBezTo>
                  <a:cubicBezTo>
                    <a:pt x="92" y="0"/>
                    <a:pt x="92" y="0"/>
                    <a:pt x="92" y="0"/>
                  </a:cubicBezTo>
                  <a:cubicBezTo>
                    <a:pt x="92" y="21"/>
                    <a:pt x="92" y="21"/>
                    <a:pt x="92" y="21"/>
                  </a:cubicBezTo>
                  <a:cubicBezTo>
                    <a:pt x="92" y="29"/>
                    <a:pt x="90" y="36"/>
                    <a:pt x="85" y="40"/>
                  </a:cubicBezTo>
                  <a:cubicBezTo>
                    <a:pt x="80" y="44"/>
                    <a:pt x="73" y="47"/>
                    <a:pt x="65" y="47"/>
                  </a:cubicBezTo>
                  <a:cubicBezTo>
                    <a:pt x="56" y="47"/>
                    <a:pt x="49" y="44"/>
                    <a:pt x="43" y="39"/>
                  </a:cubicBezTo>
                  <a:cubicBezTo>
                    <a:pt x="37" y="35"/>
                    <a:pt x="34" y="28"/>
                    <a:pt x="34" y="20"/>
                  </a:cubicBezTo>
                  <a:lnTo>
                    <a:pt x="34" y="10"/>
                  </a:lnTo>
                  <a:close/>
                  <a:moveTo>
                    <a:pt x="83" y="10"/>
                  </a:moveTo>
                  <a:cubicBezTo>
                    <a:pt x="43" y="10"/>
                    <a:pt x="43" y="10"/>
                    <a:pt x="43" y="10"/>
                  </a:cubicBezTo>
                  <a:cubicBezTo>
                    <a:pt x="43" y="19"/>
                    <a:pt x="43" y="19"/>
                    <a:pt x="43" y="19"/>
                  </a:cubicBezTo>
                  <a:cubicBezTo>
                    <a:pt x="43" y="25"/>
                    <a:pt x="45" y="29"/>
                    <a:pt x="49" y="32"/>
                  </a:cubicBezTo>
                  <a:cubicBezTo>
                    <a:pt x="53" y="35"/>
                    <a:pt x="58" y="36"/>
                    <a:pt x="64" y="36"/>
                  </a:cubicBezTo>
                  <a:cubicBezTo>
                    <a:pt x="77" y="36"/>
                    <a:pt x="83" y="31"/>
                    <a:pt x="83" y="20"/>
                  </a:cubicBezTo>
                  <a:lnTo>
                    <a:pt x="83" y="10"/>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50" name="Freeform 144"/>
            <p:cNvSpPr>
              <a:spLocks/>
            </p:cNvSpPr>
            <p:nvPr/>
          </p:nvSpPr>
          <p:spPr bwMode="auto">
            <a:xfrm>
              <a:off x="4278313" y="3411538"/>
              <a:ext cx="236538" cy="131763"/>
            </a:xfrm>
            <a:custGeom>
              <a:avLst/>
              <a:gdLst/>
              <a:ahLst/>
              <a:cxnLst>
                <a:cxn ang="0">
                  <a:pos x="135" y="49"/>
                </a:cxn>
                <a:cxn ang="0">
                  <a:pos x="0" y="49"/>
                </a:cxn>
                <a:cxn ang="0">
                  <a:pos x="0" y="33"/>
                </a:cxn>
                <a:cxn ang="0">
                  <a:pos x="135" y="33"/>
                </a:cxn>
                <a:cxn ang="0">
                  <a:pos x="135" y="0"/>
                </a:cxn>
                <a:cxn ang="0">
                  <a:pos x="149" y="0"/>
                </a:cxn>
                <a:cxn ang="0">
                  <a:pos x="149" y="83"/>
                </a:cxn>
                <a:cxn ang="0">
                  <a:pos x="135" y="83"/>
                </a:cxn>
                <a:cxn ang="0">
                  <a:pos x="135" y="49"/>
                </a:cxn>
              </a:cxnLst>
              <a:rect l="0" t="0" r="r" b="b"/>
              <a:pathLst>
                <a:path w="149" h="83">
                  <a:moveTo>
                    <a:pt x="135" y="49"/>
                  </a:moveTo>
                  <a:lnTo>
                    <a:pt x="0" y="49"/>
                  </a:lnTo>
                  <a:lnTo>
                    <a:pt x="0" y="33"/>
                  </a:lnTo>
                  <a:lnTo>
                    <a:pt x="135" y="33"/>
                  </a:lnTo>
                  <a:lnTo>
                    <a:pt x="135" y="0"/>
                  </a:lnTo>
                  <a:lnTo>
                    <a:pt x="149" y="0"/>
                  </a:lnTo>
                  <a:lnTo>
                    <a:pt x="149" y="83"/>
                  </a:lnTo>
                  <a:lnTo>
                    <a:pt x="135" y="83"/>
                  </a:lnTo>
                  <a:lnTo>
                    <a:pt x="135" y="49"/>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51" name="Freeform 145"/>
            <p:cNvSpPr>
              <a:spLocks noEditPoints="1"/>
            </p:cNvSpPr>
            <p:nvPr/>
          </p:nvSpPr>
          <p:spPr bwMode="auto">
            <a:xfrm>
              <a:off x="4278313" y="3649663"/>
              <a:ext cx="236538" cy="127000"/>
            </a:xfrm>
            <a:custGeom>
              <a:avLst/>
              <a:gdLst/>
              <a:ahLst/>
              <a:cxnLst>
                <a:cxn ang="0">
                  <a:pos x="0" y="38"/>
                </a:cxn>
                <a:cxn ang="0">
                  <a:pos x="25" y="29"/>
                </a:cxn>
                <a:cxn ang="0">
                  <a:pos x="36" y="23"/>
                </a:cxn>
                <a:cxn ang="0">
                  <a:pos x="39" y="17"/>
                </a:cxn>
                <a:cxn ang="0">
                  <a:pos x="39" y="10"/>
                </a:cxn>
                <a:cxn ang="0">
                  <a:pos x="0" y="10"/>
                </a:cxn>
                <a:cxn ang="0">
                  <a:pos x="0" y="0"/>
                </a:cxn>
                <a:cxn ang="0">
                  <a:pos x="92" y="0"/>
                </a:cxn>
                <a:cxn ang="0">
                  <a:pos x="92" y="22"/>
                </a:cxn>
                <a:cxn ang="0">
                  <a:pos x="85" y="40"/>
                </a:cxn>
                <a:cxn ang="0">
                  <a:pos x="68" y="46"/>
                </a:cxn>
                <a:cxn ang="0">
                  <a:pos x="42" y="29"/>
                </a:cxn>
                <a:cxn ang="0">
                  <a:pos x="42" y="29"/>
                </a:cxn>
                <a:cxn ang="0">
                  <a:pos x="28" y="39"/>
                </a:cxn>
                <a:cxn ang="0">
                  <a:pos x="0" y="49"/>
                </a:cxn>
                <a:cxn ang="0">
                  <a:pos x="0" y="38"/>
                </a:cxn>
                <a:cxn ang="0">
                  <a:pos x="83" y="10"/>
                </a:cxn>
                <a:cxn ang="0">
                  <a:pos x="48" y="10"/>
                </a:cxn>
                <a:cxn ang="0">
                  <a:pos x="48" y="20"/>
                </a:cxn>
                <a:cxn ang="0">
                  <a:pos x="53" y="32"/>
                </a:cxn>
                <a:cxn ang="0">
                  <a:pos x="66" y="36"/>
                </a:cxn>
                <a:cxn ang="0">
                  <a:pos x="79" y="32"/>
                </a:cxn>
                <a:cxn ang="0">
                  <a:pos x="83" y="20"/>
                </a:cxn>
                <a:cxn ang="0">
                  <a:pos x="83" y="10"/>
                </a:cxn>
              </a:cxnLst>
              <a:rect l="0" t="0" r="r" b="b"/>
              <a:pathLst>
                <a:path w="92" h="49">
                  <a:moveTo>
                    <a:pt x="0" y="38"/>
                  </a:moveTo>
                  <a:cubicBezTo>
                    <a:pt x="25" y="29"/>
                    <a:pt x="25" y="29"/>
                    <a:pt x="25" y="29"/>
                  </a:cubicBezTo>
                  <a:cubicBezTo>
                    <a:pt x="31" y="27"/>
                    <a:pt x="34" y="25"/>
                    <a:pt x="36" y="23"/>
                  </a:cubicBezTo>
                  <a:cubicBezTo>
                    <a:pt x="38" y="22"/>
                    <a:pt x="39" y="19"/>
                    <a:pt x="39" y="17"/>
                  </a:cubicBezTo>
                  <a:cubicBezTo>
                    <a:pt x="39" y="10"/>
                    <a:pt x="39" y="10"/>
                    <a:pt x="39" y="10"/>
                  </a:cubicBezTo>
                  <a:cubicBezTo>
                    <a:pt x="0" y="10"/>
                    <a:pt x="0" y="10"/>
                    <a:pt x="0" y="10"/>
                  </a:cubicBezTo>
                  <a:cubicBezTo>
                    <a:pt x="0" y="0"/>
                    <a:pt x="0" y="0"/>
                    <a:pt x="0" y="0"/>
                  </a:cubicBezTo>
                  <a:cubicBezTo>
                    <a:pt x="92" y="0"/>
                    <a:pt x="92" y="0"/>
                    <a:pt x="92" y="0"/>
                  </a:cubicBezTo>
                  <a:cubicBezTo>
                    <a:pt x="92" y="22"/>
                    <a:pt x="92" y="22"/>
                    <a:pt x="92" y="22"/>
                  </a:cubicBezTo>
                  <a:cubicBezTo>
                    <a:pt x="92" y="30"/>
                    <a:pt x="90" y="36"/>
                    <a:pt x="85" y="40"/>
                  </a:cubicBezTo>
                  <a:cubicBezTo>
                    <a:pt x="81" y="44"/>
                    <a:pt x="75" y="46"/>
                    <a:pt x="68" y="46"/>
                  </a:cubicBezTo>
                  <a:cubicBezTo>
                    <a:pt x="54" y="46"/>
                    <a:pt x="46" y="41"/>
                    <a:pt x="42" y="29"/>
                  </a:cubicBezTo>
                  <a:cubicBezTo>
                    <a:pt x="42" y="29"/>
                    <a:pt x="42" y="29"/>
                    <a:pt x="42" y="29"/>
                  </a:cubicBezTo>
                  <a:cubicBezTo>
                    <a:pt x="41" y="33"/>
                    <a:pt x="36" y="36"/>
                    <a:pt x="28" y="39"/>
                  </a:cubicBezTo>
                  <a:cubicBezTo>
                    <a:pt x="0" y="49"/>
                    <a:pt x="0" y="49"/>
                    <a:pt x="0" y="49"/>
                  </a:cubicBezTo>
                  <a:lnTo>
                    <a:pt x="0" y="38"/>
                  </a:lnTo>
                  <a:close/>
                  <a:moveTo>
                    <a:pt x="83" y="10"/>
                  </a:moveTo>
                  <a:cubicBezTo>
                    <a:pt x="48" y="10"/>
                    <a:pt x="48" y="10"/>
                    <a:pt x="48" y="10"/>
                  </a:cubicBezTo>
                  <a:cubicBezTo>
                    <a:pt x="48" y="20"/>
                    <a:pt x="48" y="20"/>
                    <a:pt x="48" y="20"/>
                  </a:cubicBezTo>
                  <a:cubicBezTo>
                    <a:pt x="48" y="25"/>
                    <a:pt x="49" y="29"/>
                    <a:pt x="53" y="32"/>
                  </a:cubicBezTo>
                  <a:cubicBezTo>
                    <a:pt x="56" y="34"/>
                    <a:pt x="61" y="36"/>
                    <a:pt x="66" y="36"/>
                  </a:cubicBezTo>
                  <a:cubicBezTo>
                    <a:pt x="72" y="36"/>
                    <a:pt x="76" y="35"/>
                    <a:pt x="79" y="32"/>
                  </a:cubicBezTo>
                  <a:cubicBezTo>
                    <a:pt x="82" y="29"/>
                    <a:pt x="83" y="25"/>
                    <a:pt x="83" y="20"/>
                  </a:cubicBezTo>
                  <a:lnTo>
                    <a:pt x="83" y="10"/>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52" name="Freeform 146"/>
            <p:cNvSpPr>
              <a:spLocks/>
            </p:cNvSpPr>
            <p:nvPr/>
          </p:nvSpPr>
          <p:spPr bwMode="auto">
            <a:xfrm>
              <a:off x="4278313" y="3814763"/>
              <a:ext cx="236538" cy="101600"/>
            </a:xfrm>
            <a:custGeom>
              <a:avLst/>
              <a:gdLst/>
              <a:ahLst/>
              <a:cxnLst>
                <a:cxn ang="0">
                  <a:pos x="0" y="0"/>
                </a:cxn>
                <a:cxn ang="0">
                  <a:pos x="149" y="0"/>
                </a:cxn>
                <a:cxn ang="0">
                  <a:pos x="149" y="60"/>
                </a:cxn>
                <a:cxn ang="0">
                  <a:pos x="135" y="60"/>
                </a:cxn>
                <a:cxn ang="0">
                  <a:pos x="135" y="16"/>
                </a:cxn>
                <a:cxn ang="0">
                  <a:pos x="81" y="16"/>
                </a:cxn>
                <a:cxn ang="0">
                  <a:pos x="81" y="57"/>
                </a:cxn>
                <a:cxn ang="0">
                  <a:pos x="68" y="57"/>
                </a:cxn>
                <a:cxn ang="0">
                  <a:pos x="68" y="16"/>
                </a:cxn>
                <a:cxn ang="0">
                  <a:pos x="13" y="16"/>
                </a:cxn>
                <a:cxn ang="0">
                  <a:pos x="13" y="64"/>
                </a:cxn>
                <a:cxn ang="0">
                  <a:pos x="0" y="64"/>
                </a:cxn>
                <a:cxn ang="0">
                  <a:pos x="0" y="0"/>
                </a:cxn>
              </a:cxnLst>
              <a:rect l="0" t="0" r="r" b="b"/>
              <a:pathLst>
                <a:path w="149" h="64">
                  <a:moveTo>
                    <a:pt x="0" y="0"/>
                  </a:moveTo>
                  <a:lnTo>
                    <a:pt x="149" y="0"/>
                  </a:lnTo>
                  <a:lnTo>
                    <a:pt x="149" y="60"/>
                  </a:lnTo>
                  <a:lnTo>
                    <a:pt x="135" y="60"/>
                  </a:lnTo>
                  <a:lnTo>
                    <a:pt x="135" y="16"/>
                  </a:lnTo>
                  <a:lnTo>
                    <a:pt x="81" y="16"/>
                  </a:lnTo>
                  <a:lnTo>
                    <a:pt x="81" y="57"/>
                  </a:lnTo>
                  <a:lnTo>
                    <a:pt x="68" y="57"/>
                  </a:lnTo>
                  <a:lnTo>
                    <a:pt x="68" y="16"/>
                  </a:lnTo>
                  <a:lnTo>
                    <a:pt x="13" y="16"/>
                  </a:lnTo>
                  <a:lnTo>
                    <a:pt x="13" y="64"/>
                  </a:lnTo>
                  <a:lnTo>
                    <a:pt x="0" y="64"/>
                  </a:lnTo>
                  <a:lnTo>
                    <a:pt x="0" y="0"/>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64" name="Freeform 147"/>
            <p:cNvSpPr>
              <a:spLocks/>
            </p:cNvSpPr>
            <p:nvPr/>
          </p:nvSpPr>
          <p:spPr bwMode="auto">
            <a:xfrm>
              <a:off x="4278313" y="3959225"/>
              <a:ext cx="236538" cy="188913"/>
            </a:xfrm>
            <a:custGeom>
              <a:avLst/>
              <a:gdLst/>
              <a:ahLst/>
              <a:cxnLst>
                <a:cxn ang="0">
                  <a:pos x="0" y="64"/>
                </a:cxn>
                <a:cxn ang="0">
                  <a:pos x="61" y="64"/>
                </a:cxn>
                <a:cxn ang="0">
                  <a:pos x="71" y="64"/>
                </a:cxn>
                <a:cxn ang="0">
                  <a:pos x="78" y="65"/>
                </a:cxn>
                <a:cxn ang="0">
                  <a:pos x="78" y="64"/>
                </a:cxn>
                <a:cxn ang="0">
                  <a:pos x="67" y="62"/>
                </a:cxn>
                <a:cxn ang="0">
                  <a:pos x="0" y="40"/>
                </a:cxn>
                <a:cxn ang="0">
                  <a:pos x="0" y="33"/>
                </a:cxn>
                <a:cxn ang="0">
                  <a:pos x="66" y="11"/>
                </a:cxn>
                <a:cxn ang="0">
                  <a:pos x="79" y="8"/>
                </a:cxn>
                <a:cxn ang="0">
                  <a:pos x="79" y="8"/>
                </a:cxn>
                <a:cxn ang="0">
                  <a:pos x="61" y="8"/>
                </a:cxn>
                <a:cxn ang="0">
                  <a:pos x="0" y="8"/>
                </a:cxn>
                <a:cxn ang="0">
                  <a:pos x="0" y="0"/>
                </a:cxn>
                <a:cxn ang="0">
                  <a:pos x="92" y="0"/>
                </a:cxn>
                <a:cxn ang="0">
                  <a:pos x="92" y="12"/>
                </a:cxn>
                <a:cxn ang="0">
                  <a:pos x="25" y="34"/>
                </a:cxn>
                <a:cxn ang="0">
                  <a:pos x="15" y="37"/>
                </a:cxn>
                <a:cxn ang="0">
                  <a:pos x="15" y="37"/>
                </a:cxn>
                <a:cxn ang="0">
                  <a:pos x="20" y="38"/>
                </a:cxn>
                <a:cxn ang="0">
                  <a:pos x="26" y="39"/>
                </a:cxn>
                <a:cxn ang="0">
                  <a:pos x="92" y="61"/>
                </a:cxn>
                <a:cxn ang="0">
                  <a:pos x="92" y="73"/>
                </a:cxn>
                <a:cxn ang="0">
                  <a:pos x="0" y="73"/>
                </a:cxn>
                <a:cxn ang="0">
                  <a:pos x="0" y="64"/>
                </a:cxn>
              </a:cxnLst>
              <a:rect l="0" t="0" r="r" b="b"/>
              <a:pathLst>
                <a:path w="92" h="73">
                  <a:moveTo>
                    <a:pt x="0" y="64"/>
                  </a:moveTo>
                  <a:cubicBezTo>
                    <a:pt x="61" y="64"/>
                    <a:pt x="61" y="64"/>
                    <a:pt x="61" y="64"/>
                  </a:cubicBezTo>
                  <a:cubicBezTo>
                    <a:pt x="65" y="64"/>
                    <a:pt x="68" y="64"/>
                    <a:pt x="71" y="64"/>
                  </a:cubicBezTo>
                  <a:cubicBezTo>
                    <a:pt x="74" y="65"/>
                    <a:pt x="76" y="65"/>
                    <a:pt x="78" y="65"/>
                  </a:cubicBezTo>
                  <a:cubicBezTo>
                    <a:pt x="78" y="64"/>
                    <a:pt x="78" y="64"/>
                    <a:pt x="78" y="64"/>
                  </a:cubicBezTo>
                  <a:cubicBezTo>
                    <a:pt x="73" y="64"/>
                    <a:pt x="69" y="63"/>
                    <a:pt x="67" y="62"/>
                  </a:cubicBezTo>
                  <a:cubicBezTo>
                    <a:pt x="0" y="40"/>
                    <a:pt x="0" y="40"/>
                    <a:pt x="0" y="40"/>
                  </a:cubicBezTo>
                  <a:cubicBezTo>
                    <a:pt x="0" y="33"/>
                    <a:pt x="0" y="33"/>
                    <a:pt x="0" y="33"/>
                  </a:cubicBezTo>
                  <a:cubicBezTo>
                    <a:pt x="66" y="11"/>
                    <a:pt x="66" y="11"/>
                    <a:pt x="66" y="11"/>
                  </a:cubicBezTo>
                  <a:cubicBezTo>
                    <a:pt x="68" y="10"/>
                    <a:pt x="72" y="9"/>
                    <a:pt x="79" y="8"/>
                  </a:cubicBezTo>
                  <a:cubicBezTo>
                    <a:pt x="79" y="8"/>
                    <a:pt x="79" y="8"/>
                    <a:pt x="79" y="8"/>
                  </a:cubicBezTo>
                  <a:cubicBezTo>
                    <a:pt x="72" y="8"/>
                    <a:pt x="66" y="8"/>
                    <a:pt x="61" y="8"/>
                  </a:cubicBezTo>
                  <a:cubicBezTo>
                    <a:pt x="0" y="8"/>
                    <a:pt x="0" y="8"/>
                    <a:pt x="0" y="8"/>
                  </a:cubicBezTo>
                  <a:cubicBezTo>
                    <a:pt x="0" y="0"/>
                    <a:pt x="0" y="0"/>
                    <a:pt x="0" y="0"/>
                  </a:cubicBezTo>
                  <a:cubicBezTo>
                    <a:pt x="92" y="0"/>
                    <a:pt x="92" y="0"/>
                    <a:pt x="92" y="0"/>
                  </a:cubicBezTo>
                  <a:cubicBezTo>
                    <a:pt x="92" y="12"/>
                    <a:pt x="92" y="12"/>
                    <a:pt x="92" y="12"/>
                  </a:cubicBezTo>
                  <a:cubicBezTo>
                    <a:pt x="25" y="34"/>
                    <a:pt x="25" y="34"/>
                    <a:pt x="25" y="34"/>
                  </a:cubicBezTo>
                  <a:cubicBezTo>
                    <a:pt x="22" y="35"/>
                    <a:pt x="19" y="36"/>
                    <a:pt x="15" y="37"/>
                  </a:cubicBezTo>
                  <a:cubicBezTo>
                    <a:pt x="15" y="37"/>
                    <a:pt x="15" y="37"/>
                    <a:pt x="15" y="37"/>
                  </a:cubicBezTo>
                  <a:cubicBezTo>
                    <a:pt x="16" y="37"/>
                    <a:pt x="18" y="38"/>
                    <a:pt x="20" y="38"/>
                  </a:cubicBezTo>
                  <a:cubicBezTo>
                    <a:pt x="22" y="38"/>
                    <a:pt x="24" y="39"/>
                    <a:pt x="26" y="39"/>
                  </a:cubicBezTo>
                  <a:cubicBezTo>
                    <a:pt x="92" y="61"/>
                    <a:pt x="92" y="61"/>
                    <a:pt x="92" y="61"/>
                  </a:cubicBezTo>
                  <a:cubicBezTo>
                    <a:pt x="92" y="73"/>
                    <a:pt x="92" y="73"/>
                    <a:pt x="92" y="73"/>
                  </a:cubicBezTo>
                  <a:cubicBezTo>
                    <a:pt x="0" y="73"/>
                    <a:pt x="0" y="73"/>
                    <a:pt x="0" y="73"/>
                  </a:cubicBezTo>
                  <a:lnTo>
                    <a:pt x="0" y="64"/>
                  </a:ln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sp>
          <p:nvSpPr>
            <p:cNvPr id="65" name="Freeform 148"/>
            <p:cNvSpPr>
              <a:spLocks/>
            </p:cNvSpPr>
            <p:nvPr/>
          </p:nvSpPr>
          <p:spPr bwMode="auto">
            <a:xfrm>
              <a:off x="3851276" y="3541713"/>
              <a:ext cx="249238" cy="180975"/>
            </a:xfrm>
            <a:custGeom>
              <a:avLst/>
              <a:gdLst/>
              <a:ahLst/>
              <a:cxnLst>
                <a:cxn ang="0">
                  <a:pos x="74" y="70"/>
                </a:cxn>
                <a:cxn ang="0">
                  <a:pos x="65" y="69"/>
                </a:cxn>
                <a:cxn ang="0">
                  <a:pos x="58" y="64"/>
                </a:cxn>
                <a:cxn ang="0">
                  <a:pos x="52" y="57"/>
                </a:cxn>
                <a:cxn ang="0">
                  <a:pos x="49" y="46"/>
                </a:cxn>
                <a:cxn ang="0">
                  <a:pos x="49" y="46"/>
                </a:cxn>
                <a:cxn ang="0">
                  <a:pos x="46" y="54"/>
                </a:cxn>
                <a:cxn ang="0">
                  <a:pos x="42" y="59"/>
                </a:cxn>
                <a:cxn ang="0">
                  <a:pos x="36" y="62"/>
                </a:cxn>
                <a:cxn ang="0">
                  <a:pos x="29" y="63"/>
                </a:cxn>
                <a:cxn ang="0">
                  <a:pos x="18" y="61"/>
                </a:cxn>
                <a:cxn ang="0">
                  <a:pos x="9" y="55"/>
                </a:cxn>
                <a:cxn ang="0">
                  <a:pos x="3" y="43"/>
                </a:cxn>
                <a:cxn ang="0">
                  <a:pos x="0" y="25"/>
                </a:cxn>
                <a:cxn ang="0">
                  <a:pos x="1" y="17"/>
                </a:cxn>
                <a:cxn ang="0">
                  <a:pos x="2" y="11"/>
                </a:cxn>
                <a:cxn ang="0">
                  <a:pos x="4" y="5"/>
                </a:cxn>
                <a:cxn ang="0">
                  <a:pos x="5" y="0"/>
                </a:cxn>
                <a:cxn ang="0">
                  <a:pos x="22" y="4"/>
                </a:cxn>
                <a:cxn ang="0">
                  <a:pos x="20" y="7"/>
                </a:cxn>
                <a:cxn ang="0">
                  <a:pos x="18" y="12"/>
                </a:cxn>
                <a:cxn ang="0">
                  <a:pos x="16" y="18"/>
                </a:cxn>
                <a:cxn ang="0">
                  <a:pos x="16" y="24"/>
                </a:cxn>
                <a:cxn ang="0">
                  <a:pos x="17" y="33"/>
                </a:cxn>
                <a:cxn ang="0">
                  <a:pos x="20" y="39"/>
                </a:cxn>
                <a:cxn ang="0">
                  <a:pos x="25" y="42"/>
                </a:cxn>
                <a:cxn ang="0">
                  <a:pos x="29" y="43"/>
                </a:cxn>
                <a:cxn ang="0">
                  <a:pos x="34" y="42"/>
                </a:cxn>
                <a:cxn ang="0">
                  <a:pos x="38" y="39"/>
                </a:cxn>
                <a:cxn ang="0">
                  <a:pos x="41" y="33"/>
                </a:cxn>
                <a:cxn ang="0">
                  <a:pos x="41" y="25"/>
                </a:cxn>
                <a:cxn ang="0">
                  <a:pos x="41" y="17"/>
                </a:cxn>
                <a:cxn ang="0">
                  <a:pos x="57" y="20"/>
                </a:cxn>
                <a:cxn ang="0">
                  <a:pos x="57" y="30"/>
                </a:cxn>
                <a:cxn ang="0">
                  <a:pos x="58" y="38"/>
                </a:cxn>
                <a:cxn ang="0">
                  <a:pos x="60" y="45"/>
                </a:cxn>
                <a:cxn ang="0">
                  <a:pos x="65" y="49"/>
                </a:cxn>
                <a:cxn ang="0">
                  <a:pos x="70" y="50"/>
                </a:cxn>
                <a:cxn ang="0">
                  <a:pos x="74" y="49"/>
                </a:cxn>
                <a:cxn ang="0">
                  <a:pos x="77" y="47"/>
                </a:cxn>
                <a:cxn ang="0">
                  <a:pos x="79" y="43"/>
                </a:cxn>
                <a:cxn ang="0">
                  <a:pos x="80" y="37"/>
                </a:cxn>
                <a:cxn ang="0">
                  <a:pos x="79" y="26"/>
                </a:cxn>
                <a:cxn ang="0">
                  <a:pos x="76" y="17"/>
                </a:cxn>
                <a:cxn ang="0">
                  <a:pos x="92" y="21"/>
                </a:cxn>
                <a:cxn ang="0">
                  <a:pos x="93" y="25"/>
                </a:cxn>
                <a:cxn ang="0">
                  <a:pos x="94" y="30"/>
                </a:cxn>
                <a:cxn ang="0">
                  <a:pos x="95" y="36"/>
                </a:cxn>
                <a:cxn ang="0">
                  <a:pos x="96" y="44"/>
                </a:cxn>
                <a:cxn ang="0">
                  <a:pos x="94" y="56"/>
                </a:cxn>
                <a:cxn ang="0">
                  <a:pos x="89" y="64"/>
                </a:cxn>
                <a:cxn ang="0">
                  <a:pos x="83" y="69"/>
                </a:cxn>
                <a:cxn ang="0">
                  <a:pos x="74" y="70"/>
                </a:cxn>
              </a:cxnLst>
              <a:rect l="0" t="0" r="r" b="b"/>
              <a:pathLst>
                <a:path w="96" h="70">
                  <a:moveTo>
                    <a:pt x="74" y="70"/>
                  </a:moveTo>
                  <a:cubicBezTo>
                    <a:pt x="71" y="70"/>
                    <a:pt x="68" y="70"/>
                    <a:pt x="65" y="69"/>
                  </a:cubicBezTo>
                  <a:cubicBezTo>
                    <a:pt x="63" y="68"/>
                    <a:pt x="60" y="66"/>
                    <a:pt x="58" y="64"/>
                  </a:cubicBezTo>
                  <a:cubicBezTo>
                    <a:pt x="56" y="62"/>
                    <a:pt x="54" y="60"/>
                    <a:pt x="52" y="57"/>
                  </a:cubicBezTo>
                  <a:cubicBezTo>
                    <a:pt x="51" y="54"/>
                    <a:pt x="50" y="50"/>
                    <a:pt x="49" y="46"/>
                  </a:cubicBezTo>
                  <a:cubicBezTo>
                    <a:pt x="49" y="46"/>
                    <a:pt x="49" y="46"/>
                    <a:pt x="49" y="46"/>
                  </a:cubicBezTo>
                  <a:cubicBezTo>
                    <a:pt x="48" y="49"/>
                    <a:pt x="47" y="52"/>
                    <a:pt x="46" y="54"/>
                  </a:cubicBezTo>
                  <a:cubicBezTo>
                    <a:pt x="45" y="56"/>
                    <a:pt x="44" y="58"/>
                    <a:pt x="42" y="59"/>
                  </a:cubicBezTo>
                  <a:cubicBezTo>
                    <a:pt x="40" y="60"/>
                    <a:pt x="38" y="61"/>
                    <a:pt x="36" y="62"/>
                  </a:cubicBezTo>
                  <a:cubicBezTo>
                    <a:pt x="34" y="63"/>
                    <a:pt x="32" y="63"/>
                    <a:pt x="29" y="63"/>
                  </a:cubicBezTo>
                  <a:cubicBezTo>
                    <a:pt x="25" y="63"/>
                    <a:pt x="22" y="63"/>
                    <a:pt x="18" y="61"/>
                  </a:cubicBezTo>
                  <a:cubicBezTo>
                    <a:pt x="15" y="60"/>
                    <a:pt x="12" y="58"/>
                    <a:pt x="9" y="55"/>
                  </a:cubicBezTo>
                  <a:cubicBezTo>
                    <a:pt x="6" y="52"/>
                    <a:pt x="4" y="48"/>
                    <a:pt x="3" y="43"/>
                  </a:cubicBezTo>
                  <a:cubicBezTo>
                    <a:pt x="1" y="38"/>
                    <a:pt x="0" y="32"/>
                    <a:pt x="0" y="25"/>
                  </a:cubicBezTo>
                  <a:cubicBezTo>
                    <a:pt x="0" y="22"/>
                    <a:pt x="0" y="20"/>
                    <a:pt x="1" y="17"/>
                  </a:cubicBezTo>
                  <a:cubicBezTo>
                    <a:pt x="1" y="15"/>
                    <a:pt x="1" y="13"/>
                    <a:pt x="2" y="11"/>
                  </a:cubicBezTo>
                  <a:cubicBezTo>
                    <a:pt x="2" y="8"/>
                    <a:pt x="3" y="6"/>
                    <a:pt x="4" y="5"/>
                  </a:cubicBezTo>
                  <a:cubicBezTo>
                    <a:pt x="4" y="3"/>
                    <a:pt x="5" y="1"/>
                    <a:pt x="5" y="0"/>
                  </a:cubicBezTo>
                  <a:cubicBezTo>
                    <a:pt x="22" y="4"/>
                    <a:pt x="22" y="4"/>
                    <a:pt x="22" y="4"/>
                  </a:cubicBezTo>
                  <a:cubicBezTo>
                    <a:pt x="21" y="5"/>
                    <a:pt x="21" y="6"/>
                    <a:pt x="20" y="7"/>
                  </a:cubicBezTo>
                  <a:cubicBezTo>
                    <a:pt x="19" y="9"/>
                    <a:pt x="19" y="10"/>
                    <a:pt x="18" y="12"/>
                  </a:cubicBezTo>
                  <a:cubicBezTo>
                    <a:pt x="17" y="14"/>
                    <a:pt x="17" y="16"/>
                    <a:pt x="16" y="18"/>
                  </a:cubicBezTo>
                  <a:cubicBezTo>
                    <a:pt x="16" y="20"/>
                    <a:pt x="16" y="22"/>
                    <a:pt x="16" y="24"/>
                  </a:cubicBezTo>
                  <a:cubicBezTo>
                    <a:pt x="16" y="28"/>
                    <a:pt x="16" y="31"/>
                    <a:pt x="17" y="33"/>
                  </a:cubicBezTo>
                  <a:cubicBezTo>
                    <a:pt x="18" y="36"/>
                    <a:pt x="19" y="38"/>
                    <a:pt x="20" y="39"/>
                  </a:cubicBezTo>
                  <a:cubicBezTo>
                    <a:pt x="21" y="41"/>
                    <a:pt x="23" y="42"/>
                    <a:pt x="25" y="42"/>
                  </a:cubicBezTo>
                  <a:cubicBezTo>
                    <a:pt x="26" y="43"/>
                    <a:pt x="28" y="43"/>
                    <a:pt x="29" y="43"/>
                  </a:cubicBezTo>
                  <a:cubicBezTo>
                    <a:pt x="31" y="43"/>
                    <a:pt x="33" y="43"/>
                    <a:pt x="34" y="42"/>
                  </a:cubicBezTo>
                  <a:cubicBezTo>
                    <a:pt x="36" y="41"/>
                    <a:pt x="37" y="40"/>
                    <a:pt x="38" y="39"/>
                  </a:cubicBezTo>
                  <a:cubicBezTo>
                    <a:pt x="39" y="37"/>
                    <a:pt x="40" y="35"/>
                    <a:pt x="41" y="33"/>
                  </a:cubicBezTo>
                  <a:cubicBezTo>
                    <a:pt x="41" y="31"/>
                    <a:pt x="41" y="28"/>
                    <a:pt x="41" y="25"/>
                  </a:cubicBezTo>
                  <a:cubicBezTo>
                    <a:pt x="41" y="17"/>
                    <a:pt x="41" y="17"/>
                    <a:pt x="41" y="17"/>
                  </a:cubicBezTo>
                  <a:cubicBezTo>
                    <a:pt x="57" y="20"/>
                    <a:pt x="57" y="20"/>
                    <a:pt x="57" y="20"/>
                  </a:cubicBezTo>
                  <a:cubicBezTo>
                    <a:pt x="57" y="30"/>
                    <a:pt x="57" y="30"/>
                    <a:pt x="57" y="30"/>
                  </a:cubicBezTo>
                  <a:cubicBezTo>
                    <a:pt x="57" y="33"/>
                    <a:pt x="57" y="36"/>
                    <a:pt x="58" y="38"/>
                  </a:cubicBezTo>
                  <a:cubicBezTo>
                    <a:pt x="58" y="41"/>
                    <a:pt x="59" y="43"/>
                    <a:pt x="60" y="45"/>
                  </a:cubicBezTo>
                  <a:cubicBezTo>
                    <a:pt x="62" y="46"/>
                    <a:pt x="63" y="48"/>
                    <a:pt x="65" y="49"/>
                  </a:cubicBezTo>
                  <a:cubicBezTo>
                    <a:pt x="66" y="50"/>
                    <a:pt x="68" y="50"/>
                    <a:pt x="70" y="50"/>
                  </a:cubicBezTo>
                  <a:cubicBezTo>
                    <a:pt x="72" y="50"/>
                    <a:pt x="73" y="50"/>
                    <a:pt x="74" y="49"/>
                  </a:cubicBezTo>
                  <a:cubicBezTo>
                    <a:pt x="75" y="49"/>
                    <a:pt x="77" y="48"/>
                    <a:pt x="77" y="47"/>
                  </a:cubicBezTo>
                  <a:cubicBezTo>
                    <a:pt x="78" y="46"/>
                    <a:pt x="79" y="45"/>
                    <a:pt x="79" y="43"/>
                  </a:cubicBezTo>
                  <a:cubicBezTo>
                    <a:pt x="80" y="41"/>
                    <a:pt x="80" y="39"/>
                    <a:pt x="80" y="37"/>
                  </a:cubicBezTo>
                  <a:cubicBezTo>
                    <a:pt x="80" y="33"/>
                    <a:pt x="80" y="29"/>
                    <a:pt x="79" y="26"/>
                  </a:cubicBezTo>
                  <a:cubicBezTo>
                    <a:pt x="78" y="23"/>
                    <a:pt x="77" y="20"/>
                    <a:pt x="76" y="17"/>
                  </a:cubicBezTo>
                  <a:cubicBezTo>
                    <a:pt x="92" y="21"/>
                    <a:pt x="92" y="21"/>
                    <a:pt x="92" y="21"/>
                  </a:cubicBezTo>
                  <a:cubicBezTo>
                    <a:pt x="92" y="22"/>
                    <a:pt x="93" y="23"/>
                    <a:pt x="93" y="25"/>
                  </a:cubicBezTo>
                  <a:cubicBezTo>
                    <a:pt x="94" y="26"/>
                    <a:pt x="94" y="28"/>
                    <a:pt x="94" y="30"/>
                  </a:cubicBezTo>
                  <a:cubicBezTo>
                    <a:pt x="95" y="32"/>
                    <a:pt x="95" y="34"/>
                    <a:pt x="95" y="36"/>
                  </a:cubicBezTo>
                  <a:cubicBezTo>
                    <a:pt x="96" y="38"/>
                    <a:pt x="96" y="41"/>
                    <a:pt x="96" y="44"/>
                  </a:cubicBezTo>
                  <a:cubicBezTo>
                    <a:pt x="96" y="48"/>
                    <a:pt x="95" y="52"/>
                    <a:pt x="94" y="56"/>
                  </a:cubicBezTo>
                  <a:cubicBezTo>
                    <a:pt x="93" y="59"/>
                    <a:pt x="91" y="62"/>
                    <a:pt x="89" y="64"/>
                  </a:cubicBezTo>
                  <a:cubicBezTo>
                    <a:pt x="87" y="66"/>
                    <a:pt x="85" y="68"/>
                    <a:pt x="83" y="69"/>
                  </a:cubicBezTo>
                  <a:cubicBezTo>
                    <a:pt x="80" y="70"/>
                    <a:pt x="77" y="70"/>
                    <a:pt x="74" y="70"/>
                  </a:cubicBezTo>
                  <a:close/>
                </a:path>
              </a:pathLst>
            </a:custGeom>
            <a:solidFill>
              <a:srgbClr val="231F20">
                <a:alpha val="0"/>
              </a:srgbClr>
            </a:solidFill>
            <a:ln w="9525">
              <a:noFill/>
              <a:round/>
              <a:headEnd/>
              <a:tailEnd/>
            </a:ln>
          </p:spPr>
          <p:txBody>
            <a:bodyPr vert="horz" wrap="square" lIns="89642" tIns="44821" rIns="89642" bIns="44821" numCol="1" anchor="t" anchorCtr="0" compatLnSpc="1">
              <a:prstTxWarp prst="textNoShape">
                <a:avLst/>
              </a:prstTxWarp>
            </a:bodyPr>
            <a:lstStyle/>
            <a:p>
              <a:pPr defTabSz="914367">
                <a:defRPr/>
              </a:pPr>
              <a:endParaRPr lang="en-US" sz="1176">
                <a:gradFill>
                  <a:gsLst>
                    <a:gs pos="5825">
                      <a:srgbClr val="FF0000"/>
                    </a:gs>
                    <a:gs pos="12621">
                      <a:srgbClr val="FF0000"/>
                    </a:gs>
                  </a:gsLst>
                  <a:lin ang="5400000" scaled="1"/>
                </a:gradFill>
                <a:latin typeface="Segoe UI"/>
              </a:endParaRPr>
            </a:p>
          </p:txBody>
        </p:sp>
      </p:grpSp>
    </p:spTree>
    <p:extLst>
      <p:ext uri="{BB962C8B-B14F-4D97-AF65-F5344CB8AC3E}">
        <p14:creationId xmlns:p14="http://schemas.microsoft.com/office/powerpoint/2010/main" val="3606154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33"/>
                                        </p:tgtEl>
                                        <p:attrNameLst>
                                          <p:attrName>style.visibility</p:attrName>
                                        </p:attrNameLst>
                                      </p:cBhvr>
                                      <p:to>
                                        <p:strVal val="visible"/>
                                      </p:to>
                                    </p:set>
                                  </p:childTnLst>
                                </p:cTn>
                              </p:par>
                              <p:par>
                                <p:cTn id="7" presetID="10" presetClass="entr" presetSubtype="0" fill="hold" grpId="0" nodeType="withEffect">
                                  <p:stCondLst>
                                    <p:cond delay="2300"/>
                                  </p:stCondLst>
                                  <p:childTnLst>
                                    <p:set>
                                      <p:cBhvr>
                                        <p:cTn id="8" dur="1" fill="hold">
                                          <p:stCondLst>
                                            <p:cond delay="0"/>
                                          </p:stCondLst>
                                        </p:cTn>
                                        <p:tgtEl>
                                          <p:spTgt spid="81"/>
                                        </p:tgtEl>
                                        <p:attrNameLst>
                                          <p:attrName>style.visibility</p:attrName>
                                        </p:attrNameLst>
                                      </p:cBhvr>
                                      <p:to>
                                        <p:strVal val="visible"/>
                                      </p:to>
                                    </p:set>
                                    <p:animEffect transition="in" filter="fade">
                                      <p:cBhvr>
                                        <p:cTn id="9" dur="250"/>
                                        <p:tgtEl>
                                          <p:spTgt spid="81"/>
                                        </p:tgtEl>
                                      </p:cBhvr>
                                    </p:animEffect>
                                  </p:childTnLst>
                                </p:cTn>
                              </p:par>
                              <p:par>
                                <p:cTn id="10" presetID="1" presetClass="entr" presetSubtype="0" fill="hold" grpId="0" nodeType="withEffect">
                                  <p:stCondLst>
                                    <p:cond delay="2300"/>
                                  </p:stCondLst>
                                  <p:childTnLst>
                                    <p:set>
                                      <p:cBhvr>
                                        <p:cTn id="11" dur="1" fill="hold">
                                          <p:stCondLst>
                                            <p:cond delay="0"/>
                                          </p:stCondLst>
                                        </p:cTn>
                                        <p:tgtEl>
                                          <p:spTgt spid="93"/>
                                        </p:tgtEl>
                                        <p:attrNameLst>
                                          <p:attrName>style.visibility</p:attrName>
                                        </p:attrNameLst>
                                      </p:cBhvr>
                                      <p:to>
                                        <p:strVal val="visible"/>
                                      </p:to>
                                    </p:set>
                                  </p:childTnLst>
                                </p:cTn>
                              </p:par>
                              <p:par>
                                <p:cTn id="12" presetID="1" presetClass="entr" presetSubtype="0" fill="hold" grpId="0" nodeType="withEffect">
                                  <p:stCondLst>
                                    <p:cond delay="2300"/>
                                  </p:stCondLst>
                                  <p:childTnLst>
                                    <p:set>
                                      <p:cBhvr>
                                        <p:cTn id="13" dur="1" fill="hold">
                                          <p:stCondLst>
                                            <p:cond delay="0"/>
                                          </p:stCondLst>
                                        </p:cTn>
                                        <p:tgtEl>
                                          <p:spTgt spid="97"/>
                                        </p:tgtEl>
                                        <p:attrNameLst>
                                          <p:attrName>style.visibility</p:attrName>
                                        </p:attrNameLst>
                                      </p:cBhvr>
                                      <p:to>
                                        <p:strVal val="visible"/>
                                      </p:to>
                                    </p:set>
                                  </p:childTnLst>
                                </p:cTn>
                              </p:par>
                              <p:par>
                                <p:cTn id="14" presetID="10" presetClass="entr" presetSubtype="0" fill="hold" grpId="0" nodeType="withEffect">
                                  <p:stCondLst>
                                    <p:cond delay="230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250"/>
                                        <p:tgtEl>
                                          <p:spTgt spid="85"/>
                                        </p:tgtEl>
                                      </p:cBhvr>
                                    </p:animEffect>
                                  </p:childTnLst>
                                </p:cTn>
                              </p:par>
                              <p:par>
                                <p:cTn id="17" presetID="1" presetClass="entr" presetSubtype="0" fill="hold" grpId="0" nodeType="withEffect">
                                  <p:stCondLst>
                                    <p:cond delay="2300"/>
                                  </p:stCondLst>
                                  <p:childTnLst>
                                    <p:set>
                                      <p:cBhvr>
                                        <p:cTn id="18" dur="1" fill="hold">
                                          <p:stCondLst>
                                            <p:cond delay="0"/>
                                          </p:stCondLst>
                                        </p:cTn>
                                        <p:tgtEl>
                                          <p:spTgt spid="96"/>
                                        </p:tgtEl>
                                        <p:attrNameLst>
                                          <p:attrName>style.visibility</p:attrName>
                                        </p:attrNameLst>
                                      </p:cBhvr>
                                      <p:to>
                                        <p:strVal val="visible"/>
                                      </p:to>
                                    </p:set>
                                  </p:childTnLst>
                                </p:cTn>
                              </p:par>
                              <p:par>
                                <p:cTn id="19" presetID="10" presetClass="entr" presetSubtype="0" fill="hold" grpId="0" nodeType="withEffect">
                                  <p:stCondLst>
                                    <p:cond delay="230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250"/>
                                        <p:tgtEl>
                                          <p:spTgt spid="84"/>
                                        </p:tgtEl>
                                      </p:cBhvr>
                                    </p:animEffect>
                                  </p:childTnLst>
                                </p:cTn>
                              </p:par>
                              <p:par>
                                <p:cTn id="22" presetID="1" presetClass="entr" presetSubtype="0" fill="hold" grpId="0" nodeType="withEffect">
                                  <p:stCondLst>
                                    <p:cond delay="2300"/>
                                  </p:stCondLst>
                                  <p:childTnLst>
                                    <p:set>
                                      <p:cBhvr>
                                        <p:cTn id="23" dur="1" fill="hold">
                                          <p:stCondLst>
                                            <p:cond delay="0"/>
                                          </p:stCondLst>
                                        </p:cTn>
                                        <p:tgtEl>
                                          <p:spTgt spid="95"/>
                                        </p:tgtEl>
                                        <p:attrNameLst>
                                          <p:attrName>style.visibility</p:attrName>
                                        </p:attrNameLst>
                                      </p:cBhvr>
                                      <p:to>
                                        <p:strVal val="visible"/>
                                      </p:to>
                                    </p:set>
                                  </p:childTnLst>
                                </p:cTn>
                              </p:par>
                              <p:par>
                                <p:cTn id="24" presetID="10" presetClass="entr" presetSubtype="0" fill="hold" grpId="0" nodeType="withEffect">
                                  <p:stCondLst>
                                    <p:cond delay="230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250"/>
                                        <p:tgtEl>
                                          <p:spTgt spid="83"/>
                                        </p:tgtEl>
                                      </p:cBhvr>
                                    </p:animEffect>
                                  </p:childTnLst>
                                </p:cTn>
                              </p:par>
                              <p:par>
                                <p:cTn id="27" presetID="1" presetClass="entr" presetSubtype="0" fill="hold" grpId="0" nodeType="withEffect">
                                  <p:stCondLst>
                                    <p:cond delay="2300"/>
                                  </p:stCondLst>
                                  <p:childTnLst>
                                    <p:set>
                                      <p:cBhvr>
                                        <p:cTn id="28" dur="1" fill="hold">
                                          <p:stCondLst>
                                            <p:cond delay="0"/>
                                          </p:stCondLst>
                                        </p:cTn>
                                        <p:tgtEl>
                                          <p:spTgt spid="94"/>
                                        </p:tgtEl>
                                        <p:attrNameLst>
                                          <p:attrName>style.visibility</p:attrName>
                                        </p:attrNameLst>
                                      </p:cBhvr>
                                      <p:to>
                                        <p:strVal val="visible"/>
                                      </p:to>
                                    </p:set>
                                  </p:childTnLst>
                                </p:cTn>
                              </p:par>
                              <p:par>
                                <p:cTn id="29" presetID="10" presetClass="entr" presetSubtype="0" fill="hold" grpId="0" nodeType="withEffect">
                                  <p:stCondLst>
                                    <p:cond delay="230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250"/>
                                        <p:tgtEl>
                                          <p:spTgt spid="82"/>
                                        </p:tgtEl>
                                      </p:cBhvr>
                                    </p:animEffect>
                                  </p:childTnLst>
                                </p:cTn>
                              </p:par>
                              <p:par>
                                <p:cTn id="32" presetID="10" presetClass="entr" presetSubtype="0" fill="hold" grpId="0" nodeType="withEffect">
                                  <p:stCondLst>
                                    <p:cond delay="27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250"/>
                                        <p:tgtEl>
                                          <p:spTgt spid="36"/>
                                        </p:tgtEl>
                                      </p:cBhvr>
                                    </p:animEffect>
                                  </p:childTnLst>
                                </p:cTn>
                              </p:par>
                              <p:par>
                                <p:cTn id="35" presetID="10" presetClass="entr" presetSubtype="0" fill="hold" grpId="0" nodeType="withEffect">
                                  <p:stCondLst>
                                    <p:cond delay="27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250"/>
                                        <p:tgtEl>
                                          <p:spTgt spid="37"/>
                                        </p:tgtEl>
                                      </p:cBhvr>
                                    </p:animEffect>
                                  </p:childTnLst>
                                </p:cTn>
                              </p:par>
                              <p:par>
                                <p:cTn id="38" presetID="10" presetClass="entr" presetSubtype="0" fill="hold" grpId="0" nodeType="withEffect">
                                  <p:stCondLst>
                                    <p:cond delay="27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50"/>
                                        <p:tgtEl>
                                          <p:spTgt spid="45"/>
                                        </p:tgtEl>
                                      </p:cBhvr>
                                    </p:animEffect>
                                  </p:childTnLst>
                                </p:cTn>
                              </p:par>
                              <p:par>
                                <p:cTn id="41" presetID="10" presetClass="entr" presetSubtype="0" fill="hold" grpId="0" nodeType="withEffect">
                                  <p:stCondLst>
                                    <p:cond delay="27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50"/>
                                        <p:tgtEl>
                                          <p:spTgt spid="46"/>
                                        </p:tgtEl>
                                      </p:cBhvr>
                                    </p:animEffect>
                                  </p:childTnLst>
                                </p:cTn>
                              </p:par>
                              <p:par>
                                <p:cTn id="44" presetID="10" presetClass="entr" presetSubtype="0" fill="hold" grpId="0" nodeType="withEffect">
                                  <p:stCondLst>
                                    <p:cond delay="27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97" grpId="0" animBg="1"/>
      <p:bldP spid="81" grpId="0"/>
      <p:bldP spid="82" grpId="0"/>
      <p:bldP spid="83" grpId="0"/>
      <p:bldP spid="85" grpId="0"/>
      <p:bldP spid="84" grpId="0"/>
      <p:bldP spid="33" grpId="0"/>
      <p:bldP spid="36" grpId="0"/>
      <p:bldP spid="37"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69239" y="1189495"/>
            <a:ext cx="11653523" cy="5302290"/>
          </a:xfrm>
        </p:spPr>
        <p:txBody>
          <a:bodyPr>
            <a:normAutofit lnSpcReduction="10000"/>
          </a:bodyPr>
          <a:lstStyle/>
          <a:p>
            <a:pPr marL="0" indent="0">
              <a:buNone/>
            </a:pPr>
            <a:r>
              <a:rPr lang="en-US" sz="2745"/>
              <a:t>Simple Event Processing</a:t>
            </a:r>
          </a:p>
          <a:p>
            <a:pPr marL="457112" lvl="1" indent="0">
              <a:buNone/>
            </a:pPr>
            <a:r>
              <a:rPr lang="en-US" sz="1568">
                <a:latin typeface="Segoe UI Light (Headings))"/>
              </a:rPr>
              <a:t>Filter</a:t>
            </a:r>
          </a:p>
          <a:p>
            <a:pPr marL="457112" lvl="1" indent="0">
              <a:buNone/>
            </a:pPr>
            <a:r>
              <a:rPr lang="en-US" sz="1568">
                <a:latin typeface="Segoe UI Light (Headings))"/>
              </a:rPr>
              <a:t>Transform</a:t>
            </a:r>
          </a:p>
          <a:p>
            <a:pPr marL="457112" lvl="1" indent="0">
              <a:buNone/>
            </a:pPr>
            <a:r>
              <a:rPr lang="en-US" sz="1568">
                <a:latin typeface="Segoe UI Light (Headings))"/>
              </a:rPr>
              <a:t>Enrich</a:t>
            </a:r>
          </a:p>
          <a:p>
            <a:pPr marL="457112" lvl="1" indent="0">
              <a:buNone/>
            </a:pPr>
            <a:r>
              <a:rPr lang="en-US" sz="1568">
                <a:latin typeface="Segoe UI Light (Headings))"/>
              </a:rPr>
              <a:t>Split</a:t>
            </a:r>
          </a:p>
          <a:p>
            <a:pPr marL="457112" lvl="1" indent="0">
              <a:buNone/>
            </a:pPr>
            <a:r>
              <a:rPr lang="en-US" sz="1568">
                <a:latin typeface="Segoe UI Light (Headings))"/>
              </a:rPr>
              <a:t>Route</a:t>
            </a:r>
          </a:p>
          <a:p>
            <a:pPr marL="0" indent="0">
              <a:buNone/>
            </a:pPr>
            <a:endParaRPr lang="en-US" sz="1765"/>
          </a:p>
          <a:p>
            <a:pPr marL="0" indent="0">
              <a:buNone/>
            </a:pPr>
            <a:r>
              <a:rPr lang="en-US" sz="2745"/>
              <a:t>Event Stream Processing</a:t>
            </a:r>
          </a:p>
          <a:p>
            <a:pPr marL="457112" lvl="1" indent="0">
              <a:buNone/>
            </a:pPr>
            <a:r>
              <a:rPr lang="en-US" sz="1568">
                <a:latin typeface="Segoe UI Light (Headings))"/>
              </a:rPr>
              <a:t>[Simple event processing] +</a:t>
            </a:r>
          </a:p>
          <a:p>
            <a:pPr marL="457112" lvl="1" indent="0">
              <a:buNone/>
            </a:pPr>
            <a:r>
              <a:rPr lang="en-US" sz="1568">
                <a:latin typeface="Segoe UI Light (Headings))"/>
              </a:rPr>
              <a:t>Aggregate</a:t>
            </a:r>
          </a:p>
          <a:p>
            <a:pPr marL="457112" lvl="1" indent="0">
              <a:buNone/>
            </a:pPr>
            <a:r>
              <a:rPr lang="en-US" sz="1568">
                <a:latin typeface="Segoe UI Light (Headings))"/>
              </a:rPr>
              <a:t>Rules</a:t>
            </a:r>
          </a:p>
          <a:p>
            <a:pPr marL="0" indent="0">
              <a:buNone/>
            </a:pPr>
            <a:endParaRPr lang="en-US" sz="1765"/>
          </a:p>
          <a:p>
            <a:pPr marL="0" indent="0">
              <a:buNone/>
            </a:pPr>
            <a:r>
              <a:rPr lang="en-US" sz="2745"/>
              <a:t>Complex Event Processing </a:t>
            </a:r>
          </a:p>
          <a:p>
            <a:pPr marL="457112" lvl="1" indent="0">
              <a:buNone/>
            </a:pPr>
            <a:r>
              <a:rPr lang="en-US" sz="1568">
                <a:latin typeface="Segoe UI Light (Headings))"/>
              </a:rPr>
              <a:t>[Event Stream Processing] + </a:t>
            </a:r>
          </a:p>
          <a:p>
            <a:pPr marL="457112" lvl="1" indent="0">
              <a:buNone/>
            </a:pPr>
            <a:r>
              <a:rPr lang="en-US" sz="1568">
                <a:latin typeface="Segoe UI Light (Headings))"/>
              </a:rPr>
              <a:t>Pattern detection</a:t>
            </a:r>
          </a:p>
          <a:p>
            <a:pPr marL="457112" lvl="1" indent="0">
              <a:buNone/>
            </a:pPr>
            <a:r>
              <a:rPr lang="en-US" sz="1568">
                <a:latin typeface="Segoe UI Light (Headings))"/>
              </a:rPr>
              <a:t>Time windows</a:t>
            </a:r>
          </a:p>
          <a:p>
            <a:pPr marL="457112" lvl="1" indent="0">
              <a:buNone/>
            </a:pPr>
            <a:r>
              <a:rPr lang="en-US" sz="1568">
                <a:latin typeface="Segoe UI Light (Headings))"/>
              </a:rPr>
              <a:t>Joins &amp; correlations</a:t>
            </a:r>
          </a:p>
          <a:p>
            <a:endParaRPr lang="en-US" sz="2353"/>
          </a:p>
        </p:txBody>
      </p:sp>
      <p:sp>
        <p:nvSpPr>
          <p:cNvPr id="2" name="Title 1"/>
          <p:cNvSpPr>
            <a:spLocks noGrp="1"/>
          </p:cNvSpPr>
          <p:nvPr>
            <p:ph type="title"/>
          </p:nvPr>
        </p:nvSpPr>
        <p:spPr/>
        <p:txBody>
          <a:bodyPr/>
          <a:lstStyle/>
          <a:p>
            <a:r>
              <a:rPr lang="en-US"/>
              <a:t>Real-time Stream Processing</a:t>
            </a:r>
          </a:p>
        </p:txBody>
      </p:sp>
      <p:pic>
        <p:nvPicPr>
          <p:cNvPr id="4" name="Picture 3" descr="https://azurecomcdn.azureedge.net/cvt-82fa5a5b61233507a1f07292e1e92f1f94134e7850b2e6516294f02a7b6466a5/images/page/services/data-factory/monitor.png"/>
          <p:cNvPicPr/>
          <p:nvPr/>
        </p:nvPicPr>
        <p:blipFill>
          <a:blip r:embed="rId3">
            <a:extLst>
              <a:ext uri="{28A0092B-C50C-407E-A947-70E740481C1C}">
                <a14:useLocalDpi xmlns:a14="http://schemas.microsoft.com/office/drawing/2010/main" val="0"/>
              </a:ext>
            </a:extLst>
          </a:blip>
          <a:srcRect/>
          <a:stretch>
            <a:fillRect/>
          </a:stretch>
        </p:blipFill>
        <p:spPr bwMode="auto">
          <a:xfrm>
            <a:off x="7664744" y="2756681"/>
            <a:ext cx="3510997" cy="1792850"/>
          </a:xfrm>
          <a:prstGeom prst="rect">
            <a:avLst/>
          </a:prstGeom>
          <a:noFill/>
          <a:ln>
            <a:noFill/>
          </a:ln>
        </p:spPr>
      </p:pic>
    </p:spTree>
    <p:extLst>
      <p:ext uri="{BB962C8B-B14F-4D97-AF65-F5344CB8AC3E}">
        <p14:creationId xmlns:p14="http://schemas.microsoft.com/office/powerpoint/2010/main" val="4274428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953-1F6E-4412-9F3A-751298BD24E2}"/>
              </a:ext>
            </a:extLst>
          </p:cNvPr>
          <p:cNvSpPr>
            <a:spLocks noGrp="1"/>
          </p:cNvSpPr>
          <p:nvPr>
            <p:ph type="title"/>
          </p:nvPr>
        </p:nvSpPr>
        <p:spPr>
          <a:xfrm>
            <a:off x="585215" y="2554386"/>
            <a:ext cx="10798401" cy="997196"/>
          </a:xfrm>
        </p:spPr>
        <p:txBody>
          <a:bodyPr/>
          <a:lstStyle/>
          <a:p>
            <a:r>
              <a:rPr lang="en-US" dirty="0"/>
              <a:t>Azure Streaming Analytics Demo – refer to other sessions</a:t>
            </a:r>
          </a:p>
        </p:txBody>
      </p:sp>
    </p:spTree>
    <p:extLst>
      <p:ext uri="{BB962C8B-B14F-4D97-AF65-F5344CB8AC3E}">
        <p14:creationId xmlns:p14="http://schemas.microsoft.com/office/powerpoint/2010/main" val="204603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dirty="0"/>
              <a:t>Data Pipeline Decision Criteria</a:t>
            </a:r>
          </a:p>
        </p:txBody>
      </p:sp>
      <p:grpSp>
        <p:nvGrpSpPr>
          <p:cNvPr id="43" name="Group 42">
            <a:extLst>
              <a:ext uri="{FF2B5EF4-FFF2-40B4-BE49-F238E27FC236}">
                <a16:creationId xmlns:a16="http://schemas.microsoft.com/office/drawing/2014/main" id="{6AD15DBE-00D3-5B47-BA43-3A2F873E0273}"/>
              </a:ext>
            </a:extLst>
          </p:cNvPr>
          <p:cNvGrpSpPr/>
          <p:nvPr/>
        </p:nvGrpSpPr>
        <p:grpSpPr>
          <a:xfrm>
            <a:off x="108509" y="3327369"/>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grpSp>
        <p:nvGrpSpPr>
          <p:cNvPr id="48" name="Group 47">
            <a:extLst>
              <a:ext uri="{FF2B5EF4-FFF2-40B4-BE49-F238E27FC236}">
                <a16:creationId xmlns:a16="http://schemas.microsoft.com/office/drawing/2014/main" id="{10D59015-1A07-2644-8804-226C8225BC26}"/>
              </a:ext>
            </a:extLst>
          </p:cNvPr>
          <p:cNvGrpSpPr/>
          <p:nvPr/>
        </p:nvGrpSpPr>
        <p:grpSpPr>
          <a:xfrm>
            <a:off x="108509" y="4608646"/>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148828" y="5786413"/>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753712" y="3336387"/>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600" dirty="0">
                <a:solidFill>
                  <a:srgbClr val="000000"/>
                </a:solidFill>
                <a:latin typeface="Segoe UI"/>
              </a:rPr>
              <a:t>Synapse Pipeline</a:t>
            </a: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787252" y="4617664"/>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Power BI Dataflow</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66638" y="5795431"/>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Streaming Analytics</a:t>
            </a:r>
          </a:p>
        </p:txBody>
      </p:sp>
      <p:grpSp>
        <p:nvGrpSpPr>
          <p:cNvPr id="38" name="Group 37">
            <a:extLst>
              <a:ext uri="{FF2B5EF4-FFF2-40B4-BE49-F238E27FC236}">
                <a16:creationId xmlns:a16="http://schemas.microsoft.com/office/drawing/2014/main" id="{3D9AAD17-1F1C-7547-99C1-43B3B21F5B36}"/>
              </a:ext>
            </a:extLst>
          </p:cNvPr>
          <p:cNvGrpSpPr/>
          <p:nvPr/>
        </p:nvGrpSpPr>
        <p:grpSpPr>
          <a:xfrm>
            <a:off x="111853" y="1941452"/>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ADF</a:t>
            </a:r>
          </a:p>
        </p:txBody>
      </p:sp>
      <p:sp>
        <p:nvSpPr>
          <p:cNvPr id="3" name="Text Placeholder 2">
            <a:extLst>
              <a:ext uri="{FF2B5EF4-FFF2-40B4-BE49-F238E27FC236}">
                <a16:creationId xmlns:a16="http://schemas.microsoft.com/office/drawing/2014/main" id="{A051E2F2-9FC3-47A5-AF45-65EB7D837E37}"/>
              </a:ext>
            </a:extLst>
          </p:cNvPr>
          <p:cNvSpPr txBox="1">
            <a:spLocks/>
          </p:cNvSpPr>
          <p:nvPr/>
        </p:nvSpPr>
        <p:spPr>
          <a:xfrm>
            <a:off x="2607762" y="143372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Speed</a:t>
            </a:r>
          </a:p>
        </p:txBody>
      </p:sp>
      <p:sp>
        <p:nvSpPr>
          <p:cNvPr id="8" name="Text Placeholder 2">
            <a:extLst>
              <a:ext uri="{FF2B5EF4-FFF2-40B4-BE49-F238E27FC236}">
                <a16:creationId xmlns:a16="http://schemas.microsoft.com/office/drawing/2014/main" id="{8CA30B8E-081F-4A28-A470-88BD1C44653A}"/>
              </a:ext>
            </a:extLst>
          </p:cNvPr>
          <p:cNvSpPr txBox="1">
            <a:spLocks/>
          </p:cNvSpPr>
          <p:nvPr/>
        </p:nvSpPr>
        <p:spPr>
          <a:xfrm>
            <a:off x="6500275" y="1433722"/>
            <a:ext cx="1927218"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600" dirty="0">
                <a:solidFill>
                  <a:srgbClr val="000000"/>
                </a:solidFill>
                <a:latin typeface="Segoe UI"/>
              </a:rPr>
              <a:t>Large Scale</a:t>
            </a: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9" name="Picture 2" descr="Icon&#10;&#10;Description automatically generated">
            <a:extLst>
              <a:ext uri="{FF2B5EF4-FFF2-40B4-BE49-F238E27FC236}">
                <a16:creationId xmlns:a16="http://schemas.microsoft.com/office/drawing/2014/main" id="{A00EBDD0-9EB0-4445-A405-11D7201C1F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9939" y="2084744"/>
            <a:ext cx="261295" cy="318822"/>
          </a:xfrm>
          <a:prstGeom prst="rect">
            <a:avLst/>
          </a:prstGeom>
          <a:noFill/>
        </p:spPr>
      </p:pic>
      <p:pic>
        <p:nvPicPr>
          <p:cNvPr id="17" name="Graphic 16" descr="Checkmark with solid fill">
            <a:extLst>
              <a:ext uri="{FF2B5EF4-FFF2-40B4-BE49-F238E27FC236}">
                <a16:creationId xmlns:a16="http://schemas.microsoft.com/office/drawing/2014/main" id="{6B7DE850-EB73-47BD-AA5A-69697FD6E7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3327" y="1950470"/>
            <a:ext cx="914400" cy="914400"/>
          </a:xfrm>
          <a:prstGeom prst="rect">
            <a:avLst/>
          </a:prstGeom>
        </p:spPr>
      </p:pic>
      <p:pic>
        <p:nvPicPr>
          <p:cNvPr id="18" name="Graphic 17" descr="Checkmark with solid fill">
            <a:extLst>
              <a:ext uri="{FF2B5EF4-FFF2-40B4-BE49-F238E27FC236}">
                <a16:creationId xmlns:a16="http://schemas.microsoft.com/office/drawing/2014/main" id="{8F803D0E-95FC-436E-9DFA-67F6A69247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3327" y="3315729"/>
            <a:ext cx="914400" cy="914400"/>
          </a:xfrm>
          <a:prstGeom prst="rect">
            <a:avLst/>
          </a:prstGeom>
        </p:spPr>
      </p:pic>
      <p:sp>
        <p:nvSpPr>
          <p:cNvPr id="19" name="Text Placeholder 2">
            <a:extLst>
              <a:ext uri="{FF2B5EF4-FFF2-40B4-BE49-F238E27FC236}">
                <a16:creationId xmlns:a16="http://schemas.microsoft.com/office/drawing/2014/main" id="{B2CD8B58-592A-4213-9070-551468AC3CC8}"/>
              </a:ext>
            </a:extLst>
          </p:cNvPr>
          <p:cNvSpPr txBox="1">
            <a:spLocks/>
          </p:cNvSpPr>
          <p:nvPr/>
        </p:nvSpPr>
        <p:spPr>
          <a:xfrm>
            <a:off x="4811697" y="1426915"/>
            <a:ext cx="1338887"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1:1 SSIS Migration</a:t>
            </a:r>
          </a:p>
        </p:txBody>
      </p:sp>
      <p:pic>
        <p:nvPicPr>
          <p:cNvPr id="20" name="Graphic 19" descr="Checkmark with solid fill">
            <a:extLst>
              <a:ext uri="{FF2B5EF4-FFF2-40B4-BE49-F238E27FC236}">
                <a16:creationId xmlns:a16="http://schemas.microsoft.com/office/drawing/2014/main" id="{CA9CC311-E7A5-4B0F-A0BB-376800094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6880" y="1998020"/>
            <a:ext cx="914400" cy="914400"/>
          </a:xfrm>
          <a:prstGeom prst="rect">
            <a:avLst/>
          </a:prstGeom>
        </p:spPr>
      </p:pic>
      <p:sp>
        <p:nvSpPr>
          <p:cNvPr id="21" name="Text Placeholder 2">
            <a:extLst>
              <a:ext uri="{FF2B5EF4-FFF2-40B4-BE49-F238E27FC236}">
                <a16:creationId xmlns:a16="http://schemas.microsoft.com/office/drawing/2014/main" id="{2D818B54-2A7C-4F10-8D65-ADD25705AAB1}"/>
              </a:ext>
            </a:extLst>
          </p:cNvPr>
          <p:cNvSpPr txBox="1">
            <a:spLocks/>
          </p:cNvSpPr>
          <p:nvPr/>
        </p:nvSpPr>
        <p:spPr>
          <a:xfrm>
            <a:off x="8419926" y="1382467"/>
            <a:ext cx="1227908" cy="56800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600" dirty="0">
                <a:solidFill>
                  <a:srgbClr val="000000"/>
                </a:solidFill>
                <a:latin typeface="Segoe UI"/>
              </a:rPr>
              <a:t>Self Service</a:t>
            </a: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pic>
        <p:nvPicPr>
          <p:cNvPr id="22" name="Graphic 21" descr="Checkmark with solid fill">
            <a:extLst>
              <a:ext uri="{FF2B5EF4-FFF2-40B4-BE49-F238E27FC236}">
                <a16:creationId xmlns:a16="http://schemas.microsoft.com/office/drawing/2014/main" id="{F50DCC5A-A337-47DF-A479-7563207F2E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6680" y="4326956"/>
            <a:ext cx="914400" cy="914400"/>
          </a:xfrm>
          <a:prstGeom prst="rect">
            <a:avLst/>
          </a:prstGeom>
        </p:spPr>
      </p:pic>
      <p:sp>
        <p:nvSpPr>
          <p:cNvPr id="23" name="TextBox 22">
            <a:extLst>
              <a:ext uri="{FF2B5EF4-FFF2-40B4-BE49-F238E27FC236}">
                <a16:creationId xmlns:a16="http://schemas.microsoft.com/office/drawing/2014/main" id="{80882E7B-C92A-4A8B-A978-C1632DDE0745}"/>
              </a:ext>
            </a:extLst>
          </p:cNvPr>
          <p:cNvSpPr txBox="1"/>
          <p:nvPr/>
        </p:nvSpPr>
        <p:spPr>
          <a:xfrm>
            <a:off x="2317217" y="2126677"/>
            <a:ext cx="2068900" cy="307777"/>
          </a:xfrm>
          <a:prstGeom prst="rect">
            <a:avLst/>
          </a:prstGeom>
          <a:noFill/>
        </p:spPr>
        <p:txBody>
          <a:bodyPr wrap="none" lIns="0" tIns="0" rIns="0" bIns="0" rtlCol="0">
            <a:spAutoFit/>
          </a:bodyPr>
          <a:lstStyle/>
          <a:p>
            <a:pPr algn="l"/>
            <a:r>
              <a:rPr lang="en-US" sz="2000" dirty="0"/>
              <a:t>Batch/Micro Batch</a:t>
            </a:r>
          </a:p>
        </p:txBody>
      </p:sp>
      <p:sp>
        <p:nvSpPr>
          <p:cNvPr id="24" name="TextBox 23">
            <a:extLst>
              <a:ext uri="{FF2B5EF4-FFF2-40B4-BE49-F238E27FC236}">
                <a16:creationId xmlns:a16="http://schemas.microsoft.com/office/drawing/2014/main" id="{6BC5A6E9-86A2-4C6A-A5E4-E2B959E78FC3}"/>
              </a:ext>
            </a:extLst>
          </p:cNvPr>
          <p:cNvSpPr txBox="1"/>
          <p:nvPr/>
        </p:nvSpPr>
        <p:spPr>
          <a:xfrm>
            <a:off x="2355933" y="3490274"/>
            <a:ext cx="2068900" cy="307777"/>
          </a:xfrm>
          <a:prstGeom prst="rect">
            <a:avLst/>
          </a:prstGeom>
          <a:noFill/>
        </p:spPr>
        <p:txBody>
          <a:bodyPr wrap="none" lIns="0" tIns="0" rIns="0" bIns="0" rtlCol="0">
            <a:spAutoFit/>
          </a:bodyPr>
          <a:lstStyle/>
          <a:p>
            <a:pPr algn="l"/>
            <a:r>
              <a:rPr lang="en-US" sz="2000" dirty="0"/>
              <a:t>Batch/Micro Batch</a:t>
            </a:r>
          </a:p>
        </p:txBody>
      </p:sp>
      <p:sp>
        <p:nvSpPr>
          <p:cNvPr id="25" name="TextBox 24">
            <a:extLst>
              <a:ext uri="{FF2B5EF4-FFF2-40B4-BE49-F238E27FC236}">
                <a16:creationId xmlns:a16="http://schemas.microsoft.com/office/drawing/2014/main" id="{28813D3E-AAD7-4048-AFBC-18E67832563B}"/>
              </a:ext>
            </a:extLst>
          </p:cNvPr>
          <p:cNvSpPr txBox="1"/>
          <p:nvPr/>
        </p:nvSpPr>
        <p:spPr>
          <a:xfrm>
            <a:off x="2936236" y="4784156"/>
            <a:ext cx="624979" cy="307777"/>
          </a:xfrm>
          <a:prstGeom prst="rect">
            <a:avLst/>
          </a:prstGeom>
          <a:noFill/>
        </p:spPr>
        <p:txBody>
          <a:bodyPr wrap="none" lIns="0" tIns="0" rIns="0" bIns="0" rtlCol="0">
            <a:spAutoFit/>
          </a:bodyPr>
          <a:lstStyle/>
          <a:p>
            <a:pPr algn="l"/>
            <a:r>
              <a:rPr lang="en-US" sz="2000" dirty="0"/>
              <a:t>Batch</a:t>
            </a:r>
          </a:p>
        </p:txBody>
      </p:sp>
      <p:sp>
        <p:nvSpPr>
          <p:cNvPr id="26" name="TextBox 25">
            <a:extLst>
              <a:ext uri="{FF2B5EF4-FFF2-40B4-BE49-F238E27FC236}">
                <a16:creationId xmlns:a16="http://schemas.microsoft.com/office/drawing/2014/main" id="{FF3E74BE-F2C3-4438-94B5-917F2638E5A0}"/>
              </a:ext>
            </a:extLst>
          </p:cNvPr>
          <p:cNvSpPr txBox="1"/>
          <p:nvPr/>
        </p:nvSpPr>
        <p:spPr>
          <a:xfrm>
            <a:off x="2778818" y="5924148"/>
            <a:ext cx="1145698" cy="307777"/>
          </a:xfrm>
          <a:prstGeom prst="rect">
            <a:avLst/>
          </a:prstGeom>
          <a:noFill/>
        </p:spPr>
        <p:txBody>
          <a:bodyPr wrap="none" lIns="0" tIns="0" rIns="0" bIns="0" rtlCol="0">
            <a:spAutoFit/>
          </a:bodyPr>
          <a:lstStyle/>
          <a:p>
            <a:pPr algn="l"/>
            <a:r>
              <a:rPr lang="en-US" sz="2000" dirty="0"/>
              <a:t>Streaming</a:t>
            </a:r>
          </a:p>
        </p:txBody>
      </p:sp>
      <p:sp>
        <p:nvSpPr>
          <p:cNvPr id="27" name="Text Placeholder 2">
            <a:extLst>
              <a:ext uri="{FF2B5EF4-FFF2-40B4-BE49-F238E27FC236}">
                <a16:creationId xmlns:a16="http://schemas.microsoft.com/office/drawing/2014/main" id="{6ED927AA-C86B-4870-96B4-E80A6601A751}"/>
              </a:ext>
            </a:extLst>
          </p:cNvPr>
          <p:cNvSpPr txBox="1">
            <a:spLocks/>
          </p:cNvSpPr>
          <p:nvPr/>
        </p:nvSpPr>
        <p:spPr>
          <a:xfrm>
            <a:off x="10252398" y="1373449"/>
            <a:ext cx="1528269" cy="56800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600" dirty="0">
                <a:solidFill>
                  <a:srgbClr val="000000"/>
                </a:solidFill>
                <a:latin typeface="Segoe UI"/>
              </a:rPr>
              <a:t>Code First/Low Code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28" name="TextBox 27">
            <a:extLst>
              <a:ext uri="{FF2B5EF4-FFF2-40B4-BE49-F238E27FC236}">
                <a16:creationId xmlns:a16="http://schemas.microsoft.com/office/drawing/2014/main" id="{97CDC12D-866A-417F-816F-65C40A7F7A3F}"/>
              </a:ext>
            </a:extLst>
          </p:cNvPr>
          <p:cNvSpPr txBox="1"/>
          <p:nvPr/>
        </p:nvSpPr>
        <p:spPr>
          <a:xfrm>
            <a:off x="10680370" y="2096847"/>
            <a:ext cx="672324" cy="307777"/>
          </a:xfrm>
          <a:prstGeom prst="rect">
            <a:avLst/>
          </a:prstGeom>
          <a:noFill/>
        </p:spPr>
        <p:txBody>
          <a:bodyPr wrap="square" lIns="0" tIns="0" rIns="0" bIns="0" rtlCol="0">
            <a:spAutoFit/>
          </a:bodyPr>
          <a:lstStyle/>
          <a:p>
            <a:pPr algn="l"/>
            <a:r>
              <a:rPr lang="en-US" sz="2000" dirty="0"/>
              <a:t>Both</a:t>
            </a:r>
          </a:p>
        </p:txBody>
      </p:sp>
      <p:sp>
        <p:nvSpPr>
          <p:cNvPr id="29" name="TextBox 28">
            <a:extLst>
              <a:ext uri="{FF2B5EF4-FFF2-40B4-BE49-F238E27FC236}">
                <a16:creationId xmlns:a16="http://schemas.microsoft.com/office/drawing/2014/main" id="{E5C5DC47-C520-4264-BA1A-8104687F0E1C}"/>
              </a:ext>
            </a:extLst>
          </p:cNvPr>
          <p:cNvSpPr txBox="1"/>
          <p:nvPr/>
        </p:nvSpPr>
        <p:spPr>
          <a:xfrm>
            <a:off x="10680370" y="3429000"/>
            <a:ext cx="672324" cy="307777"/>
          </a:xfrm>
          <a:prstGeom prst="rect">
            <a:avLst/>
          </a:prstGeom>
          <a:noFill/>
        </p:spPr>
        <p:txBody>
          <a:bodyPr wrap="square" lIns="0" tIns="0" rIns="0" bIns="0" rtlCol="0">
            <a:spAutoFit/>
          </a:bodyPr>
          <a:lstStyle/>
          <a:p>
            <a:pPr algn="l"/>
            <a:r>
              <a:rPr lang="en-US" sz="2000" dirty="0"/>
              <a:t>Both</a:t>
            </a:r>
          </a:p>
        </p:txBody>
      </p:sp>
      <p:sp>
        <p:nvSpPr>
          <p:cNvPr id="30" name="TextBox 29">
            <a:extLst>
              <a:ext uri="{FF2B5EF4-FFF2-40B4-BE49-F238E27FC236}">
                <a16:creationId xmlns:a16="http://schemas.microsoft.com/office/drawing/2014/main" id="{4385CFBB-F3F9-44F5-B75D-645D90296A98}"/>
              </a:ext>
            </a:extLst>
          </p:cNvPr>
          <p:cNvSpPr txBox="1"/>
          <p:nvPr/>
        </p:nvSpPr>
        <p:spPr>
          <a:xfrm>
            <a:off x="10680370" y="4432408"/>
            <a:ext cx="1004832" cy="615553"/>
          </a:xfrm>
          <a:prstGeom prst="rect">
            <a:avLst/>
          </a:prstGeom>
          <a:noFill/>
        </p:spPr>
        <p:txBody>
          <a:bodyPr wrap="square" lIns="0" tIns="0" rIns="0" bIns="0" rtlCol="0">
            <a:spAutoFit/>
          </a:bodyPr>
          <a:lstStyle/>
          <a:p>
            <a:pPr algn="l"/>
            <a:r>
              <a:rPr lang="en-US" sz="2000" dirty="0"/>
              <a:t>Low Code</a:t>
            </a:r>
          </a:p>
        </p:txBody>
      </p:sp>
      <p:sp>
        <p:nvSpPr>
          <p:cNvPr id="31" name="TextBox 30">
            <a:extLst>
              <a:ext uri="{FF2B5EF4-FFF2-40B4-BE49-F238E27FC236}">
                <a16:creationId xmlns:a16="http://schemas.microsoft.com/office/drawing/2014/main" id="{1E054A8B-332C-45D6-A0F5-05FE8307FE1B}"/>
              </a:ext>
            </a:extLst>
          </p:cNvPr>
          <p:cNvSpPr txBox="1"/>
          <p:nvPr/>
        </p:nvSpPr>
        <p:spPr>
          <a:xfrm>
            <a:off x="10680370" y="5616372"/>
            <a:ext cx="711328" cy="923330"/>
          </a:xfrm>
          <a:prstGeom prst="rect">
            <a:avLst/>
          </a:prstGeom>
          <a:noFill/>
        </p:spPr>
        <p:txBody>
          <a:bodyPr wrap="square" lIns="0" tIns="0" rIns="0" bIns="0" rtlCol="0">
            <a:spAutoFit/>
          </a:bodyPr>
          <a:lstStyle/>
          <a:p>
            <a:pPr algn="l"/>
            <a:r>
              <a:rPr lang="en-US" sz="2000" dirty="0"/>
              <a:t>Code First - TSQL</a:t>
            </a:r>
          </a:p>
        </p:txBody>
      </p:sp>
    </p:spTree>
    <p:extLst>
      <p:ext uri="{BB962C8B-B14F-4D97-AF65-F5344CB8AC3E}">
        <p14:creationId xmlns:p14="http://schemas.microsoft.com/office/powerpoint/2010/main" val="15779466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6114-7639-2C47-9E26-94C45434FDF1}"/>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514699CA-6E43-8C47-BB3B-CC3DCD976BEB}"/>
              </a:ext>
            </a:extLst>
          </p:cNvPr>
          <p:cNvSpPr>
            <a:spLocks noGrp="1"/>
          </p:cNvSpPr>
          <p:nvPr>
            <p:ph type="body" sz="quarter" idx="12"/>
          </p:nvPr>
        </p:nvSpPr>
        <p:spPr>
          <a:xfrm>
            <a:off x="8494959" y="1980168"/>
            <a:ext cx="2921100" cy="369332"/>
          </a:xfrm>
        </p:spPr>
        <p:txBody>
          <a:bodyPr/>
          <a:lstStyle/>
          <a:p>
            <a:r>
              <a:rPr lang="en-US" dirty="0"/>
              <a:t>Power BI Dataflow</a:t>
            </a:r>
          </a:p>
        </p:txBody>
      </p:sp>
      <p:sp>
        <p:nvSpPr>
          <p:cNvPr id="4" name="Text Placeholder 3">
            <a:extLst>
              <a:ext uri="{FF2B5EF4-FFF2-40B4-BE49-F238E27FC236}">
                <a16:creationId xmlns:a16="http://schemas.microsoft.com/office/drawing/2014/main" id="{38B99A0D-77CA-744D-93D7-F76F58CD6387}"/>
              </a:ext>
            </a:extLst>
          </p:cNvPr>
          <p:cNvSpPr>
            <a:spLocks noGrp="1"/>
          </p:cNvSpPr>
          <p:nvPr>
            <p:ph type="body" sz="quarter" idx="13"/>
          </p:nvPr>
        </p:nvSpPr>
        <p:spPr>
          <a:xfrm>
            <a:off x="8494958" y="2608101"/>
            <a:ext cx="2921101" cy="689420"/>
          </a:xfrm>
        </p:spPr>
        <p:txBody>
          <a:bodyPr/>
          <a:lstStyle/>
          <a:p>
            <a:r>
              <a:rPr lang="en-US" dirty="0"/>
              <a:t> </a:t>
            </a:r>
            <a:r>
              <a:rPr lang="en-US" dirty="0">
                <a:hlinkClick r:id="rId2"/>
              </a:rPr>
              <a:t>Creating a dataflow - Power BI | Microsoft Docs</a:t>
            </a:r>
            <a:endParaRPr lang="en-US" dirty="0"/>
          </a:p>
          <a:p>
            <a:pPr marL="0" indent="0">
              <a:buNone/>
            </a:pPr>
            <a:endParaRPr lang="en-US" dirty="0"/>
          </a:p>
        </p:txBody>
      </p:sp>
      <p:sp>
        <p:nvSpPr>
          <p:cNvPr id="5" name="Text Placeholder 4">
            <a:extLst>
              <a:ext uri="{FF2B5EF4-FFF2-40B4-BE49-F238E27FC236}">
                <a16:creationId xmlns:a16="http://schemas.microsoft.com/office/drawing/2014/main" id="{D70B4EF1-9981-6F4A-877C-86F22F4F1B8B}"/>
              </a:ext>
            </a:extLst>
          </p:cNvPr>
          <p:cNvSpPr>
            <a:spLocks noGrp="1"/>
          </p:cNvSpPr>
          <p:nvPr>
            <p:ph type="body" sz="quarter" idx="14"/>
          </p:nvPr>
        </p:nvSpPr>
        <p:spPr>
          <a:xfrm>
            <a:off x="4750542" y="1980168"/>
            <a:ext cx="2921100" cy="369332"/>
          </a:xfrm>
        </p:spPr>
        <p:txBody>
          <a:bodyPr/>
          <a:lstStyle/>
          <a:p>
            <a:r>
              <a:rPr lang="en-US" dirty="0"/>
              <a:t>Partner Resources</a:t>
            </a:r>
          </a:p>
        </p:txBody>
      </p:sp>
      <p:sp>
        <p:nvSpPr>
          <p:cNvPr id="6" name="Text Placeholder 5">
            <a:extLst>
              <a:ext uri="{FF2B5EF4-FFF2-40B4-BE49-F238E27FC236}">
                <a16:creationId xmlns:a16="http://schemas.microsoft.com/office/drawing/2014/main" id="{129246AE-BB69-494B-8D36-723CE87F350F}"/>
              </a:ext>
            </a:extLst>
          </p:cNvPr>
          <p:cNvSpPr>
            <a:spLocks noGrp="1"/>
          </p:cNvSpPr>
          <p:nvPr>
            <p:ph type="body" sz="quarter" idx="15"/>
          </p:nvPr>
        </p:nvSpPr>
        <p:spPr>
          <a:xfrm>
            <a:off x="4750541" y="2608101"/>
            <a:ext cx="2921101" cy="215444"/>
          </a:xfrm>
        </p:spPr>
        <p:txBody>
          <a:bodyPr/>
          <a:lstStyle/>
          <a:p>
            <a:r>
              <a:rPr lang="en-US" dirty="0">
                <a:hlinkClick r:id="rId3"/>
              </a:rPr>
              <a:t>GPS Partner Resources</a:t>
            </a:r>
            <a:endParaRPr lang="en-US" dirty="0"/>
          </a:p>
        </p:txBody>
      </p:sp>
      <p:sp>
        <p:nvSpPr>
          <p:cNvPr id="7" name="Text Placeholder 6">
            <a:extLst>
              <a:ext uri="{FF2B5EF4-FFF2-40B4-BE49-F238E27FC236}">
                <a16:creationId xmlns:a16="http://schemas.microsoft.com/office/drawing/2014/main" id="{DB798626-3F16-DF42-80C0-F36C1DA51037}"/>
              </a:ext>
            </a:extLst>
          </p:cNvPr>
          <p:cNvSpPr>
            <a:spLocks noGrp="1"/>
          </p:cNvSpPr>
          <p:nvPr>
            <p:ph type="body" sz="quarter" idx="16"/>
          </p:nvPr>
        </p:nvSpPr>
        <p:spPr>
          <a:xfrm>
            <a:off x="8494959" y="3297521"/>
            <a:ext cx="2921100" cy="738664"/>
          </a:xfrm>
        </p:spPr>
        <p:txBody>
          <a:bodyPr/>
          <a:lstStyle/>
          <a:p>
            <a:r>
              <a:rPr lang="en-US" dirty="0"/>
              <a:t>Azure Streaming Analytics</a:t>
            </a:r>
          </a:p>
        </p:txBody>
      </p:sp>
      <p:sp>
        <p:nvSpPr>
          <p:cNvPr id="8" name="Text Placeholder 7">
            <a:extLst>
              <a:ext uri="{FF2B5EF4-FFF2-40B4-BE49-F238E27FC236}">
                <a16:creationId xmlns:a16="http://schemas.microsoft.com/office/drawing/2014/main" id="{74258151-C825-554A-A95A-5C9A11D3D9A3}"/>
              </a:ext>
            </a:extLst>
          </p:cNvPr>
          <p:cNvSpPr>
            <a:spLocks noGrp="1"/>
          </p:cNvSpPr>
          <p:nvPr>
            <p:ph type="body" sz="quarter" idx="17"/>
          </p:nvPr>
        </p:nvSpPr>
        <p:spPr>
          <a:xfrm>
            <a:off x="8489207" y="4140898"/>
            <a:ext cx="2921101" cy="215444"/>
          </a:xfrm>
        </p:spPr>
        <p:txBody>
          <a:bodyPr/>
          <a:lstStyle/>
          <a:p>
            <a:r>
              <a:rPr lang="en-US" dirty="0">
                <a:hlinkClick r:id="rId4"/>
              </a:rPr>
              <a:t>Official Documentation Entry</a:t>
            </a:r>
            <a:endParaRPr lang="en-US" dirty="0"/>
          </a:p>
        </p:txBody>
      </p:sp>
      <p:sp>
        <p:nvSpPr>
          <p:cNvPr id="9" name="Text Placeholder 8">
            <a:extLst>
              <a:ext uri="{FF2B5EF4-FFF2-40B4-BE49-F238E27FC236}">
                <a16:creationId xmlns:a16="http://schemas.microsoft.com/office/drawing/2014/main" id="{BD0C6322-A026-4148-B717-B2AA58A90166}"/>
              </a:ext>
            </a:extLst>
          </p:cNvPr>
          <p:cNvSpPr>
            <a:spLocks noGrp="1"/>
          </p:cNvSpPr>
          <p:nvPr>
            <p:ph type="body" sz="quarter" idx="18"/>
          </p:nvPr>
        </p:nvSpPr>
        <p:spPr>
          <a:xfrm>
            <a:off x="4750541" y="3162721"/>
            <a:ext cx="2921100" cy="369332"/>
          </a:xfrm>
        </p:spPr>
        <p:txBody>
          <a:bodyPr/>
          <a:lstStyle/>
          <a:p>
            <a:r>
              <a:rPr lang="en-US" dirty="0"/>
              <a:t>Azure Data Factory</a:t>
            </a:r>
          </a:p>
        </p:txBody>
      </p:sp>
      <p:sp>
        <p:nvSpPr>
          <p:cNvPr id="10" name="Text Placeholder 9">
            <a:extLst>
              <a:ext uri="{FF2B5EF4-FFF2-40B4-BE49-F238E27FC236}">
                <a16:creationId xmlns:a16="http://schemas.microsoft.com/office/drawing/2014/main" id="{D3E0D82D-791D-9248-B0EB-28A8A348D84C}"/>
              </a:ext>
            </a:extLst>
          </p:cNvPr>
          <p:cNvSpPr>
            <a:spLocks noGrp="1"/>
          </p:cNvSpPr>
          <p:nvPr>
            <p:ph type="body" sz="quarter" idx="19"/>
          </p:nvPr>
        </p:nvSpPr>
        <p:spPr>
          <a:xfrm>
            <a:off x="4750540" y="3790654"/>
            <a:ext cx="2921101" cy="215444"/>
          </a:xfrm>
        </p:spPr>
        <p:txBody>
          <a:bodyPr/>
          <a:lstStyle/>
          <a:p>
            <a:r>
              <a:rPr lang="en-US" dirty="0">
                <a:hlinkClick r:id="rId5"/>
              </a:rPr>
              <a:t>Official Documentation Entry</a:t>
            </a:r>
            <a:endParaRPr lang="en-US" dirty="0"/>
          </a:p>
        </p:txBody>
      </p:sp>
      <p:sp>
        <p:nvSpPr>
          <p:cNvPr id="13" name="Text Placeholder 12">
            <a:extLst>
              <a:ext uri="{FF2B5EF4-FFF2-40B4-BE49-F238E27FC236}">
                <a16:creationId xmlns:a16="http://schemas.microsoft.com/office/drawing/2014/main" id="{350DF6A7-ECBB-5444-8EBE-7C12D8746CE6}"/>
              </a:ext>
            </a:extLst>
          </p:cNvPr>
          <p:cNvSpPr>
            <a:spLocks noGrp="1"/>
          </p:cNvSpPr>
          <p:nvPr>
            <p:ph type="body" sz="quarter" idx="22"/>
          </p:nvPr>
        </p:nvSpPr>
        <p:spPr>
          <a:xfrm>
            <a:off x="4750441" y="4345274"/>
            <a:ext cx="2921100" cy="738664"/>
          </a:xfrm>
        </p:spPr>
        <p:txBody>
          <a:bodyPr/>
          <a:lstStyle/>
          <a:p>
            <a:r>
              <a:rPr lang="en-US" dirty="0"/>
              <a:t>Azure Synapse Analytics</a:t>
            </a:r>
          </a:p>
        </p:txBody>
      </p:sp>
      <p:sp>
        <p:nvSpPr>
          <p:cNvPr id="16" name="Text Placeholder 15">
            <a:extLst>
              <a:ext uri="{FF2B5EF4-FFF2-40B4-BE49-F238E27FC236}">
                <a16:creationId xmlns:a16="http://schemas.microsoft.com/office/drawing/2014/main" id="{81ADB687-9A7A-418E-AD1D-76D40E850B70}"/>
              </a:ext>
            </a:extLst>
          </p:cNvPr>
          <p:cNvSpPr>
            <a:spLocks noGrp="1"/>
          </p:cNvSpPr>
          <p:nvPr>
            <p:ph type="body" sz="quarter" idx="23"/>
          </p:nvPr>
        </p:nvSpPr>
        <p:spPr>
          <a:xfrm>
            <a:off x="4750341" y="5231739"/>
            <a:ext cx="2921101" cy="215444"/>
          </a:xfrm>
        </p:spPr>
        <p:txBody>
          <a:bodyPr/>
          <a:lstStyle/>
          <a:p>
            <a:r>
              <a:rPr lang="en-US" dirty="0">
                <a:hlinkClick r:id="rId6"/>
              </a:rPr>
              <a:t>Official Documentation Entry</a:t>
            </a:r>
            <a:endParaRPr lang="en-US" dirty="0"/>
          </a:p>
        </p:txBody>
      </p:sp>
      <p:sp>
        <p:nvSpPr>
          <p:cNvPr id="11" name="TextBox 10">
            <a:extLst>
              <a:ext uri="{FF2B5EF4-FFF2-40B4-BE49-F238E27FC236}">
                <a16:creationId xmlns:a16="http://schemas.microsoft.com/office/drawing/2014/main" id="{8E540C9D-6606-4582-8E38-7185A2A24097}"/>
              </a:ext>
            </a:extLst>
          </p:cNvPr>
          <p:cNvSpPr txBox="1"/>
          <p:nvPr/>
        </p:nvSpPr>
        <p:spPr>
          <a:xfrm>
            <a:off x="5904411" y="489839"/>
            <a:ext cx="4352544" cy="677108"/>
          </a:xfrm>
          <a:prstGeom prst="rect">
            <a:avLst/>
          </a:prstGeom>
          <a:noFill/>
        </p:spPr>
        <p:txBody>
          <a:bodyPr wrap="square" lIns="0" tIns="0" rIns="0" bIns="0" rtlCol="0">
            <a:spAutoFit/>
          </a:bodyPr>
          <a:lstStyle/>
          <a:p>
            <a:pPr algn="l"/>
            <a:r>
              <a:rPr lang="en-US" sz="4400" dirty="0"/>
              <a:t>aka.ms/maa</a:t>
            </a:r>
          </a:p>
        </p:txBody>
      </p:sp>
    </p:spTree>
    <p:extLst>
      <p:ext uri="{BB962C8B-B14F-4D97-AF65-F5344CB8AC3E}">
        <p14:creationId xmlns:p14="http://schemas.microsoft.com/office/powerpoint/2010/main" val="33753590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r>
              <a:rPr lang="en-US" dirty="0"/>
              <a:t>What is Data Pipeline</a:t>
            </a:r>
          </a:p>
          <a:p>
            <a:pPr fontAlgn="ctr">
              <a:spcBef>
                <a:spcPts val="0"/>
              </a:spcBef>
            </a:pPr>
            <a:r>
              <a:rPr lang="en-US" dirty="0">
                <a:effectLst/>
                <a:latin typeface="Calibri" panose="020F0502020204030204" pitchFamily="34" charset="0"/>
              </a:rPr>
              <a:t>Data Factory</a:t>
            </a:r>
          </a:p>
          <a:p>
            <a:pPr fontAlgn="ctr">
              <a:spcBef>
                <a:spcPts val="0"/>
              </a:spcBef>
            </a:pPr>
            <a:r>
              <a:rPr lang="en-US" dirty="0">
                <a:effectLst/>
                <a:latin typeface="Calibri" panose="020F0502020204030204" pitchFamily="34" charset="0"/>
              </a:rPr>
              <a:t>Synapse Pipelines</a:t>
            </a:r>
          </a:p>
          <a:p>
            <a:pPr fontAlgn="ctr">
              <a:spcBef>
                <a:spcPts val="0"/>
              </a:spcBef>
            </a:pPr>
            <a:r>
              <a:rPr lang="en-US" dirty="0">
                <a:effectLst/>
                <a:latin typeface="Calibri" panose="020F0502020204030204" pitchFamily="34" charset="0"/>
              </a:rPr>
              <a:t>Power BI Dataflows</a:t>
            </a:r>
          </a:p>
          <a:p>
            <a:pPr fontAlgn="ctr">
              <a:spcBef>
                <a:spcPts val="0"/>
              </a:spcBef>
            </a:pPr>
            <a:r>
              <a:rPr lang="en-US" dirty="0">
                <a:effectLst/>
                <a:latin typeface="Calibri" panose="020F0502020204030204" pitchFamily="34" charset="0"/>
              </a:rPr>
              <a:t>Azure Stream Analytics</a:t>
            </a:r>
            <a:endParaRPr lang="en-US" dirty="0"/>
          </a:p>
          <a:p>
            <a:pPr lvl="1"/>
            <a:endParaRPr lang="en-US" dirty="0"/>
          </a:p>
        </p:txBody>
      </p:sp>
    </p:spTree>
    <p:extLst>
      <p:ext uri="{BB962C8B-B14F-4D97-AF65-F5344CB8AC3E}">
        <p14:creationId xmlns:p14="http://schemas.microsoft.com/office/powerpoint/2010/main" val="26119080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dirty="0"/>
              <a:t>Thank you</a:t>
            </a:r>
          </a:p>
        </p:txBody>
      </p:sp>
      <p:sp>
        <p:nvSpPr>
          <p:cNvPr id="4" name="Text Placeholder 2">
            <a:extLst>
              <a:ext uri="{FF2B5EF4-FFF2-40B4-BE49-F238E27FC236}">
                <a16:creationId xmlns:a16="http://schemas.microsoft.com/office/drawing/2014/main" id="{EFE82E92-48FF-448A-8F0C-3650976ABFC0}"/>
              </a:ext>
            </a:extLst>
          </p:cNvPr>
          <p:cNvSpPr txBox="1">
            <a:spLocks/>
          </p:cNvSpPr>
          <p:nvPr/>
        </p:nvSpPr>
        <p:spPr>
          <a:xfrm>
            <a:off x="1333498" y="4462892"/>
            <a:ext cx="5795963" cy="21544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400" b="1">
                <a:latin typeface="Segoe UI" panose="020B0502040204020203" pitchFamily="34" charset="0"/>
              </a:rPr>
              <a:t>Director of Microsoft Solutions at Adobe</a:t>
            </a:r>
            <a:endParaRPr lang="en-US" dirty="0"/>
          </a:p>
        </p:txBody>
      </p:sp>
      <p:sp>
        <p:nvSpPr>
          <p:cNvPr id="5" name="Text Placeholder 1">
            <a:extLst>
              <a:ext uri="{FF2B5EF4-FFF2-40B4-BE49-F238E27FC236}">
                <a16:creationId xmlns:a16="http://schemas.microsoft.com/office/drawing/2014/main" id="{46B84CA2-7272-4AD2-9800-1F1CC79FDA26}"/>
              </a:ext>
            </a:extLst>
          </p:cNvPr>
          <p:cNvSpPr txBox="1">
            <a:spLocks/>
          </p:cNvSpPr>
          <p:nvPr/>
        </p:nvSpPr>
        <p:spPr>
          <a:xfrm>
            <a:off x="1333499" y="4185893"/>
            <a:ext cx="5795963" cy="2769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b="1">
                <a:latin typeface="Segoe UI" panose="020B0502040204020203" pitchFamily="34" charset="0"/>
              </a:rPr>
              <a:t>Nik Shroff</a:t>
            </a:r>
            <a:endParaRPr lang="en-US" dirty="0"/>
          </a:p>
        </p:txBody>
      </p:sp>
      <p:sp>
        <p:nvSpPr>
          <p:cNvPr id="6" name="Title 3">
            <a:extLst>
              <a:ext uri="{FF2B5EF4-FFF2-40B4-BE49-F238E27FC236}">
                <a16:creationId xmlns:a16="http://schemas.microsoft.com/office/drawing/2014/main" id="{5116B3C6-0B81-47B1-89A7-B2A66A77CDBF}"/>
              </a:ext>
            </a:extLst>
          </p:cNvPr>
          <p:cNvSpPr txBox="1">
            <a:spLocks/>
          </p:cNvSpPr>
          <p:nvPr/>
        </p:nvSpPr>
        <p:spPr>
          <a:xfrm>
            <a:off x="1333499" y="998657"/>
            <a:ext cx="9866313" cy="27699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3"/>
                </a:solidFill>
                <a:effectLst/>
                <a:latin typeface="+mj-lt"/>
                <a:ea typeface="+mn-ea"/>
                <a:cs typeface="Segoe UI" panose="020B0502040204020203" pitchFamily="34" charset="0"/>
              </a:defRPr>
            </a:lvl1pPr>
          </a:lstStyle>
          <a:p>
            <a:r>
              <a:rPr lang="en-US" altLang="en-US">
                <a:ln>
                  <a:noFill/>
                </a:ln>
                <a:latin typeface="Arial" panose="020B0604020202020204" pitchFamily="34" charset="0"/>
              </a:rPr>
              <a:t>“We want to focus on ways to help our customers ingest data, clean it, store it at scale, and access it globally in real time. With Azure, we can rely on our own core competencies, and not have to build the underlying infrastructure.”</a:t>
            </a:r>
            <a:endParaRPr lang="en-US" dirty="0"/>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a:xfrm>
            <a:off x="4466400" y="3196609"/>
            <a:ext cx="6667500" cy="2121194"/>
          </a:xfrm>
        </p:spPr>
        <p:txBody>
          <a:bodyPr/>
          <a:lstStyle/>
          <a:p>
            <a:pPr marL="342900" indent="-342900">
              <a:buFont typeface="Arial" panose="020B0604020202020204" pitchFamily="34" charset="0"/>
              <a:buChar char="•"/>
            </a:pPr>
            <a:r>
              <a:rPr lang="en-US" dirty="0"/>
              <a:t>Definition</a:t>
            </a:r>
          </a:p>
          <a:p>
            <a:pPr marL="342900" indent="-342900">
              <a:buFont typeface="Arial" panose="020B0604020202020204" pitchFamily="34" charset="0"/>
              <a:buChar char="•"/>
            </a:pPr>
            <a:r>
              <a:rPr lang="en-US" dirty="0"/>
              <a:t>Key Concepts</a:t>
            </a:r>
          </a:p>
          <a:p>
            <a:pPr marL="342900" indent="-342900">
              <a:buFont typeface="Arial" panose="020B0604020202020204" pitchFamily="34" charset="0"/>
              <a:buChar char="•"/>
            </a:pPr>
            <a:r>
              <a:rPr lang="en-US" dirty="0"/>
              <a:t>Data Pipeline Services On Azure</a:t>
            </a:r>
          </a:p>
        </p:txBody>
      </p:sp>
      <p:sp>
        <p:nvSpPr>
          <p:cNvPr id="4" name="Title 3">
            <a:extLst>
              <a:ext uri="{FF2B5EF4-FFF2-40B4-BE49-F238E27FC236}">
                <a16:creationId xmlns:a16="http://schemas.microsoft.com/office/drawing/2014/main" id="{EA5ED01C-1CD7-3A46-9AAF-3EF1DADCE5FA}"/>
              </a:ext>
            </a:extLst>
          </p:cNvPr>
          <p:cNvSpPr>
            <a:spLocks noGrp="1"/>
          </p:cNvSpPr>
          <p:nvPr>
            <p:ph type="title"/>
          </p:nvPr>
        </p:nvSpPr>
        <p:spPr>
          <a:xfrm>
            <a:off x="4466400" y="2482515"/>
            <a:ext cx="6667230" cy="714094"/>
          </a:xfrm>
        </p:spPr>
        <p:txBody>
          <a:bodyPr/>
          <a:lstStyle/>
          <a:p>
            <a:r>
              <a:rPr lang="en-US" dirty="0"/>
              <a:t>What is Data Pipeline</a:t>
            </a:r>
          </a:p>
        </p:txBody>
      </p:sp>
    </p:spTree>
    <p:extLst>
      <p:ext uri="{BB962C8B-B14F-4D97-AF65-F5344CB8AC3E}">
        <p14:creationId xmlns:p14="http://schemas.microsoft.com/office/powerpoint/2010/main" val="39296865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1A5AA6F-AF1E-469A-827B-790957E0C6B8}"/>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What is Data Pipeline</a:t>
            </a:r>
          </a:p>
        </p:txBody>
      </p:sp>
      <p:sp>
        <p:nvSpPr>
          <p:cNvPr id="3" name="Content Placeholder 2">
            <a:extLst>
              <a:ext uri="{FF2B5EF4-FFF2-40B4-BE49-F238E27FC236}">
                <a16:creationId xmlns:a16="http://schemas.microsoft.com/office/drawing/2014/main" id="{6DAC486E-DC04-441C-8E01-154B4B0CAE88}"/>
              </a:ext>
            </a:extLst>
          </p:cNvPr>
          <p:cNvSpPr>
            <a:spLocks noGrp="1"/>
          </p:cNvSpPr>
          <p:nvPr>
            <p:ph idx="1"/>
          </p:nvPr>
        </p:nvSpPr>
        <p:spPr>
          <a:xfrm>
            <a:off x="1367624" y="2490436"/>
            <a:ext cx="9708995" cy="3567173"/>
          </a:xfrm>
        </p:spPr>
        <p:txBody>
          <a:bodyPr anchor="ctr">
            <a:normAutofit/>
          </a:bodyPr>
          <a:lstStyle/>
          <a:p>
            <a:r>
              <a:rPr lang="en-US" sz="1700" dirty="0"/>
              <a:t>“Data Pipeline also known as Data Integration - allowing you to move data between services and orchestrate activities.” – Source Microsoft Synapse Blog</a:t>
            </a:r>
          </a:p>
          <a:p>
            <a:endParaRPr lang="en-US" sz="1700" dirty="0"/>
          </a:p>
          <a:p>
            <a:r>
              <a:rPr lang="en-US" sz="1700" dirty="0"/>
              <a:t>“In </a:t>
            </a:r>
            <a:r>
              <a:rPr lang="en-US" sz="1700" dirty="0">
                <a:hlinkClick r:id="rId3" tooltip="Computing">
                  <a:extLst>
                    <a:ext uri="{A12FA001-AC4F-418D-AE19-62706E023703}">
                      <ahyp:hlinkClr xmlns:ahyp="http://schemas.microsoft.com/office/drawing/2018/hyperlinkcolor" val="tx"/>
                    </a:ext>
                  </a:extLst>
                </a:hlinkClick>
              </a:rPr>
              <a:t>computing</a:t>
            </a:r>
            <a:r>
              <a:rPr lang="en-US" sz="1700" dirty="0"/>
              <a:t>, a pipeline, also known as a data pipeline,</a:t>
            </a:r>
            <a:r>
              <a:rPr lang="en-US" sz="1700" dirty="0">
                <a:hlinkClick r:id="rId4">
                  <a:extLst>
                    <a:ext uri="{A12FA001-AC4F-418D-AE19-62706E023703}">
                      <ahyp:hlinkClr xmlns:ahyp="http://schemas.microsoft.com/office/drawing/2018/hyperlinkcolor" val="tx"/>
                    </a:ext>
                  </a:extLst>
                </a:hlinkClick>
              </a:rPr>
              <a:t>[1]</a:t>
            </a:r>
            <a:r>
              <a:rPr lang="en-US" sz="1700" dirty="0"/>
              <a:t> is a set of </a:t>
            </a:r>
            <a:r>
              <a:rPr lang="en-US" sz="1700" dirty="0">
                <a:hlinkClick r:id="rId5" tooltip="Data">
                  <a:extLst>
                    <a:ext uri="{A12FA001-AC4F-418D-AE19-62706E023703}">
                      <ahyp:hlinkClr xmlns:ahyp="http://schemas.microsoft.com/office/drawing/2018/hyperlinkcolor" val="tx"/>
                    </a:ext>
                  </a:extLst>
                </a:hlinkClick>
              </a:rPr>
              <a:t>data</a:t>
            </a:r>
            <a:r>
              <a:rPr lang="en-US" sz="1700" dirty="0"/>
              <a:t> processing elements connected in series, where the output of one element is the input of the next one. The elements of a pipeline are often executed in parallel or in time-sliced fashion. Some amount of </a:t>
            </a:r>
            <a:r>
              <a:rPr lang="en-US" sz="1700" dirty="0">
                <a:hlinkClick r:id="rId6" tooltip="Buffer (computer science)">
                  <a:extLst>
                    <a:ext uri="{A12FA001-AC4F-418D-AE19-62706E023703}">
                      <ahyp:hlinkClr xmlns:ahyp="http://schemas.microsoft.com/office/drawing/2018/hyperlinkcolor" val="tx"/>
                    </a:ext>
                  </a:extLst>
                </a:hlinkClick>
              </a:rPr>
              <a:t>buffer storage</a:t>
            </a:r>
            <a:r>
              <a:rPr lang="en-US" sz="1700" dirty="0"/>
              <a:t> is often inserted between elements.” – Source Wikipedia</a:t>
            </a:r>
          </a:p>
          <a:p>
            <a:pPr marL="0" indent="0">
              <a:buNone/>
            </a:pPr>
            <a:endParaRPr lang="en-US" sz="1700" dirty="0"/>
          </a:p>
          <a:p>
            <a:r>
              <a:rPr lang="en-US" sz="1700" dirty="0"/>
              <a:t>“Data pipelines move data from one source to another so it can be stored, used for analytics, or combined with other data. That’s the simple definition; more specifically, a data pipeline is an end-to-end process to ingest, process, prepare, transform and enrich structured, unstructured, and semi-structured data in a governed manner.” – Source Informatica</a:t>
            </a:r>
          </a:p>
          <a:p>
            <a:endParaRPr lang="en-US" sz="1700" dirty="0"/>
          </a:p>
        </p:txBody>
      </p:sp>
    </p:spTree>
    <p:extLst>
      <p:ext uri="{BB962C8B-B14F-4D97-AF65-F5344CB8AC3E}">
        <p14:creationId xmlns:p14="http://schemas.microsoft.com/office/powerpoint/2010/main" val="1560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492443"/>
          </a:xfrm>
        </p:spPr>
        <p:txBody>
          <a:bodyPr>
            <a:normAutofit fontScale="90000"/>
          </a:bodyPr>
          <a:lstStyle/>
          <a:p>
            <a:r>
              <a:rPr lang="en-US" sz="3200"/>
              <a:t>Effectively integrating data is more important than ever</a:t>
            </a:r>
          </a:p>
        </p:txBody>
      </p:sp>
      <p:sp>
        <p:nvSpPr>
          <p:cNvPr id="5" name="Content Placeholder 2">
            <a:extLst>
              <a:ext uri="{FF2B5EF4-FFF2-40B4-BE49-F238E27FC236}">
                <a16:creationId xmlns:a16="http://schemas.microsoft.com/office/drawing/2014/main" id="{23E5F7AC-EB7E-4B7E-A7C0-0E08B2BF13A6}"/>
              </a:ext>
            </a:extLst>
          </p:cNvPr>
          <p:cNvSpPr txBox="1">
            <a:spLocks/>
          </p:cNvSpPr>
          <p:nvPr/>
        </p:nvSpPr>
        <p:spPr>
          <a:xfrm>
            <a:off x="2231005" y="1491569"/>
            <a:ext cx="8743827"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of enterprise Business Operations leaders say </a:t>
            </a:r>
            <a:br>
              <a:rPr lang="en-US"/>
            </a:br>
            <a:r>
              <a:rPr lang="en-US">
                <a:solidFill>
                  <a:schemeClr val="accent1"/>
                </a:solidFill>
                <a:latin typeface="+mj-lt"/>
              </a:rPr>
              <a:t>data integration is critical </a:t>
            </a:r>
            <a:r>
              <a:rPr lang="en-US"/>
              <a:t>to ongoing operations</a:t>
            </a:r>
          </a:p>
        </p:txBody>
      </p:sp>
      <p:sp>
        <p:nvSpPr>
          <p:cNvPr id="3" name="TextBox 2">
            <a:extLst>
              <a:ext uri="{FF2B5EF4-FFF2-40B4-BE49-F238E27FC236}">
                <a16:creationId xmlns:a16="http://schemas.microsoft.com/office/drawing/2014/main" id="{2559FD66-0FEC-4B1F-80B3-D615F79A6B8B}"/>
              </a:ext>
            </a:extLst>
          </p:cNvPr>
          <p:cNvSpPr txBox="1"/>
          <p:nvPr/>
        </p:nvSpPr>
        <p:spPr>
          <a:xfrm>
            <a:off x="588261" y="1445404"/>
            <a:ext cx="1642741" cy="830997"/>
          </a:xfrm>
          <a:prstGeom prst="rect">
            <a:avLst/>
          </a:prstGeom>
          <a:noFill/>
        </p:spPr>
        <p:txBody>
          <a:bodyPr wrap="square" lIns="0" tIns="0" rIns="0" bIns="0" rtlCol="0" anchor="ctr">
            <a:spAutoFit/>
          </a:bodyPr>
          <a:lstStyle/>
          <a:p>
            <a:pPr algn="l"/>
            <a:r>
              <a:rPr lang="en-US" sz="5400" b="1">
                <a:solidFill>
                  <a:schemeClr val="accent1"/>
                </a:solidFill>
              </a:rPr>
              <a:t>80%</a:t>
            </a:r>
          </a:p>
        </p:txBody>
      </p:sp>
      <p:sp>
        <p:nvSpPr>
          <p:cNvPr id="7" name="TextBox 6">
            <a:extLst>
              <a:ext uri="{FF2B5EF4-FFF2-40B4-BE49-F238E27FC236}">
                <a16:creationId xmlns:a16="http://schemas.microsoft.com/office/drawing/2014/main" id="{CC69B14D-5908-4557-9FD4-9843CC813293}"/>
              </a:ext>
            </a:extLst>
          </p:cNvPr>
          <p:cNvSpPr txBox="1"/>
          <p:nvPr/>
        </p:nvSpPr>
        <p:spPr>
          <a:xfrm>
            <a:off x="588261" y="2708802"/>
            <a:ext cx="1642741" cy="830997"/>
          </a:xfrm>
          <a:prstGeom prst="rect">
            <a:avLst/>
          </a:prstGeom>
          <a:noFill/>
        </p:spPr>
        <p:txBody>
          <a:bodyPr wrap="square" lIns="0" tIns="0" rIns="0" bIns="0" rtlCol="0" anchor="ctr">
            <a:spAutoFit/>
          </a:bodyPr>
          <a:lstStyle/>
          <a:p>
            <a:pPr algn="l"/>
            <a:r>
              <a:rPr lang="en-US" sz="5400" b="1">
                <a:solidFill>
                  <a:schemeClr val="accent1"/>
                </a:solidFill>
              </a:rPr>
              <a:t>67%</a:t>
            </a:r>
          </a:p>
        </p:txBody>
      </p:sp>
      <p:sp>
        <p:nvSpPr>
          <p:cNvPr id="8" name="TextBox 7">
            <a:extLst>
              <a:ext uri="{FF2B5EF4-FFF2-40B4-BE49-F238E27FC236}">
                <a16:creationId xmlns:a16="http://schemas.microsoft.com/office/drawing/2014/main" id="{69C2FA1E-04F4-490D-9D13-8B0E3E02FCEC}"/>
              </a:ext>
            </a:extLst>
          </p:cNvPr>
          <p:cNvSpPr txBox="1"/>
          <p:nvPr/>
        </p:nvSpPr>
        <p:spPr>
          <a:xfrm>
            <a:off x="588261" y="3966263"/>
            <a:ext cx="1642741" cy="830997"/>
          </a:xfrm>
          <a:prstGeom prst="rect">
            <a:avLst/>
          </a:prstGeom>
          <a:noFill/>
        </p:spPr>
        <p:txBody>
          <a:bodyPr wrap="square" lIns="0" tIns="0" rIns="0" bIns="0" rtlCol="0" anchor="ctr">
            <a:spAutoFit/>
          </a:bodyPr>
          <a:lstStyle/>
          <a:p>
            <a:pPr algn="l"/>
            <a:r>
              <a:rPr lang="en-US" sz="5400" b="1">
                <a:solidFill>
                  <a:schemeClr val="accent1"/>
                </a:solidFill>
              </a:rPr>
              <a:t>65%</a:t>
            </a:r>
          </a:p>
        </p:txBody>
      </p:sp>
      <p:sp>
        <p:nvSpPr>
          <p:cNvPr id="9" name="Content Placeholder 2">
            <a:extLst>
              <a:ext uri="{FF2B5EF4-FFF2-40B4-BE49-F238E27FC236}">
                <a16:creationId xmlns:a16="http://schemas.microsoft.com/office/drawing/2014/main" id="{5DCF47C7-7219-4536-B024-2C0E2F845A76}"/>
              </a:ext>
            </a:extLst>
          </p:cNvPr>
          <p:cNvSpPr txBox="1">
            <a:spLocks/>
          </p:cNvSpPr>
          <p:nvPr/>
        </p:nvSpPr>
        <p:spPr>
          <a:xfrm>
            <a:off x="2231004" y="2754967"/>
            <a:ext cx="6915028"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accent1"/>
                </a:solidFill>
                <a:latin typeface="+mj-lt"/>
              </a:rPr>
              <a:t>rely on data integration </a:t>
            </a:r>
            <a:r>
              <a:rPr lang="en-US"/>
              <a:t>to support analytics and BI platforms today, and </a:t>
            </a:r>
            <a:r>
              <a:rPr lang="en-US">
                <a:solidFill>
                  <a:schemeClr val="accent1"/>
                </a:solidFill>
                <a:latin typeface="+mj-lt"/>
              </a:rPr>
              <a:t>24% </a:t>
            </a:r>
            <a:r>
              <a:rPr lang="en-US"/>
              <a:t>plan to in 12 months</a:t>
            </a:r>
          </a:p>
        </p:txBody>
      </p:sp>
      <p:sp>
        <p:nvSpPr>
          <p:cNvPr id="10" name="Content Placeholder 2">
            <a:extLst>
              <a:ext uri="{FF2B5EF4-FFF2-40B4-BE49-F238E27FC236}">
                <a16:creationId xmlns:a16="http://schemas.microsoft.com/office/drawing/2014/main" id="{0E59DD89-B625-42C5-8037-8A942A417BFF}"/>
              </a:ext>
            </a:extLst>
          </p:cNvPr>
          <p:cNvSpPr txBox="1">
            <a:spLocks/>
          </p:cNvSpPr>
          <p:nvPr/>
        </p:nvSpPr>
        <p:spPr>
          <a:xfrm>
            <a:off x="2231003" y="4000071"/>
            <a:ext cx="6606110"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of organizations </a:t>
            </a:r>
            <a:r>
              <a:rPr lang="en-US">
                <a:solidFill>
                  <a:schemeClr val="accent1"/>
                </a:solidFill>
                <a:latin typeface="+mj-lt"/>
              </a:rPr>
              <a:t>prefer cloud platforms </a:t>
            </a:r>
            <a:r>
              <a:rPr lang="en-US"/>
              <a:t>or hybrid cloud data integration solutions</a:t>
            </a:r>
          </a:p>
        </p:txBody>
      </p:sp>
      <p:sp>
        <p:nvSpPr>
          <p:cNvPr id="4" name="TextBox 3">
            <a:extLst>
              <a:ext uri="{FF2B5EF4-FFF2-40B4-BE49-F238E27FC236}">
                <a16:creationId xmlns:a16="http://schemas.microsoft.com/office/drawing/2014/main" id="{0901A735-35AD-44AC-AE7F-3ECB24B6C4D2}"/>
              </a:ext>
            </a:extLst>
          </p:cNvPr>
          <p:cNvSpPr txBox="1"/>
          <p:nvPr/>
        </p:nvSpPr>
        <p:spPr>
          <a:xfrm>
            <a:off x="588263" y="6239217"/>
            <a:ext cx="8248850" cy="123111"/>
          </a:xfrm>
          <a:prstGeom prst="rect">
            <a:avLst/>
          </a:prstGeom>
          <a:noFill/>
        </p:spPr>
        <p:txBody>
          <a:bodyPr wrap="square" lIns="0" tIns="0" rIns="0" bIns="0" rtlCol="0">
            <a:spAutoFit/>
          </a:bodyPr>
          <a:lstStyle/>
          <a:p>
            <a:pPr algn="l"/>
            <a:r>
              <a:rPr lang="en-US" sz="800">
                <a:gradFill>
                  <a:gsLst>
                    <a:gs pos="2917">
                      <a:schemeClr val="tx1"/>
                    </a:gs>
                    <a:gs pos="30000">
                      <a:schemeClr val="tx1"/>
                    </a:gs>
                  </a:gsLst>
                  <a:lin ang="5400000" scaled="0"/>
                </a:gradFill>
                <a:hlinkClick r:id="rId3"/>
              </a:rPr>
              <a:t>Source: The State of Enterprise Data Integration</a:t>
            </a:r>
            <a:r>
              <a:rPr lang="en-US" sz="800">
                <a:gradFill>
                  <a:gsLst>
                    <a:gs pos="2917">
                      <a:schemeClr val="tx1"/>
                    </a:gs>
                    <a:gs pos="30000">
                      <a:schemeClr val="tx1"/>
                    </a:gs>
                  </a:gsLst>
                  <a:lin ang="5400000" scaled="0"/>
                </a:gradFill>
              </a:rPr>
              <a:t>, Forbes 3/29/2020</a:t>
            </a:r>
          </a:p>
        </p:txBody>
      </p:sp>
    </p:spTree>
    <p:extLst>
      <p:ext uri="{BB962C8B-B14F-4D97-AF65-F5344CB8AC3E}">
        <p14:creationId xmlns:p14="http://schemas.microsoft.com/office/powerpoint/2010/main" val="8804112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4904942-1FA5-40C9-95FE-2C85D2F0B39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What are the key concepts in data pipeline</a:t>
            </a:r>
          </a:p>
        </p:txBody>
      </p:sp>
      <p:sp>
        <p:nvSpPr>
          <p:cNvPr id="3" name="Content Placeholder 2">
            <a:extLst>
              <a:ext uri="{FF2B5EF4-FFF2-40B4-BE49-F238E27FC236}">
                <a16:creationId xmlns:a16="http://schemas.microsoft.com/office/drawing/2014/main" id="{CFAA21B6-0373-4CE2-A149-89597DB3659E}"/>
              </a:ext>
            </a:extLst>
          </p:cNvPr>
          <p:cNvSpPr>
            <a:spLocks noGrp="1"/>
          </p:cNvSpPr>
          <p:nvPr>
            <p:ph idx="1"/>
          </p:nvPr>
        </p:nvSpPr>
        <p:spPr>
          <a:xfrm>
            <a:off x="1367624" y="2490436"/>
            <a:ext cx="9708995" cy="3567173"/>
          </a:xfrm>
        </p:spPr>
        <p:txBody>
          <a:bodyPr anchor="ctr">
            <a:normAutofit/>
          </a:bodyPr>
          <a:lstStyle/>
          <a:p>
            <a:r>
              <a:rPr lang="en-US" sz="2400" dirty="0"/>
              <a:t>Source and Destination </a:t>
            </a:r>
          </a:p>
          <a:p>
            <a:r>
              <a:rPr lang="en-US" sz="2400" dirty="0"/>
              <a:t>Data connections</a:t>
            </a:r>
          </a:p>
          <a:p>
            <a:r>
              <a:rPr lang="en-US" sz="2400" dirty="0"/>
              <a:t>ETL or ELT</a:t>
            </a:r>
          </a:p>
          <a:p>
            <a:r>
              <a:rPr lang="en-US" sz="2400" dirty="0"/>
              <a:t>Activities</a:t>
            </a:r>
          </a:p>
          <a:p>
            <a:r>
              <a:rPr lang="en-US" sz="2400" dirty="0"/>
              <a:t>Pipeline</a:t>
            </a:r>
          </a:p>
          <a:p>
            <a:r>
              <a:rPr lang="en-US" sz="2400" dirty="0"/>
              <a:t>Triggers</a:t>
            </a:r>
          </a:p>
          <a:p>
            <a:r>
              <a:rPr lang="en-US" sz="2400" dirty="0"/>
              <a:t>Orchestration</a:t>
            </a:r>
          </a:p>
        </p:txBody>
      </p:sp>
    </p:spTree>
    <p:extLst>
      <p:ext uri="{BB962C8B-B14F-4D97-AF65-F5344CB8AC3E}">
        <p14:creationId xmlns:p14="http://schemas.microsoft.com/office/powerpoint/2010/main" val="198787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6">
            <a:extLst>
              <a:ext uri="{FF2B5EF4-FFF2-40B4-BE49-F238E27FC236}">
                <a16:creationId xmlns:a16="http://schemas.microsoft.com/office/drawing/2014/main" id="{040532B1-7622-4602-B898-5C84C974A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138">
            <a:extLst>
              <a:ext uri="{FF2B5EF4-FFF2-40B4-BE49-F238E27FC236}">
                <a16:creationId xmlns:a16="http://schemas.microsoft.com/office/drawing/2014/main" id="{8EBC75B0-D5AF-40AB-915B-EBC590D74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140">
            <a:extLst>
              <a:ext uri="{FF2B5EF4-FFF2-40B4-BE49-F238E27FC236}">
                <a16:creationId xmlns:a16="http://schemas.microsoft.com/office/drawing/2014/main" id="{70D16B3C-0901-4FFD-9DBF-5BC78ABC0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369" y="0"/>
            <a:ext cx="773448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Rectangle 142">
            <a:extLst>
              <a:ext uri="{FF2B5EF4-FFF2-40B4-BE49-F238E27FC236}">
                <a16:creationId xmlns:a16="http://schemas.microsoft.com/office/drawing/2014/main" id="{6D49CA2C-9593-4085-9ED2-049819E74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23000">
                <a:schemeClr val="accent1">
                  <a:alpha val="0"/>
                </a:schemeClr>
              </a:gs>
              <a:gs pos="99000">
                <a:schemeClr val="accent1">
                  <a:lumMod val="50000"/>
                  <a:alpha val="72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9AA0FE-D465-48E2-8293-EDA9ED739A6C}"/>
              </a:ext>
            </a:extLst>
          </p:cNvPr>
          <p:cNvSpPr>
            <a:spLocks noGrp="1"/>
          </p:cNvSpPr>
          <p:nvPr>
            <p:ph type="title"/>
          </p:nvPr>
        </p:nvSpPr>
        <p:spPr>
          <a:xfrm>
            <a:off x="1371598" y="302699"/>
            <a:ext cx="10030023" cy="991080"/>
          </a:xfrm>
        </p:spPr>
        <p:txBody>
          <a:bodyPr anchor="ctr">
            <a:normAutofit/>
          </a:bodyPr>
          <a:lstStyle/>
          <a:p>
            <a:r>
              <a:rPr lang="en-US" sz="3100">
                <a:solidFill>
                  <a:srgbClr val="FFFFFF"/>
                </a:solidFill>
              </a:rPr>
              <a:t>What services in Microsoft Cloud Support Data Pipeline Functionality?</a:t>
            </a:r>
          </a:p>
        </p:txBody>
      </p:sp>
      <p:pic>
        <p:nvPicPr>
          <p:cNvPr id="2050" name="Picture 2" descr="Icon&#10;&#10;Description automatically generated">
            <a:extLst>
              <a:ext uri="{FF2B5EF4-FFF2-40B4-BE49-F238E27FC236}">
                <a16:creationId xmlns:a16="http://schemas.microsoft.com/office/drawing/2014/main" id="{1AE71621-50B6-468E-9F74-5E2DC57E0E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3655" y="2207172"/>
            <a:ext cx="1542062" cy="1881561"/>
          </a:xfrm>
          <a:prstGeom prst="rect">
            <a:avLst/>
          </a:prstGeom>
          <a:noFill/>
        </p:spPr>
      </p:pic>
      <p:pic>
        <p:nvPicPr>
          <p:cNvPr id="3074" name="Picture 2" descr="Icon&#10;&#10;Description automatically generated">
            <a:extLst>
              <a:ext uri="{FF2B5EF4-FFF2-40B4-BE49-F238E27FC236}">
                <a16:creationId xmlns:a16="http://schemas.microsoft.com/office/drawing/2014/main" id="{C9F4F914-C727-47A0-A8D5-D4C68783E7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9400" y="2207172"/>
            <a:ext cx="1697648" cy="1881561"/>
          </a:xfrm>
          <a:prstGeom prst="rect">
            <a:avLst/>
          </a:prstGeom>
          <a:noFill/>
        </p:spPr>
      </p:pic>
      <p:pic>
        <p:nvPicPr>
          <p:cNvPr id="4098" name="Picture 2" descr="Icon&#10;&#10;Description automatically generated">
            <a:extLst>
              <a:ext uri="{FF2B5EF4-FFF2-40B4-BE49-F238E27FC236}">
                <a16:creationId xmlns:a16="http://schemas.microsoft.com/office/drawing/2014/main" id="{C6EFE0B8-6217-43D0-ACB0-FDC13AE6F73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67758" y="2317104"/>
            <a:ext cx="2215597" cy="1661697"/>
          </a:xfrm>
          <a:prstGeom prst="rect">
            <a:avLst/>
          </a:prstGeom>
          <a:noFill/>
        </p:spPr>
      </p:pic>
      <p:pic>
        <p:nvPicPr>
          <p:cNvPr id="5122" name="Picture 2" descr="Icon&#10;&#10;Description automatically generated">
            <a:extLst>
              <a:ext uri="{FF2B5EF4-FFF2-40B4-BE49-F238E27FC236}">
                <a16:creationId xmlns:a16="http://schemas.microsoft.com/office/drawing/2014/main" id="{9974F439-2830-4268-8304-20C32067A7D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15250" y="2317103"/>
            <a:ext cx="3002760" cy="1576448"/>
          </a:xfrm>
          <a:prstGeom prst="rect">
            <a:avLst/>
          </a:prstGeom>
          <a:noFill/>
        </p:spPr>
      </p:pic>
      <p:sp>
        <p:nvSpPr>
          <p:cNvPr id="3" name="Content Placeholder 2">
            <a:extLst>
              <a:ext uri="{FF2B5EF4-FFF2-40B4-BE49-F238E27FC236}">
                <a16:creationId xmlns:a16="http://schemas.microsoft.com/office/drawing/2014/main" id="{489B630E-8073-47BF-8061-4B40C17C2631}"/>
              </a:ext>
            </a:extLst>
          </p:cNvPr>
          <p:cNvSpPr>
            <a:spLocks noGrp="1"/>
          </p:cNvSpPr>
          <p:nvPr>
            <p:ph idx="1"/>
          </p:nvPr>
        </p:nvSpPr>
        <p:spPr>
          <a:xfrm>
            <a:off x="1371598" y="4488129"/>
            <a:ext cx="9649089" cy="1727901"/>
          </a:xfrm>
        </p:spPr>
        <p:txBody>
          <a:bodyPr anchor="ctr">
            <a:normAutofit/>
          </a:bodyPr>
          <a:lstStyle/>
          <a:p>
            <a:pPr lvl="1" fontAlgn="ctr">
              <a:spcBef>
                <a:spcPts val="0"/>
              </a:spcBef>
              <a:spcAft>
                <a:spcPts val="600"/>
              </a:spcAft>
            </a:pPr>
            <a:r>
              <a:rPr lang="en-US" sz="1900" dirty="0">
                <a:effectLst/>
                <a:latin typeface="Calibri" panose="020F0502020204030204" pitchFamily="34" charset="0"/>
              </a:rPr>
              <a:t>Data Factory</a:t>
            </a:r>
          </a:p>
          <a:p>
            <a:pPr lvl="1" fontAlgn="ctr">
              <a:spcBef>
                <a:spcPts val="0"/>
              </a:spcBef>
              <a:spcAft>
                <a:spcPts val="600"/>
              </a:spcAft>
            </a:pPr>
            <a:r>
              <a:rPr lang="en-US" sz="1900" dirty="0">
                <a:effectLst/>
                <a:latin typeface="Calibri" panose="020F0502020204030204" pitchFamily="34" charset="0"/>
              </a:rPr>
              <a:t>Synapse Pipelines</a:t>
            </a:r>
          </a:p>
          <a:p>
            <a:pPr lvl="1" fontAlgn="ctr">
              <a:spcBef>
                <a:spcPts val="0"/>
              </a:spcBef>
              <a:spcAft>
                <a:spcPts val="600"/>
              </a:spcAft>
            </a:pPr>
            <a:r>
              <a:rPr lang="en-US" sz="1900" dirty="0">
                <a:effectLst/>
                <a:latin typeface="Calibri" panose="020F0502020204030204" pitchFamily="34" charset="0"/>
              </a:rPr>
              <a:t>Power BI Dataflows</a:t>
            </a:r>
          </a:p>
          <a:p>
            <a:pPr lvl="1" fontAlgn="ctr">
              <a:spcBef>
                <a:spcPts val="0"/>
              </a:spcBef>
              <a:spcAft>
                <a:spcPts val="600"/>
              </a:spcAft>
            </a:pPr>
            <a:r>
              <a:rPr lang="en-US" sz="1900" dirty="0">
                <a:effectLst/>
                <a:latin typeface="Calibri" panose="020F0502020204030204" pitchFamily="34" charset="0"/>
              </a:rPr>
              <a:t>Azure Stream Analytics</a:t>
            </a:r>
          </a:p>
          <a:p>
            <a:pPr lvl="1" fontAlgn="ctr">
              <a:spcBef>
                <a:spcPts val="0"/>
              </a:spcBef>
              <a:spcAft>
                <a:spcPts val="600"/>
              </a:spcAft>
            </a:pPr>
            <a:r>
              <a:rPr lang="en-US" sz="1900" dirty="0">
                <a:effectLst/>
                <a:latin typeface="Calibri" panose="020F0502020204030204" pitchFamily="34" charset="0"/>
              </a:rPr>
              <a:t>…</a:t>
            </a:r>
          </a:p>
        </p:txBody>
      </p:sp>
    </p:spTree>
    <p:extLst>
      <p:ext uri="{BB962C8B-B14F-4D97-AF65-F5344CB8AC3E}">
        <p14:creationId xmlns:p14="http://schemas.microsoft.com/office/powerpoint/2010/main" val="14183126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5.7|1.2|1.1"/>
</p:tagLst>
</file>

<file path=ppt/tags/tag3.xml><?xml version="1.0" encoding="utf-8"?>
<p:tagLst xmlns:a="http://schemas.openxmlformats.org/drawingml/2006/main" xmlns:r="http://schemas.openxmlformats.org/officeDocument/2006/relationships" xmlns:p="http://schemas.openxmlformats.org/presentationml/2006/main">
  <p:tag name="TIMING" val="|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TEMPLATE">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ernizing Your Data Warehous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Read-Only]" id="{50EABD6B-5AA7-41F8-8208-02F93D083B66}" vid="{98CA0642-B885-452C-B533-0D85146AF58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7.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C50F9F10-A003-492E-A73B-E3AA6584FECE}"/>
</file>

<file path=customXml/itemProps2.xml><?xml version="1.0" encoding="utf-8"?>
<ds:datastoreItem xmlns:ds="http://schemas.openxmlformats.org/officeDocument/2006/customXml" ds:itemID="{DAC69A45-3678-4E4A-9555-2B86027C3C35}"/>
</file>

<file path=customXml/itemProps3.xml><?xml version="1.0" encoding="utf-8"?>
<ds:datastoreItem xmlns:ds="http://schemas.openxmlformats.org/officeDocument/2006/customXml" ds:itemID="{239136F3-2251-4961-89C3-A1170160F888}"/>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997</TotalTime>
  <Words>4602</Words>
  <Application>Microsoft Office PowerPoint</Application>
  <PresentationFormat>Widescreen</PresentationFormat>
  <Paragraphs>609</Paragraphs>
  <Slides>40</Slides>
  <Notes>34</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40</vt:i4>
      </vt:variant>
    </vt:vector>
  </HeadingPairs>
  <TitlesOfParts>
    <vt:vector size="60" baseType="lpstr">
      <vt:lpstr>Segoe UI Light (Headings))</vt:lpstr>
      <vt:lpstr>Arial</vt:lpstr>
      <vt:lpstr>Calibri</vt:lpstr>
      <vt:lpstr>Calibri Light</vt:lpstr>
      <vt:lpstr>Consolas</vt:lpstr>
      <vt:lpstr>Open Sans</vt:lpstr>
      <vt:lpstr>Roboto</vt:lpstr>
      <vt:lpstr>Segoe UI</vt:lpstr>
      <vt:lpstr>Segoe UI Light</vt:lpstr>
      <vt:lpstr>Segoe UI Semibold</vt:lpstr>
      <vt:lpstr>Segoe UI Semilight</vt:lpstr>
      <vt:lpstr>Times New Roman</vt:lpstr>
      <vt:lpstr>Wingdings</vt:lpstr>
      <vt:lpstr>Office Theme</vt:lpstr>
      <vt:lpstr>1_WHITE TEMPLATE</vt:lpstr>
      <vt:lpstr>1_Office Theme</vt:lpstr>
      <vt:lpstr>Modernizing Your Data Warehouse</vt:lpstr>
      <vt:lpstr>2_Office Theme</vt:lpstr>
      <vt:lpstr>5-50203_Microsoft_Ignite_Template</vt:lpstr>
      <vt:lpstr>White Template</vt:lpstr>
      <vt:lpstr>Modern Analytics Academy</vt:lpstr>
      <vt:lpstr>Modern Analytics Academy Team</vt:lpstr>
      <vt:lpstr>Academy Sessions</vt:lpstr>
      <vt:lpstr>Agenda</vt:lpstr>
      <vt:lpstr>What is Data Pipeline</vt:lpstr>
      <vt:lpstr>What is Data Pipeline</vt:lpstr>
      <vt:lpstr>Effectively integrating data is more important than ever</vt:lpstr>
      <vt:lpstr>What are the key concepts in data pipeline</vt:lpstr>
      <vt:lpstr>What services in Microsoft Cloud Support Data Pipeline Functionality?</vt:lpstr>
      <vt:lpstr>Azure Data Factory</vt:lpstr>
      <vt:lpstr>Azure Data Factory</vt:lpstr>
      <vt:lpstr>Azure Data Factory overview</vt:lpstr>
      <vt:lpstr>Ingest all your data with 90+ built-in connectors</vt:lpstr>
      <vt:lpstr>PowerPoint Presentation</vt:lpstr>
      <vt:lpstr>Transform code-free and/or code-centric, you choose</vt:lpstr>
      <vt:lpstr>Prepare with Wrangling Data Flows (Power Query)</vt:lpstr>
      <vt:lpstr>Transform code-free and/or code-centric, you choose</vt:lpstr>
      <vt:lpstr>Orchestrate at scale</vt:lpstr>
      <vt:lpstr>Monitor: Best-in-class management</vt:lpstr>
      <vt:lpstr>Migrate SSIS to the cloud to realize cost savings </vt:lpstr>
      <vt:lpstr>Source control in Azure Data Factory</vt:lpstr>
      <vt:lpstr>ADF Demo</vt:lpstr>
      <vt:lpstr>Synapse Data Pipeline</vt:lpstr>
      <vt:lpstr>Azure Synapse Analytics</vt:lpstr>
      <vt:lpstr>Data Pipeline in Synapse</vt:lpstr>
      <vt:lpstr>Synapse Demo</vt:lpstr>
      <vt:lpstr>Power BI Data Flow</vt:lpstr>
      <vt:lpstr>Self-service data prep in Power BI</vt:lpstr>
      <vt:lpstr>Deliver ready-made insights to Power BI users from Azure</vt:lpstr>
      <vt:lpstr>How to position Power BI Data Flow</vt:lpstr>
      <vt:lpstr>Power BI Dataflows Demo</vt:lpstr>
      <vt:lpstr>Azure Streaming Analytics</vt:lpstr>
      <vt:lpstr>What is Real Time Analytics mean to you</vt:lpstr>
      <vt:lpstr>How can you create a solution where you can fit both - Lambda</vt:lpstr>
      <vt:lpstr>PowerPoint Presentation</vt:lpstr>
      <vt:lpstr>Real-time Stream Processing</vt:lpstr>
      <vt:lpstr>Azure Streaming Analytics Demo – refer to other sessions</vt:lpstr>
      <vt:lpstr>Data Pipeline Decision Criteria</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Pipeline Overview</dc:title>
  <dc:creator>Annie Xu</dc:creator>
  <cp:lastModifiedBy>Annie Xu</cp:lastModifiedBy>
  <cp:revision>1</cp:revision>
  <dcterms:created xsi:type="dcterms:W3CDTF">2021-10-05T13:36:30Z</dcterms:created>
  <dcterms:modified xsi:type="dcterms:W3CDTF">2021-11-02T14:21:34Z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ies>
</file>