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Lst>
  <p:notesMasterIdLst>
    <p:notesMasterId r:id="rId23"/>
  </p:notesMasterIdLst>
  <p:handoutMasterIdLst>
    <p:handoutMasterId r:id="rId24"/>
  </p:handoutMasterIdLst>
  <p:sldIdLst>
    <p:sldId id="2076138262" r:id="rId5"/>
    <p:sldId id="2076138299" r:id="rId6"/>
    <p:sldId id="2076138318" r:id="rId7"/>
    <p:sldId id="2076138465" r:id="rId8"/>
    <p:sldId id="2076138477" r:id="rId9"/>
    <p:sldId id="2076138466" r:id="rId10"/>
    <p:sldId id="2076138467" r:id="rId11"/>
    <p:sldId id="2076138472" r:id="rId12"/>
    <p:sldId id="2076138468" r:id="rId13"/>
    <p:sldId id="2076138474" r:id="rId14"/>
    <p:sldId id="2076138469" r:id="rId15"/>
    <p:sldId id="2076138470" r:id="rId16"/>
    <p:sldId id="2076138475" r:id="rId17"/>
    <p:sldId id="2076138473" r:id="rId18"/>
    <p:sldId id="2076138471" r:id="rId19"/>
    <p:sldId id="2076138478" r:id="rId20"/>
    <p:sldId id="2076138487" r:id="rId21"/>
    <p:sldId id="2076138464" r:id="rId22"/>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s" id="{FB6EE416-AF16-AF40-804B-633D4962DAEE}">
          <p14:sldIdLst>
            <p14:sldId id="2076138262"/>
            <p14:sldId id="2076138299"/>
            <p14:sldId id="2076138318"/>
            <p14:sldId id="2076138465"/>
            <p14:sldId id="2076138477"/>
            <p14:sldId id="2076138466"/>
            <p14:sldId id="2076138467"/>
            <p14:sldId id="2076138472"/>
            <p14:sldId id="2076138468"/>
            <p14:sldId id="2076138474"/>
            <p14:sldId id="2076138469"/>
            <p14:sldId id="2076138470"/>
            <p14:sldId id="2076138475"/>
            <p14:sldId id="2076138473"/>
            <p14:sldId id="2076138471"/>
            <p14:sldId id="2076138478"/>
            <p14:sldId id="2076138487"/>
          </p14:sldIdLst>
        </p14:section>
        <p14:section name="Layouts" id="{8F59876D-C8D3-2D40-8540-E20264ECD2D1}">
          <p14:sldIdLst/>
        </p14:section>
        <p14:section name="End Slides" id="{3416B164-ED24-6748-9066-0F67B8B820A2}">
          <p14:sldIdLst>
            <p14:sldId id="2076138464"/>
          </p14:sldIdLst>
        </p14:section>
        <p14:section name="Appendix" id="{E4FA3E3E-AC15-BE48-9542-7C82A78646F3}">
          <p14:sldIdLst/>
        </p14:section>
      </p14:sectionLst>
    </p:ext>
    <p:ext uri="{EFAFB233-063F-42B5-8137-9DF3F51BA10A}">
      <p15:sldGuideLst xmlns:p15="http://schemas.microsoft.com/office/powerpoint/2012/main">
        <p15:guide id="2" orient="horz" pos="640" userDrawn="1">
          <p15:clr>
            <a:srgbClr val="A4A3A4"/>
          </p15:clr>
        </p15:guide>
        <p15:guide id="3"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2F2F"/>
    <a:srgbClr val="FFFFFF"/>
    <a:srgbClr val="666666"/>
    <a:srgbClr val="000000"/>
    <a:srgbClr val="8661C5"/>
    <a:srgbClr val="D59DFF"/>
    <a:srgbClr val="50E6FF"/>
    <a:srgbClr val="0069BA"/>
    <a:srgbClr val="9BF00B"/>
    <a:srgbClr val="0F78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CC9585-ACDC-4453-93D4-9F5BCB829FB0}" v="1336" dt="2021-10-21T14:30:22.0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6" autoAdjust="0"/>
    <p:restoredTop sz="57819" autoAdjust="0"/>
  </p:normalViewPr>
  <p:slideViewPr>
    <p:cSldViewPr snapToGrid="0">
      <p:cViewPr varScale="1">
        <p:scale>
          <a:sx n="46" d="100"/>
          <a:sy n="46" d="100"/>
        </p:scale>
        <p:origin x="1694" y="38"/>
      </p:cViewPr>
      <p:guideLst>
        <p:guide orient="horz" pos="640"/>
        <p:guide pos="3840"/>
      </p:guideLst>
    </p:cSldViewPr>
  </p:slideViewPr>
  <p:outlineViewPr>
    <p:cViewPr>
      <p:scale>
        <a:sx n="33" d="100"/>
        <a:sy n="33" d="100"/>
      </p:scale>
      <p:origin x="0" y="-41080"/>
    </p:cViewPr>
  </p:outlineViewPr>
  <p:notesTextViewPr>
    <p:cViewPr>
      <p:scale>
        <a:sx n="125" d="100"/>
        <a:sy n="125" d="100"/>
      </p:scale>
      <p:origin x="0" y="0"/>
    </p:cViewPr>
  </p:notesTextViewPr>
  <p:sorterViewPr>
    <p:cViewPr varScale="1">
      <p:scale>
        <a:sx n="1" d="1"/>
        <a:sy n="1" d="1"/>
      </p:scale>
      <p:origin x="0" y="-20925"/>
    </p:cViewPr>
  </p:sorterViewPr>
  <p:notesViewPr>
    <p:cSldViewPr snapToGrid="0" showGuides="1">
      <p:cViewPr varScale="1">
        <p:scale>
          <a:sx n="169" d="100"/>
          <a:sy n="169" d="100"/>
        </p:scale>
        <p:origin x="5232" y="1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Mitchell" userId="7698eaff-15ef-4aaa-a9a1-be5b0bddb99a" providerId="ADAL" clId="{7ACC9585-ACDC-4453-93D4-9F5BCB829FB0}"/>
    <pc:docChg chg="undo custSel addSld delSld modSld sldOrd modSection">
      <pc:chgData name="Chris Mitchell" userId="7698eaff-15ef-4aaa-a9a1-be5b0bddb99a" providerId="ADAL" clId="{7ACC9585-ACDC-4453-93D4-9F5BCB829FB0}" dt="2021-10-21T17:41:13.126" v="12853" actId="729"/>
      <pc:docMkLst>
        <pc:docMk/>
      </pc:docMkLst>
      <pc:sldChg chg="modSp mod">
        <pc:chgData name="Chris Mitchell" userId="7698eaff-15ef-4aaa-a9a1-be5b0bddb99a" providerId="ADAL" clId="{7ACC9585-ACDC-4453-93D4-9F5BCB829FB0}" dt="2021-10-21T16:26:12.993" v="12718" actId="20577"/>
        <pc:sldMkLst>
          <pc:docMk/>
          <pc:sldMk cId="1647071200" sldId="2076138262"/>
        </pc:sldMkLst>
        <pc:spChg chg="mod">
          <ac:chgData name="Chris Mitchell" userId="7698eaff-15ef-4aaa-a9a1-be5b0bddb99a" providerId="ADAL" clId="{7ACC9585-ACDC-4453-93D4-9F5BCB829FB0}" dt="2021-10-21T16:26:12.993" v="12718" actId="20577"/>
          <ac:spMkLst>
            <pc:docMk/>
            <pc:sldMk cId="1647071200" sldId="2076138262"/>
            <ac:spMk id="5" creationId="{00000000-0000-0000-0000-000000000000}"/>
          </ac:spMkLst>
        </pc:spChg>
      </pc:sldChg>
      <pc:sldChg chg="modSp mod">
        <pc:chgData name="Chris Mitchell" userId="7698eaff-15ef-4aaa-a9a1-be5b0bddb99a" providerId="ADAL" clId="{7ACC9585-ACDC-4453-93D4-9F5BCB829FB0}" dt="2021-10-21T16:29:16.482" v="12850" actId="20577"/>
        <pc:sldMkLst>
          <pc:docMk/>
          <pc:sldMk cId="2611908054" sldId="2076138299"/>
        </pc:sldMkLst>
        <pc:spChg chg="mod">
          <ac:chgData name="Chris Mitchell" userId="7698eaff-15ef-4aaa-a9a1-be5b0bddb99a" providerId="ADAL" clId="{7ACC9585-ACDC-4453-93D4-9F5BCB829FB0}" dt="2021-10-21T16:29:16.482" v="12850" actId="20577"/>
          <ac:spMkLst>
            <pc:docMk/>
            <pc:sldMk cId="2611908054" sldId="2076138299"/>
            <ac:spMk id="3" creationId="{5D7880FC-163A-6D46-B79B-C3E6C519777F}"/>
          </ac:spMkLst>
        </pc:spChg>
      </pc:sldChg>
      <pc:sldChg chg="del">
        <pc:chgData name="Chris Mitchell" userId="7698eaff-15ef-4aaa-a9a1-be5b0bddb99a" providerId="ADAL" clId="{7ACC9585-ACDC-4453-93D4-9F5BCB829FB0}" dt="2021-10-21T17:40:59.546" v="12851" actId="47"/>
        <pc:sldMkLst>
          <pc:docMk/>
          <pc:sldMk cId="1341384026" sldId="2076138339"/>
        </pc:sldMkLst>
      </pc:sldChg>
      <pc:sldChg chg="del">
        <pc:chgData name="Chris Mitchell" userId="7698eaff-15ef-4aaa-a9a1-be5b0bddb99a" providerId="ADAL" clId="{7ACC9585-ACDC-4453-93D4-9F5BCB829FB0}" dt="2021-10-21T17:40:59.546" v="12851" actId="47"/>
        <pc:sldMkLst>
          <pc:docMk/>
          <pc:sldMk cId="322007113" sldId="2076138341"/>
        </pc:sldMkLst>
      </pc:sldChg>
      <pc:sldChg chg="del">
        <pc:chgData name="Chris Mitchell" userId="7698eaff-15ef-4aaa-a9a1-be5b0bddb99a" providerId="ADAL" clId="{7ACC9585-ACDC-4453-93D4-9F5BCB829FB0}" dt="2021-10-21T17:40:59.546" v="12851" actId="47"/>
        <pc:sldMkLst>
          <pc:docMk/>
          <pc:sldMk cId="2681360341" sldId="2076138343"/>
        </pc:sldMkLst>
      </pc:sldChg>
      <pc:sldChg chg="del">
        <pc:chgData name="Chris Mitchell" userId="7698eaff-15ef-4aaa-a9a1-be5b0bddb99a" providerId="ADAL" clId="{7ACC9585-ACDC-4453-93D4-9F5BCB829FB0}" dt="2021-10-21T17:40:59.546" v="12851" actId="47"/>
        <pc:sldMkLst>
          <pc:docMk/>
          <pc:sldMk cId="3651112807" sldId="2076138359"/>
        </pc:sldMkLst>
      </pc:sldChg>
      <pc:sldChg chg="del">
        <pc:chgData name="Chris Mitchell" userId="7698eaff-15ef-4aaa-a9a1-be5b0bddb99a" providerId="ADAL" clId="{7ACC9585-ACDC-4453-93D4-9F5BCB829FB0}" dt="2021-10-21T14:14:48.784" v="10175" actId="47"/>
        <pc:sldMkLst>
          <pc:docMk/>
          <pc:sldMk cId="3929686502" sldId="2076138407"/>
        </pc:sldMkLst>
      </pc:sldChg>
      <pc:sldChg chg="del">
        <pc:chgData name="Chris Mitchell" userId="7698eaff-15ef-4aaa-a9a1-be5b0bddb99a" providerId="ADAL" clId="{7ACC9585-ACDC-4453-93D4-9F5BCB829FB0}" dt="2021-10-21T14:14:48.784" v="10175" actId="47"/>
        <pc:sldMkLst>
          <pc:docMk/>
          <pc:sldMk cId="513115765" sldId="2076138408"/>
        </pc:sldMkLst>
      </pc:sldChg>
      <pc:sldChg chg="del">
        <pc:chgData name="Chris Mitchell" userId="7698eaff-15ef-4aaa-a9a1-be5b0bddb99a" providerId="ADAL" clId="{7ACC9585-ACDC-4453-93D4-9F5BCB829FB0}" dt="2021-10-21T14:14:48.784" v="10175" actId="47"/>
        <pc:sldMkLst>
          <pc:docMk/>
          <pc:sldMk cId="1835545095" sldId="2076138409"/>
        </pc:sldMkLst>
      </pc:sldChg>
      <pc:sldChg chg="del">
        <pc:chgData name="Chris Mitchell" userId="7698eaff-15ef-4aaa-a9a1-be5b0bddb99a" providerId="ADAL" clId="{7ACC9585-ACDC-4453-93D4-9F5BCB829FB0}" dt="2021-10-21T14:14:48.784" v="10175" actId="47"/>
        <pc:sldMkLst>
          <pc:docMk/>
          <pc:sldMk cId="455033116" sldId="2076138410"/>
        </pc:sldMkLst>
      </pc:sldChg>
      <pc:sldChg chg="del">
        <pc:chgData name="Chris Mitchell" userId="7698eaff-15ef-4aaa-a9a1-be5b0bddb99a" providerId="ADAL" clId="{7ACC9585-ACDC-4453-93D4-9F5BCB829FB0}" dt="2021-10-21T14:14:48.784" v="10175" actId="47"/>
        <pc:sldMkLst>
          <pc:docMk/>
          <pc:sldMk cId="1971704234" sldId="2076138411"/>
        </pc:sldMkLst>
      </pc:sldChg>
      <pc:sldChg chg="del">
        <pc:chgData name="Chris Mitchell" userId="7698eaff-15ef-4aaa-a9a1-be5b0bddb99a" providerId="ADAL" clId="{7ACC9585-ACDC-4453-93D4-9F5BCB829FB0}" dt="2021-10-21T15:16:57.957" v="12690" actId="47"/>
        <pc:sldMkLst>
          <pc:docMk/>
          <pc:sldMk cId="453489105" sldId="2076138413"/>
        </pc:sldMkLst>
      </pc:sldChg>
      <pc:sldChg chg="del">
        <pc:chgData name="Chris Mitchell" userId="7698eaff-15ef-4aaa-a9a1-be5b0bddb99a" providerId="ADAL" clId="{7ACC9585-ACDC-4453-93D4-9F5BCB829FB0}" dt="2021-10-21T14:30:01.586" v="12655" actId="2696"/>
        <pc:sldMkLst>
          <pc:docMk/>
          <pc:sldMk cId="3242435988" sldId="2076138415"/>
        </pc:sldMkLst>
      </pc:sldChg>
      <pc:sldChg chg="del">
        <pc:chgData name="Chris Mitchell" userId="7698eaff-15ef-4aaa-a9a1-be5b0bddb99a" providerId="ADAL" clId="{7ACC9585-ACDC-4453-93D4-9F5BCB829FB0}" dt="2021-10-21T17:41:01.694" v="12852" actId="47"/>
        <pc:sldMkLst>
          <pc:docMk/>
          <pc:sldMk cId="2686505895" sldId="2076138422"/>
        </pc:sldMkLst>
      </pc:sldChg>
      <pc:sldChg chg="del">
        <pc:chgData name="Chris Mitchell" userId="7698eaff-15ef-4aaa-a9a1-be5b0bddb99a" providerId="ADAL" clId="{7ACC9585-ACDC-4453-93D4-9F5BCB829FB0}" dt="2021-10-21T17:40:59.546" v="12851" actId="47"/>
        <pc:sldMkLst>
          <pc:docMk/>
          <pc:sldMk cId="3375359074" sldId="2076138462"/>
        </pc:sldMkLst>
      </pc:sldChg>
      <pc:sldChg chg="del">
        <pc:chgData name="Chris Mitchell" userId="7698eaff-15ef-4aaa-a9a1-be5b0bddb99a" providerId="ADAL" clId="{7ACC9585-ACDC-4453-93D4-9F5BCB829FB0}" dt="2021-10-21T17:40:59.546" v="12851" actId="47"/>
        <pc:sldMkLst>
          <pc:docMk/>
          <pc:sldMk cId="642094546" sldId="2076138463"/>
        </pc:sldMkLst>
      </pc:sldChg>
      <pc:sldChg chg="addSp delSp modSp mod delAnim modAnim">
        <pc:chgData name="Chris Mitchell" userId="7698eaff-15ef-4aaa-a9a1-be5b0bddb99a" providerId="ADAL" clId="{7ACC9585-ACDC-4453-93D4-9F5BCB829FB0}" dt="2021-10-15T14:19:11.074" v="16"/>
        <pc:sldMkLst>
          <pc:docMk/>
          <pc:sldMk cId="3223812326" sldId="2076138465"/>
        </pc:sldMkLst>
        <pc:spChg chg="topLvl">
          <ac:chgData name="Chris Mitchell" userId="7698eaff-15ef-4aaa-a9a1-be5b0bddb99a" providerId="ADAL" clId="{7ACC9585-ACDC-4453-93D4-9F5BCB829FB0}" dt="2021-10-15T14:13:43.252" v="4" actId="164"/>
          <ac:spMkLst>
            <pc:docMk/>
            <pc:sldMk cId="3223812326" sldId="2076138465"/>
            <ac:spMk id="78" creationId="{23C0A06E-E2AB-4C71-B5AF-5457EEA13C83}"/>
          </ac:spMkLst>
        </pc:spChg>
        <pc:spChg chg="topLvl">
          <ac:chgData name="Chris Mitchell" userId="7698eaff-15ef-4aaa-a9a1-be5b0bddb99a" providerId="ADAL" clId="{7ACC9585-ACDC-4453-93D4-9F5BCB829FB0}" dt="2021-10-15T14:13:43.252" v="4" actId="164"/>
          <ac:spMkLst>
            <pc:docMk/>
            <pc:sldMk cId="3223812326" sldId="2076138465"/>
            <ac:spMk id="101" creationId="{FC336980-A9A9-4632-98DE-E9919F229628}"/>
          </ac:spMkLst>
        </pc:spChg>
        <pc:grpChg chg="add del mod">
          <ac:chgData name="Chris Mitchell" userId="7698eaff-15ef-4aaa-a9a1-be5b0bddb99a" providerId="ADAL" clId="{7ACC9585-ACDC-4453-93D4-9F5BCB829FB0}" dt="2021-10-15T14:13:43.252" v="4" actId="164"/>
          <ac:grpSpMkLst>
            <pc:docMk/>
            <pc:sldMk cId="3223812326" sldId="2076138465"/>
            <ac:grpSpMk id="3" creationId="{F25E9613-02CC-4512-8D37-C696000DDB8B}"/>
          </ac:grpSpMkLst>
        </pc:grpChg>
        <pc:grpChg chg="topLvl">
          <ac:chgData name="Chris Mitchell" userId="7698eaff-15ef-4aaa-a9a1-be5b0bddb99a" providerId="ADAL" clId="{7ACC9585-ACDC-4453-93D4-9F5BCB829FB0}" dt="2021-10-15T14:13:43.252" v="4" actId="164"/>
          <ac:grpSpMkLst>
            <pc:docMk/>
            <pc:sldMk cId="3223812326" sldId="2076138465"/>
            <ac:grpSpMk id="58" creationId="{C6E61B68-34D7-4C51-B655-00AF219C1DED}"/>
          </ac:grpSpMkLst>
        </pc:grpChg>
        <pc:picChg chg="add del mod modCrop">
          <ac:chgData name="Chris Mitchell" userId="7698eaff-15ef-4aaa-a9a1-be5b0bddb99a" providerId="ADAL" clId="{7ACC9585-ACDC-4453-93D4-9F5BCB829FB0}" dt="2021-10-15T14:18:46.440" v="11" actId="478"/>
          <ac:picMkLst>
            <pc:docMk/>
            <pc:sldMk cId="3223812326" sldId="2076138465"/>
            <ac:picMk id="5" creationId="{CC133398-03B4-4A0A-94B1-6BAD13279C00}"/>
          </ac:picMkLst>
        </pc:picChg>
        <pc:picChg chg="add mod">
          <ac:chgData name="Chris Mitchell" userId="7698eaff-15ef-4aaa-a9a1-be5b0bddb99a" providerId="ADAL" clId="{7ACC9585-ACDC-4453-93D4-9F5BCB829FB0}" dt="2021-10-15T14:19:07.514" v="15" actId="1076"/>
          <ac:picMkLst>
            <pc:docMk/>
            <pc:sldMk cId="3223812326" sldId="2076138465"/>
            <ac:picMk id="9" creationId="{9F23E40A-E0FE-4E40-A21C-0081D6C805F2}"/>
          </ac:picMkLst>
        </pc:picChg>
      </pc:sldChg>
      <pc:sldChg chg="del">
        <pc:chgData name="Chris Mitchell" userId="7698eaff-15ef-4aaa-a9a1-be5b0bddb99a" providerId="ADAL" clId="{7ACC9585-ACDC-4453-93D4-9F5BCB829FB0}" dt="2021-10-13T16:35:06.373" v="0" actId="47"/>
        <pc:sldMkLst>
          <pc:docMk/>
          <pc:sldMk cId="1433941185" sldId="2076138466"/>
        </pc:sldMkLst>
      </pc:sldChg>
      <pc:sldChg chg="addSp delSp modSp add mod delAnim modNotesTx">
        <pc:chgData name="Chris Mitchell" userId="7698eaff-15ef-4aaa-a9a1-be5b0bddb99a" providerId="ADAL" clId="{7ACC9585-ACDC-4453-93D4-9F5BCB829FB0}" dt="2021-10-20T18:28:32.084" v="10102" actId="20577"/>
        <pc:sldMkLst>
          <pc:docMk/>
          <pc:sldMk cId="3077577055" sldId="2076138466"/>
        </pc:sldMkLst>
        <pc:spChg chg="mod">
          <ac:chgData name="Chris Mitchell" userId="7698eaff-15ef-4aaa-a9a1-be5b0bddb99a" providerId="ADAL" clId="{7ACC9585-ACDC-4453-93D4-9F5BCB829FB0}" dt="2021-10-15T16:05:30.613" v="2679" actId="20577"/>
          <ac:spMkLst>
            <pc:docMk/>
            <pc:sldMk cId="3077577055" sldId="2076138466"/>
            <ac:spMk id="2" creationId="{A532F90B-C85B-BB4C-AFA1-2BAE8CA1FAE5}"/>
          </ac:spMkLst>
        </pc:spChg>
        <pc:spChg chg="mod">
          <ac:chgData name="Chris Mitchell" userId="7698eaff-15ef-4aaa-a9a1-be5b0bddb99a" providerId="ADAL" clId="{7ACC9585-ACDC-4453-93D4-9F5BCB829FB0}" dt="2021-10-15T16:04:50.567" v="2660" actId="20577"/>
          <ac:spMkLst>
            <pc:docMk/>
            <pc:sldMk cId="3077577055" sldId="2076138466"/>
            <ac:spMk id="78" creationId="{23C0A06E-E2AB-4C71-B5AF-5457EEA13C83}"/>
          </ac:spMkLst>
        </pc:spChg>
        <pc:spChg chg="mod">
          <ac:chgData name="Chris Mitchell" userId="7698eaff-15ef-4aaa-a9a1-be5b0bddb99a" providerId="ADAL" clId="{7ACC9585-ACDC-4453-93D4-9F5BCB829FB0}" dt="2021-10-15T15:42:16.832" v="2217" actId="20577"/>
          <ac:spMkLst>
            <pc:docMk/>
            <pc:sldMk cId="3077577055" sldId="2076138466"/>
            <ac:spMk id="84" creationId="{03B53A63-CDBE-4E8C-A9E0-FD1382295773}"/>
          </ac:spMkLst>
        </pc:spChg>
        <pc:spChg chg="mod">
          <ac:chgData name="Chris Mitchell" userId="7698eaff-15ef-4aaa-a9a1-be5b0bddb99a" providerId="ADAL" clId="{7ACC9585-ACDC-4453-93D4-9F5BCB829FB0}" dt="2021-10-15T16:03:40.135" v="2438" actId="20577"/>
          <ac:spMkLst>
            <pc:docMk/>
            <pc:sldMk cId="3077577055" sldId="2076138466"/>
            <ac:spMk id="86" creationId="{FE33C653-049C-4928-9AD6-439F19F641C8}"/>
          </ac:spMkLst>
        </pc:spChg>
        <pc:spChg chg="mod">
          <ac:chgData name="Chris Mitchell" userId="7698eaff-15ef-4aaa-a9a1-be5b0bddb99a" providerId="ADAL" clId="{7ACC9585-ACDC-4453-93D4-9F5BCB829FB0}" dt="2021-10-15T16:04:16.165" v="2570" actId="20577"/>
          <ac:spMkLst>
            <pc:docMk/>
            <pc:sldMk cId="3077577055" sldId="2076138466"/>
            <ac:spMk id="88" creationId="{32602323-2C3D-44FF-8677-2749DC2B4EC8}"/>
          </ac:spMkLst>
        </pc:spChg>
        <pc:spChg chg="del">
          <ac:chgData name="Chris Mitchell" userId="7698eaff-15ef-4aaa-a9a1-be5b0bddb99a" providerId="ADAL" clId="{7ACC9585-ACDC-4453-93D4-9F5BCB829FB0}" dt="2021-10-15T14:34:40.478" v="19" actId="478"/>
          <ac:spMkLst>
            <pc:docMk/>
            <pc:sldMk cId="3077577055" sldId="2076138466"/>
            <ac:spMk id="90" creationId="{4BD998E1-7DA6-42B0-B287-220AD365CEFE}"/>
          </ac:spMkLst>
        </pc:spChg>
        <pc:spChg chg="del mod">
          <ac:chgData name="Chris Mitchell" userId="7698eaff-15ef-4aaa-a9a1-be5b0bddb99a" providerId="ADAL" clId="{7ACC9585-ACDC-4453-93D4-9F5BCB829FB0}" dt="2021-10-15T15:36:27.879" v="1943" actId="478"/>
          <ac:spMkLst>
            <pc:docMk/>
            <pc:sldMk cId="3077577055" sldId="2076138466"/>
            <ac:spMk id="97" creationId="{40CEE526-4FF4-4EDC-BBB5-67969D9FEC3D}"/>
          </ac:spMkLst>
        </pc:spChg>
        <pc:spChg chg="del mod">
          <ac:chgData name="Chris Mitchell" userId="7698eaff-15ef-4aaa-a9a1-be5b0bddb99a" providerId="ADAL" clId="{7ACC9585-ACDC-4453-93D4-9F5BCB829FB0}" dt="2021-10-15T15:36:25.075" v="1942" actId="478"/>
          <ac:spMkLst>
            <pc:docMk/>
            <pc:sldMk cId="3077577055" sldId="2076138466"/>
            <ac:spMk id="99" creationId="{7DD2EA85-E8A9-47A5-B7C5-028D5B3112EA}"/>
          </ac:spMkLst>
        </pc:spChg>
        <pc:spChg chg="del mod">
          <ac:chgData name="Chris Mitchell" userId="7698eaff-15ef-4aaa-a9a1-be5b0bddb99a" providerId="ADAL" clId="{7ACC9585-ACDC-4453-93D4-9F5BCB829FB0}" dt="2021-10-15T15:36:30.873" v="1944" actId="478"/>
          <ac:spMkLst>
            <pc:docMk/>
            <pc:sldMk cId="3077577055" sldId="2076138466"/>
            <ac:spMk id="101" creationId="{FC336980-A9A9-4632-98DE-E9919F229628}"/>
          </ac:spMkLst>
        </pc:spChg>
        <pc:spChg chg="del mod">
          <ac:chgData name="Chris Mitchell" userId="7698eaff-15ef-4aaa-a9a1-be5b0bddb99a" providerId="ADAL" clId="{7ACC9585-ACDC-4453-93D4-9F5BCB829FB0}" dt="2021-10-15T15:37:18.889" v="1953" actId="478"/>
          <ac:spMkLst>
            <pc:docMk/>
            <pc:sldMk cId="3077577055" sldId="2076138466"/>
            <ac:spMk id="105" creationId="{D1CA5AAA-E135-4749-92C3-C20BA585F995}"/>
          </ac:spMkLst>
        </pc:spChg>
        <pc:spChg chg="del">
          <ac:chgData name="Chris Mitchell" userId="7698eaff-15ef-4aaa-a9a1-be5b0bddb99a" providerId="ADAL" clId="{7ACC9585-ACDC-4453-93D4-9F5BCB829FB0}" dt="2021-10-15T14:34:40.478" v="19" actId="478"/>
          <ac:spMkLst>
            <pc:docMk/>
            <pc:sldMk cId="3077577055" sldId="2076138466"/>
            <ac:spMk id="107" creationId="{A8BDB2EA-FF5A-42E6-99D6-F3E1F0EC4288}"/>
          </ac:spMkLst>
        </pc:spChg>
        <pc:grpChg chg="del">
          <ac:chgData name="Chris Mitchell" userId="7698eaff-15ef-4aaa-a9a1-be5b0bddb99a" providerId="ADAL" clId="{7ACC9585-ACDC-4453-93D4-9F5BCB829FB0}" dt="2021-10-15T14:34:40.478" v="19" actId="478"/>
          <ac:grpSpMkLst>
            <pc:docMk/>
            <pc:sldMk cId="3077577055" sldId="2076138466"/>
            <ac:grpSpMk id="25" creationId="{052A11AF-D5D6-44EA-B50F-E4D0FE1A7688}"/>
          </ac:grpSpMkLst>
        </pc:grpChg>
        <pc:grpChg chg="del">
          <ac:chgData name="Chris Mitchell" userId="7698eaff-15ef-4aaa-a9a1-be5b0bddb99a" providerId="ADAL" clId="{7ACC9585-ACDC-4453-93D4-9F5BCB829FB0}" dt="2021-10-15T14:36:34.735" v="51" actId="478"/>
          <ac:grpSpMkLst>
            <pc:docMk/>
            <pc:sldMk cId="3077577055" sldId="2076138466"/>
            <ac:grpSpMk id="26" creationId="{BDF2F622-15A9-4498-87D4-A5D8ACA8E9BE}"/>
          </ac:grpSpMkLst>
        </pc:grpChg>
        <pc:grpChg chg="mod topLvl">
          <ac:chgData name="Chris Mitchell" userId="7698eaff-15ef-4aaa-a9a1-be5b0bddb99a" providerId="ADAL" clId="{7ACC9585-ACDC-4453-93D4-9F5BCB829FB0}" dt="2021-10-15T15:36:45.701" v="1947" actId="1076"/>
          <ac:grpSpMkLst>
            <pc:docMk/>
            <pc:sldMk cId="3077577055" sldId="2076138466"/>
            <ac:grpSpMk id="43" creationId="{6AD15DBE-00D3-5B47-BA43-3A2F873E0273}"/>
          </ac:grpSpMkLst>
        </pc:grpChg>
        <pc:grpChg chg="mod topLvl">
          <ac:chgData name="Chris Mitchell" userId="7698eaff-15ef-4aaa-a9a1-be5b0bddb99a" providerId="ADAL" clId="{7ACC9585-ACDC-4453-93D4-9F5BCB829FB0}" dt="2021-10-15T15:37:07.312" v="1951" actId="1076"/>
          <ac:grpSpMkLst>
            <pc:docMk/>
            <pc:sldMk cId="3077577055" sldId="2076138466"/>
            <ac:grpSpMk id="48" creationId="{10D59015-1A07-2644-8804-226C8225BC26}"/>
          </ac:grpSpMkLst>
        </pc:grpChg>
        <pc:grpChg chg="del">
          <ac:chgData name="Chris Mitchell" userId="7698eaff-15ef-4aaa-a9a1-be5b0bddb99a" providerId="ADAL" clId="{7ACC9585-ACDC-4453-93D4-9F5BCB829FB0}" dt="2021-10-15T14:35:46.083" v="46" actId="478"/>
          <ac:grpSpMkLst>
            <pc:docMk/>
            <pc:sldMk cId="3077577055" sldId="2076138466"/>
            <ac:grpSpMk id="52" creationId="{045BCA51-234C-4A1E-80D2-29671CA2E34A}"/>
          </ac:grpSpMkLst>
        </pc:grpChg>
        <pc:grpChg chg="del">
          <ac:chgData name="Chris Mitchell" userId="7698eaff-15ef-4aaa-a9a1-be5b0bddb99a" providerId="ADAL" clId="{7ACC9585-ACDC-4453-93D4-9F5BCB829FB0}" dt="2021-10-15T14:35:01.475" v="41" actId="478"/>
          <ac:grpSpMkLst>
            <pc:docMk/>
            <pc:sldMk cId="3077577055" sldId="2076138466"/>
            <ac:grpSpMk id="54" creationId="{1D1D6AA1-D9FB-4D17-9CA3-5F4F00395CDD}"/>
          </ac:grpSpMkLst>
        </pc:grpChg>
        <pc:grpChg chg="mod">
          <ac:chgData name="Chris Mitchell" userId="7698eaff-15ef-4aaa-a9a1-be5b0bddb99a" providerId="ADAL" clId="{7ACC9585-ACDC-4453-93D4-9F5BCB829FB0}" dt="2021-10-15T15:36:37.572" v="1946" actId="1076"/>
          <ac:grpSpMkLst>
            <pc:docMk/>
            <pc:sldMk cId="3077577055" sldId="2076138466"/>
            <ac:grpSpMk id="58" creationId="{C6E61B68-34D7-4C51-B655-00AF219C1DED}"/>
          </ac:grpSpMkLst>
        </pc:grpChg>
        <pc:grpChg chg="mod topLvl">
          <ac:chgData name="Chris Mitchell" userId="7698eaff-15ef-4aaa-a9a1-be5b0bddb99a" providerId="ADAL" clId="{7ACC9585-ACDC-4453-93D4-9F5BCB829FB0}" dt="2021-10-15T15:37:16.096" v="1952" actId="1076"/>
          <ac:grpSpMkLst>
            <pc:docMk/>
            <pc:sldMk cId="3077577055" sldId="2076138466"/>
            <ac:grpSpMk id="59" creationId="{80E0C68D-C8C0-4640-A581-FF69BA50F10C}"/>
          </ac:grpSpMkLst>
        </pc:grpChg>
        <pc:picChg chg="add mod">
          <ac:chgData name="Chris Mitchell" userId="7698eaff-15ef-4aaa-a9a1-be5b0bddb99a" providerId="ADAL" clId="{7ACC9585-ACDC-4453-93D4-9F5BCB829FB0}" dt="2021-10-15T15:36:45.701" v="1947" actId="1076"/>
          <ac:picMkLst>
            <pc:docMk/>
            <pc:sldMk cId="3077577055" sldId="2076138466"/>
            <ac:picMk id="4" creationId="{91924BFA-219A-4A6B-924D-493B1000F8D0}"/>
          </ac:picMkLst>
        </pc:picChg>
        <pc:picChg chg="add mod">
          <ac:chgData name="Chris Mitchell" userId="7698eaff-15ef-4aaa-a9a1-be5b0bddb99a" providerId="ADAL" clId="{7ACC9585-ACDC-4453-93D4-9F5BCB829FB0}" dt="2021-10-15T15:37:07.312" v="1951" actId="1076"/>
          <ac:picMkLst>
            <pc:docMk/>
            <pc:sldMk cId="3077577055" sldId="2076138466"/>
            <ac:picMk id="7" creationId="{8F88C024-F4E8-4534-8268-62F5D235D26D}"/>
          </ac:picMkLst>
        </pc:picChg>
        <pc:picChg chg="del topLvl">
          <ac:chgData name="Chris Mitchell" userId="7698eaff-15ef-4aaa-a9a1-be5b0bddb99a" providerId="ADAL" clId="{7ACC9585-ACDC-4453-93D4-9F5BCB829FB0}" dt="2021-10-15T14:35:01.475" v="41" actId="478"/>
          <ac:picMkLst>
            <pc:docMk/>
            <pc:sldMk cId="3077577055" sldId="2076138466"/>
            <ac:picMk id="8" creationId="{3A9FD471-B9F4-4314-9528-745B1CDD409A}"/>
          </ac:picMkLst>
        </pc:picChg>
        <pc:picChg chg="del">
          <ac:chgData name="Chris Mitchell" userId="7698eaff-15ef-4aaa-a9a1-be5b0bddb99a" providerId="ADAL" clId="{7ACC9585-ACDC-4453-93D4-9F5BCB829FB0}" dt="2021-10-15T14:34:34.041" v="18" actId="478"/>
          <ac:picMkLst>
            <pc:docMk/>
            <pc:sldMk cId="3077577055" sldId="2076138466"/>
            <ac:picMk id="9" creationId="{9F23E40A-E0FE-4E40-A21C-0081D6C805F2}"/>
          </ac:picMkLst>
        </pc:picChg>
        <pc:picChg chg="add mod">
          <ac:chgData name="Chris Mitchell" userId="7698eaff-15ef-4aaa-a9a1-be5b0bddb99a" providerId="ADAL" clId="{7ACC9585-ACDC-4453-93D4-9F5BCB829FB0}" dt="2021-10-15T15:37:16.096" v="1952" actId="1076"/>
          <ac:picMkLst>
            <pc:docMk/>
            <pc:sldMk cId="3077577055" sldId="2076138466"/>
            <ac:picMk id="11" creationId="{6129159F-0996-4319-9411-287519B3F3A6}"/>
          </ac:picMkLst>
        </pc:picChg>
        <pc:picChg chg="del topLvl">
          <ac:chgData name="Chris Mitchell" userId="7698eaff-15ef-4aaa-a9a1-be5b0bddb99a" providerId="ADAL" clId="{7ACC9585-ACDC-4453-93D4-9F5BCB829FB0}" dt="2021-10-15T14:35:46.083" v="46" actId="478"/>
          <ac:picMkLst>
            <pc:docMk/>
            <pc:sldMk cId="3077577055" sldId="2076138466"/>
            <ac:picMk id="12" creationId="{F6BE5185-9A13-47B6-918E-BD279319C84A}"/>
          </ac:picMkLst>
        </pc:picChg>
        <pc:picChg chg="add del">
          <ac:chgData name="Chris Mitchell" userId="7698eaff-15ef-4aaa-a9a1-be5b0bddb99a" providerId="ADAL" clId="{7ACC9585-ACDC-4453-93D4-9F5BCB829FB0}" dt="2021-10-15T15:39:30.105" v="1969" actId="22"/>
          <ac:picMkLst>
            <pc:docMk/>
            <pc:sldMk cId="3077577055" sldId="2076138466"/>
            <ac:picMk id="13" creationId="{E0039B4B-F45C-41A6-B06A-9A934415B595}"/>
          </ac:picMkLst>
        </pc:picChg>
        <pc:picChg chg="del topLvl">
          <ac:chgData name="Chris Mitchell" userId="7698eaff-15ef-4aaa-a9a1-be5b0bddb99a" providerId="ADAL" clId="{7ACC9585-ACDC-4453-93D4-9F5BCB829FB0}" dt="2021-10-15T14:36:34.735" v="51" actId="478"/>
          <ac:picMkLst>
            <pc:docMk/>
            <pc:sldMk cId="3077577055" sldId="2076138466"/>
            <ac:picMk id="16" creationId="{A7E6435D-ECFA-4261-B791-F589C0C4E038}"/>
          </ac:picMkLst>
        </pc:picChg>
      </pc:sldChg>
      <pc:sldChg chg="modSp add del mod">
        <pc:chgData name="Chris Mitchell" userId="7698eaff-15ef-4aaa-a9a1-be5b0bddb99a" providerId="ADAL" clId="{7ACC9585-ACDC-4453-93D4-9F5BCB829FB0}" dt="2021-10-15T14:45:12.812" v="646" actId="47"/>
        <pc:sldMkLst>
          <pc:docMk/>
          <pc:sldMk cId="1416294017" sldId="2076138467"/>
        </pc:sldMkLst>
        <pc:spChg chg="mod">
          <ac:chgData name="Chris Mitchell" userId="7698eaff-15ef-4aaa-a9a1-be5b0bddb99a" providerId="ADAL" clId="{7ACC9585-ACDC-4453-93D4-9F5BCB829FB0}" dt="2021-10-15T14:45:02.017" v="645" actId="20577"/>
          <ac:spMkLst>
            <pc:docMk/>
            <pc:sldMk cId="1416294017" sldId="2076138467"/>
            <ac:spMk id="2" creationId="{A532F90B-C85B-BB4C-AFA1-2BAE8CA1FAE5}"/>
          </ac:spMkLst>
        </pc:spChg>
      </pc:sldChg>
      <pc:sldChg chg="addSp modSp add mod modNotesTx">
        <pc:chgData name="Chris Mitchell" userId="7698eaff-15ef-4aaa-a9a1-be5b0bddb99a" providerId="ADAL" clId="{7ACC9585-ACDC-4453-93D4-9F5BCB829FB0}" dt="2021-10-20T17:01:51.374" v="6737" actId="20577"/>
        <pc:sldMkLst>
          <pc:docMk/>
          <pc:sldMk cId="1874158452" sldId="2076138467"/>
        </pc:sldMkLst>
        <pc:spChg chg="mod">
          <ac:chgData name="Chris Mitchell" userId="7698eaff-15ef-4aaa-a9a1-be5b0bddb99a" providerId="ADAL" clId="{7ACC9585-ACDC-4453-93D4-9F5BCB829FB0}" dt="2021-10-15T14:47:54.785" v="740" actId="20577"/>
          <ac:spMkLst>
            <pc:docMk/>
            <pc:sldMk cId="1874158452" sldId="2076138467"/>
            <ac:spMk id="2" creationId="{2731C5BF-2587-AA43-8D00-4B95D90A112D}"/>
          </ac:spMkLst>
        </pc:spChg>
        <pc:spChg chg="mod">
          <ac:chgData name="Chris Mitchell" userId="7698eaff-15ef-4aaa-a9a1-be5b0bddb99a" providerId="ADAL" clId="{7ACC9585-ACDC-4453-93D4-9F5BCB829FB0}" dt="2021-10-15T18:06:24.018" v="3049" actId="5793"/>
          <ac:spMkLst>
            <pc:docMk/>
            <pc:sldMk cId="1874158452" sldId="2076138467"/>
            <ac:spMk id="3" creationId="{F39D18C1-892E-774C-A583-DD3BE9301A12}"/>
          </ac:spMkLst>
        </pc:spChg>
        <pc:picChg chg="add mod">
          <ac:chgData name="Chris Mitchell" userId="7698eaff-15ef-4aaa-a9a1-be5b0bddb99a" providerId="ADAL" clId="{7ACC9585-ACDC-4453-93D4-9F5BCB829FB0}" dt="2021-10-15T14:45:31.241" v="662" actId="1076"/>
          <ac:picMkLst>
            <pc:docMk/>
            <pc:sldMk cId="1874158452" sldId="2076138467"/>
            <ac:picMk id="5" creationId="{6A792778-6CC8-44EC-BDF5-012FC7D8B416}"/>
          </ac:picMkLst>
        </pc:picChg>
      </pc:sldChg>
      <pc:sldChg chg="del">
        <pc:chgData name="Chris Mitchell" userId="7698eaff-15ef-4aaa-a9a1-be5b0bddb99a" providerId="ADAL" clId="{7ACC9585-ACDC-4453-93D4-9F5BCB829FB0}" dt="2021-10-13T16:35:06.373" v="0" actId="47"/>
        <pc:sldMkLst>
          <pc:docMk/>
          <pc:sldMk cId="2228444934" sldId="2076138467"/>
        </pc:sldMkLst>
      </pc:sldChg>
      <pc:sldChg chg="addSp delSp modSp add mod">
        <pc:chgData name="Chris Mitchell" userId="7698eaff-15ef-4aaa-a9a1-be5b0bddb99a" providerId="ADAL" clId="{7ACC9585-ACDC-4453-93D4-9F5BCB829FB0}" dt="2021-10-15T16:08:21.949" v="2878" actId="20577"/>
        <pc:sldMkLst>
          <pc:docMk/>
          <pc:sldMk cId="2762648238" sldId="2076138468"/>
        </pc:sldMkLst>
        <pc:spChg chg="mod">
          <ac:chgData name="Chris Mitchell" userId="7698eaff-15ef-4aaa-a9a1-be5b0bddb99a" providerId="ADAL" clId="{7ACC9585-ACDC-4453-93D4-9F5BCB829FB0}" dt="2021-10-15T14:45:57.396" v="675" actId="20577"/>
          <ac:spMkLst>
            <pc:docMk/>
            <pc:sldMk cId="2762648238" sldId="2076138468"/>
            <ac:spMk id="2" creationId="{2731C5BF-2587-AA43-8D00-4B95D90A112D}"/>
          </ac:spMkLst>
        </pc:spChg>
        <pc:spChg chg="mod">
          <ac:chgData name="Chris Mitchell" userId="7698eaff-15ef-4aaa-a9a1-be5b0bddb99a" providerId="ADAL" clId="{7ACC9585-ACDC-4453-93D4-9F5BCB829FB0}" dt="2021-10-15T16:08:21.949" v="2878" actId="20577"/>
          <ac:spMkLst>
            <pc:docMk/>
            <pc:sldMk cId="2762648238" sldId="2076138468"/>
            <ac:spMk id="3" creationId="{F39D18C1-892E-774C-A583-DD3BE9301A12}"/>
          </ac:spMkLst>
        </pc:spChg>
        <pc:picChg chg="add mod">
          <ac:chgData name="Chris Mitchell" userId="7698eaff-15ef-4aaa-a9a1-be5b0bddb99a" providerId="ADAL" clId="{7ACC9585-ACDC-4453-93D4-9F5BCB829FB0}" dt="2021-10-15T14:45:49.907" v="666" actId="1076"/>
          <ac:picMkLst>
            <pc:docMk/>
            <pc:sldMk cId="2762648238" sldId="2076138468"/>
            <ac:picMk id="4" creationId="{F02E5B33-24B1-4D89-8935-669DCC90D29A}"/>
          </ac:picMkLst>
        </pc:picChg>
        <pc:picChg chg="del">
          <ac:chgData name="Chris Mitchell" userId="7698eaff-15ef-4aaa-a9a1-be5b0bddb99a" providerId="ADAL" clId="{7ACC9585-ACDC-4453-93D4-9F5BCB829FB0}" dt="2021-10-15T14:45:53.007" v="667" actId="478"/>
          <ac:picMkLst>
            <pc:docMk/>
            <pc:sldMk cId="2762648238" sldId="2076138468"/>
            <ac:picMk id="5" creationId="{6A792778-6CC8-44EC-BDF5-012FC7D8B416}"/>
          </ac:picMkLst>
        </pc:picChg>
      </pc:sldChg>
      <pc:sldChg chg="del">
        <pc:chgData name="Chris Mitchell" userId="7698eaff-15ef-4aaa-a9a1-be5b0bddb99a" providerId="ADAL" clId="{7ACC9585-ACDC-4453-93D4-9F5BCB829FB0}" dt="2021-10-13T16:35:06.373" v="0" actId="47"/>
        <pc:sldMkLst>
          <pc:docMk/>
          <pc:sldMk cId="3884194099" sldId="2076138468"/>
        </pc:sldMkLst>
      </pc:sldChg>
      <pc:sldChg chg="addSp delSp modSp add mod ord">
        <pc:chgData name="Chris Mitchell" userId="7698eaff-15ef-4aaa-a9a1-be5b0bddb99a" providerId="ADAL" clId="{7ACC9585-ACDC-4453-93D4-9F5BCB829FB0}" dt="2021-10-20T17:43:28.541" v="6790" actId="20577"/>
        <pc:sldMkLst>
          <pc:docMk/>
          <pc:sldMk cId="454827160" sldId="2076138469"/>
        </pc:sldMkLst>
        <pc:spChg chg="mod">
          <ac:chgData name="Chris Mitchell" userId="7698eaff-15ef-4aaa-a9a1-be5b0bddb99a" providerId="ADAL" clId="{7ACC9585-ACDC-4453-93D4-9F5BCB829FB0}" dt="2021-10-15T14:46:10.032" v="683" actId="20577"/>
          <ac:spMkLst>
            <pc:docMk/>
            <pc:sldMk cId="454827160" sldId="2076138469"/>
            <ac:spMk id="2" creationId="{2731C5BF-2587-AA43-8D00-4B95D90A112D}"/>
          </ac:spMkLst>
        </pc:spChg>
        <pc:spChg chg="mod">
          <ac:chgData name="Chris Mitchell" userId="7698eaff-15ef-4aaa-a9a1-be5b0bddb99a" providerId="ADAL" clId="{7ACC9585-ACDC-4453-93D4-9F5BCB829FB0}" dt="2021-10-20T17:43:28.541" v="6790" actId="20577"/>
          <ac:spMkLst>
            <pc:docMk/>
            <pc:sldMk cId="454827160" sldId="2076138469"/>
            <ac:spMk id="3" creationId="{F39D18C1-892E-774C-A583-DD3BE9301A12}"/>
          </ac:spMkLst>
        </pc:spChg>
        <pc:picChg chg="add mod">
          <ac:chgData name="Chris Mitchell" userId="7698eaff-15ef-4aaa-a9a1-be5b0bddb99a" providerId="ADAL" clId="{7ACC9585-ACDC-4453-93D4-9F5BCB829FB0}" dt="2021-10-15T14:46:32.581" v="688" actId="1076"/>
          <ac:picMkLst>
            <pc:docMk/>
            <pc:sldMk cId="454827160" sldId="2076138469"/>
            <ac:picMk id="4" creationId="{E30B19E8-9BE9-49E5-A0F2-88D9BC99C639}"/>
          </ac:picMkLst>
        </pc:picChg>
        <pc:picChg chg="del">
          <ac:chgData name="Chris Mitchell" userId="7698eaff-15ef-4aaa-a9a1-be5b0bddb99a" providerId="ADAL" clId="{7ACC9585-ACDC-4453-93D4-9F5BCB829FB0}" dt="2021-10-15T14:46:19.727" v="684" actId="478"/>
          <ac:picMkLst>
            <pc:docMk/>
            <pc:sldMk cId="454827160" sldId="2076138469"/>
            <ac:picMk id="5" creationId="{6A792778-6CC8-44EC-BDF5-012FC7D8B416}"/>
          </ac:picMkLst>
        </pc:picChg>
      </pc:sldChg>
      <pc:sldChg chg="addSp delSp modSp add mod ord">
        <pc:chgData name="Chris Mitchell" userId="7698eaff-15ef-4aaa-a9a1-be5b0bddb99a" providerId="ADAL" clId="{7ACC9585-ACDC-4453-93D4-9F5BCB829FB0}" dt="2021-10-21T14:04:20.007" v="10123" actId="20577"/>
        <pc:sldMkLst>
          <pc:docMk/>
          <pc:sldMk cId="637570947" sldId="2076138470"/>
        </pc:sldMkLst>
        <pc:spChg chg="mod">
          <ac:chgData name="Chris Mitchell" userId="7698eaff-15ef-4aaa-a9a1-be5b0bddb99a" providerId="ADAL" clId="{7ACC9585-ACDC-4453-93D4-9F5BCB829FB0}" dt="2021-10-15T14:47:04.622" v="701" actId="20577"/>
          <ac:spMkLst>
            <pc:docMk/>
            <pc:sldMk cId="637570947" sldId="2076138470"/>
            <ac:spMk id="2" creationId="{2731C5BF-2587-AA43-8D00-4B95D90A112D}"/>
          </ac:spMkLst>
        </pc:spChg>
        <pc:spChg chg="mod">
          <ac:chgData name="Chris Mitchell" userId="7698eaff-15ef-4aaa-a9a1-be5b0bddb99a" providerId="ADAL" clId="{7ACC9585-ACDC-4453-93D4-9F5BCB829FB0}" dt="2021-10-21T14:04:20.007" v="10123" actId="20577"/>
          <ac:spMkLst>
            <pc:docMk/>
            <pc:sldMk cId="637570947" sldId="2076138470"/>
            <ac:spMk id="3" creationId="{F39D18C1-892E-774C-A583-DD3BE9301A12}"/>
          </ac:spMkLst>
        </pc:spChg>
        <pc:picChg chg="del">
          <ac:chgData name="Chris Mitchell" userId="7698eaff-15ef-4aaa-a9a1-be5b0bddb99a" providerId="ADAL" clId="{7ACC9585-ACDC-4453-93D4-9F5BCB829FB0}" dt="2021-10-15T14:46:53.647" v="692" actId="478"/>
          <ac:picMkLst>
            <pc:docMk/>
            <pc:sldMk cId="637570947" sldId="2076138470"/>
            <ac:picMk id="4" creationId="{F02E5B33-24B1-4D89-8935-669DCC90D29A}"/>
          </ac:picMkLst>
        </pc:picChg>
        <pc:picChg chg="add mod">
          <ac:chgData name="Chris Mitchell" userId="7698eaff-15ef-4aaa-a9a1-be5b0bddb99a" providerId="ADAL" clId="{7ACC9585-ACDC-4453-93D4-9F5BCB829FB0}" dt="2021-10-15T14:47:00.616" v="696" actId="1076"/>
          <ac:picMkLst>
            <pc:docMk/>
            <pc:sldMk cId="637570947" sldId="2076138470"/>
            <ac:picMk id="6" creationId="{B3042B5A-AB4F-4F4F-8CBC-1FF8F83B2A7F}"/>
          </ac:picMkLst>
        </pc:picChg>
        <pc:picChg chg="add del">
          <ac:chgData name="Chris Mitchell" userId="7698eaff-15ef-4aaa-a9a1-be5b0bddb99a" providerId="ADAL" clId="{7ACC9585-ACDC-4453-93D4-9F5BCB829FB0}" dt="2021-10-15T14:52:49.028" v="1207" actId="478"/>
          <ac:picMkLst>
            <pc:docMk/>
            <pc:sldMk cId="637570947" sldId="2076138470"/>
            <ac:picMk id="8" creationId="{0B0F4B4B-09BF-4B1B-AA67-30FAF08801C2}"/>
          </ac:picMkLst>
        </pc:picChg>
      </pc:sldChg>
      <pc:sldChg chg="addSp delSp modSp add mod modNotesTx">
        <pc:chgData name="Chris Mitchell" userId="7698eaff-15ef-4aaa-a9a1-be5b0bddb99a" providerId="ADAL" clId="{7ACC9585-ACDC-4453-93D4-9F5BCB829FB0}" dt="2021-10-21T14:25:35.645" v="12158" actId="20577"/>
        <pc:sldMkLst>
          <pc:docMk/>
          <pc:sldMk cId="157794663" sldId="2076138471"/>
        </pc:sldMkLst>
        <pc:spChg chg="mod">
          <ac:chgData name="Chris Mitchell" userId="7698eaff-15ef-4aaa-a9a1-be5b0bddb99a" providerId="ADAL" clId="{7ACC9585-ACDC-4453-93D4-9F5BCB829FB0}" dt="2021-10-21T14:15:17.698" v="10194" actId="20577"/>
          <ac:spMkLst>
            <pc:docMk/>
            <pc:sldMk cId="157794663" sldId="2076138471"/>
            <ac:spMk id="2" creationId="{A532F90B-C85B-BB4C-AFA1-2BAE8CA1FAE5}"/>
          </ac:spMkLst>
        </pc:spChg>
        <pc:spChg chg="add mod">
          <ac:chgData name="Chris Mitchell" userId="7698eaff-15ef-4aaa-a9a1-be5b0bddb99a" providerId="ADAL" clId="{7ACC9585-ACDC-4453-93D4-9F5BCB829FB0}" dt="2021-10-15T14:54:16.143" v="1236" actId="20577"/>
          <ac:spMkLst>
            <pc:docMk/>
            <pc:sldMk cId="157794663" sldId="2076138471"/>
            <ac:spMk id="3" creationId="{A051E2F2-9FC3-47A5-AF45-65EB7D837E37}"/>
          </ac:spMkLst>
        </pc:spChg>
        <pc:spChg chg="add mod">
          <ac:chgData name="Chris Mitchell" userId="7698eaff-15ef-4aaa-a9a1-be5b0bddb99a" providerId="ADAL" clId="{7ACC9585-ACDC-4453-93D4-9F5BCB829FB0}" dt="2021-10-15T14:58:13.710" v="1337" actId="20577"/>
          <ac:spMkLst>
            <pc:docMk/>
            <pc:sldMk cId="157794663" sldId="2076138471"/>
            <ac:spMk id="5" creationId="{9AEC1152-AE7A-458D-AC90-27C7C6CE5A5D}"/>
          </ac:spMkLst>
        </pc:spChg>
        <pc:spChg chg="add mod">
          <ac:chgData name="Chris Mitchell" userId="7698eaff-15ef-4aaa-a9a1-be5b0bddb99a" providerId="ADAL" clId="{7ACC9585-ACDC-4453-93D4-9F5BCB829FB0}" dt="2021-10-15T14:57:22.556" v="1307" actId="14100"/>
          <ac:spMkLst>
            <pc:docMk/>
            <pc:sldMk cId="157794663" sldId="2076138471"/>
            <ac:spMk id="8" creationId="{8CA30B8E-081F-4A28-A470-88BD1C44653A}"/>
          </ac:spMkLst>
        </pc:spChg>
        <pc:spChg chg="mod">
          <ac:chgData name="Chris Mitchell" userId="7698eaff-15ef-4aaa-a9a1-be5b0bddb99a" providerId="ADAL" clId="{7ACC9585-ACDC-4453-93D4-9F5BCB829FB0}" dt="2021-10-15T14:53:20.879" v="1214" actId="1076"/>
          <ac:spMkLst>
            <pc:docMk/>
            <pc:sldMk cId="157794663" sldId="2076138471"/>
            <ac:spMk id="84" creationId="{03B53A63-CDBE-4E8C-A9E0-FD1382295773}"/>
          </ac:spMkLst>
        </pc:spChg>
        <pc:spChg chg="mod">
          <ac:chgData name="Chris Mitchell" userId="7698eaff-15ef-4aaa-a9a1-be5b0bddb99a" providerId="ADAL" clId="{7ACC9585-ACDC-4453-93D4-9F5BCB829FB0}" dt="2021-10-15T14:53:27.580" v="1215" actId="1076"/>
          <ac:spMkLst>
            <pc:docMk/>
            <pc:sldMk cId="157794663" sldId="2076138471"/>
            <ac:spMk id="86" creationId="{FE33C653-049C-4928-9AD6-439F19F641C8}"/>
          </ac:spMkLst>
        </pc:spChg>
        <pc:spChg chg="mod">
          <ac:chgData name="Chris Mitchell" userId="7698eaff-15ef-4aaa-a9a1-be5b0bddb99a" providerId="ADAL" clId="{7ACC9585-ACDC-4453-93D4-9F5BCB829FB0}" dt="2021-10-15T14:53:34.066" v="1216" actId="1076"/>
          <ac:spMkLst>
            <pc:docMk/>
            <pc:sldMk cId="157794663" sldId="2076138471"/>
            <ac:spMk id="88" creationId="{32602323-2C3D-44FF-8677-2749DC2B4EC8}"/>
          </ac:spMkLst>
        </pc:spChg>
        <pc:spChg chg="del">
          <ac:chgData name="Chris Mitchell" userId="7698eaff-15ef-4aaa-a9a1-be5b0bddb99a" providerId="ADAL" clId="{7ACC9585-ACDC-4453-93D4-9F5BCB829FB0}" dt="2021-10-15T14:53:08.598" v="1212" actId="478"/>
          <ac:spMkLst>
            <pc:docMk/>
            <pc:sldMk cId="157794663" sldId="2076138471"/>
            <ac:spMk id="97" creationId="{40CEE526-4FF4-4EDC-BBB5-67969D9FEC3D}"/>
          </ac:spMkLst>
        </pc:spChg>
        <pc:spChg chg="del">
          <ac:chgData name="Chris Mitchell" userId="7698eaff-15ef-4aaa-a9a1-be5b0bddb99a" providerId="ADAL" clId="{7ACC9585-ACDC-4453-93D4-9F5BCB829FB0}" dt="2021-10-15T14:53:05.396" v="1211" actId="478"/>
          <ac:spMkLst>
            <pc:docMk/>
            <pc:sldMk cId="157794663" sldId="2076138471"/>
            <ac:spMk id="99" creationId="{7DD2EA85-E8A9-47A5-B7C5-028D5B3112EA}"/>
          </ac:spMkLst>
        </pc:spChg>
        <pc:spChg chg="del mod">
          <ac:chgData name="Chris Mitchell" userId="7698eaff-15ef-4aaa-a9a1-be5b0bddb99a" providerId="ADAL" clId="{7ACC9585-ACDC-4453-93D4-9F5BCB829FB0}" dt="2021-10-15T14:53:02.861" v="1210" actId="478"/>
          <ac:spMkLst>
            <pc:docMk/>
            <pc:sldMk cId="157794663" sldId="2076138471"/>
            <ac:spMk id="101" creationId="{FC336980-A9A9-4632-98DE-E9919F229628}"/>
          </ac:spMkLst>
        </pc:spChg>
        <pc:spChg chg="del">
          <ac:chgData name="Chris Mitchell" userId="7698eaff-15ef-4aaa-a9a1-be5b0bddb99a" providerId="ADAL" clId="{7ACC9585-ACDC-4453-93D4-9F5BCB829FB0}" dt="2021-10-15T14:53:12.974" v="1213" actId="478"/>
          <ac:spMkLst>
            <pc:docMk/>
            <pc:sldMk cId="157794663" sldId="2076138471"/>
            <ac:spMk id="105" creationId="{D1CA5AAA-E135-4749-92C3-C20BA585F995}"/>
          </ac:spMkLst>
        </pc:spChg>
        <pc:grpChg chg="mod">
          <ac:chgData name="Chris Mitchell" userId="7698eaff-15ef-4aaa-a9a1-be5b0bddb99a" providerId="ADAL" clId="{7ACC9585-ACDC-4453-93D4-9F5BCB829FB0}" dt="2021-10-15T14:53:20.879" v="1214" actId="1076"/>
          <ac:grpSpMkLst>
            <pc:docMk/>
            <pc:sldMk cId="157794663" sldId="2076138471"/>
            <ac:grpSpMk id="43" creationId="{6AD15DBE-00D3-5B47-BA43-3A2F873E0273}"/>
          </ac:grpSpMkLst>
        </pc:grpChg>
        <pc:grpChg chg="mod">
          <ac:chgData name="Chris Mitchell" userId="7698eaff-15ef-4aaa-a9a1-be5b0bddb99a" providerId="ADAL" clId="{7ACC9585-ACDC-4453-93D4-9F5BCB829FB0}" dt="2021-10-15T14:53:27.580" v="1215" actId="1076"/>
          <ac:grpSpMkLst>
            <pc:docMk/>
            <pc:sldMk cId="157794663" sldId="2076138471"/>
            <ac:grpSpMk id="48" creationId="{10D59015-1A07-2644-8804-226C8225BC26}"/>
          </ac:grpSpMkLst>
        </pc:grpChg>
        <pc:grpChg chg="mod">
          <ac:chgData name="Chris Mitchell" userId="7698eaff-15ef-4aaa-a9a1-be5b0bddb99a" providerId="ADAL" clId="{7ACC9585-ACDC-4453-93D4-9F5BCB829FB0}" dt="2021-10-15T14:53:34.066" v="1216" actId="1076"/>
          <ac:grpSpMkLst>
            <pc:docMk/>
            <pc:sldMk cId="157794663" sldId="2076138471"/>
            <ac:grpSpMk id="59" creationId="{80E0C68D-C8C0-4640-A581-FF69BA50F10C}"/>
          </ac:grpSpMkLst>
        </pc:grpChg>
        <pc:picChg chg="mod">
          <ac:chgData name="Chris Mitchell" userId="7698eaff-15ef-4aaa-a9a1-be5b0bddb99a" providerId="ADAL" clId="{7ACC9585-ACDC-4453-93D4-9F5BCB829FB0}" dt="2021-10-15T14:53:20.879" v="1214" actId="1076"/>
          <ac:picMkLst>
            <pc:docMk/>
            <pc:sldMk cId="157794663" sldId="2076138471"/>
            <ac:picMk id="4" creationId="{91924BFA-219A-4A6B-924D-493B1000F8D0}"/>
          </ac:picMkLst>
        </pc:picChg>
        <pc:picChg chg="mod">
          <ac:chgData name="Chris Mitchell" userId="7698eaff-15ef-4aaa-a9a1-be5b0bddb99a" providerId="ADAL" clId="{7ACC9585-ACDC-4453-93D4-9F5BCB829FB0}" dt="2021-10-15T14:53:27.580" v="1215" actId="1076"/>
          <ac:picMkLst>
            <pc:docMk/>
            <pc:sldMk cId="157794663" sldId="2076138471"/>
            <ac:picMk id="7" creationId="{8F88C024-F4E8-4534-8268-62F5D235D26D}"/>
          </ac:picMkLst>
        </pc:picChg>
        <pc:picChg chg="add mod">
          <ac:chgData name="Chris Mitchell" userId="7698eaff-15ef-4aaa-a9a1-be5b0bddb99a" providerId="ADAL" clId="{7ACC9585-ACDC-4453-93D4-9F5BCB829FB0}" dt="2021-10-15T14:56:06.861" v="1271" actId="1076"/>
          <ac:picMkLst>
            <pc:docMk/>
            <pc:sldMk cId="157794663" sldId="2076138471"/>
            <ac:picMk id="10" creationId="{04AD5DC5-AB12-406D-B190-C131AFFEBFB2}"/>
          </ac:picMkLst>
        </pc:picChg>
        <pc:picChg chg="mod">
          <ac:chgData name="Chris Mitchell" userId="7698eaff-15ef-4aaa-a9a1-be5b0bddb99a" providerId="ADAL" clId="{7ACC9585-ACDC-4453-93D4-9F5BCB829FB0}" dt="2021-10-15T14:53:34.066" v="1216" actId="1076"/>
          <ac:picMkLst>
            <pc:docMk/>
            <pc:sldMk cId="157794663" sldId="2076138471"/>
            <ac:picMk id="11" creationId="{6129159F-0996-4319-9411-287519B3F3A6}"/>
          </ac:picMkLst>
        </pc:picChg>
        <pc:picChg chg="add mod">
          <ac:chgData name="Chris Mitchell" userId="7698eaff-15ef-4aaa-a9a1-be5b0bddb99a" providerId="ADAL" clId="{7ACC9585-ACDC-4453-93D4-9F5BCB829FB0}" dt="2021-10-15T14:56:14.715" v="1273" actId="1076"/>
          <ac:picMkLst>
            <pc:docMk/>
            <pc:sldMk cId="157794663" sldId="2076138471"/>
            <ac:picMk id="12" creationId="{3E2E4B2C-2416-4C60-9D3D-5A936F02D74C}"/>
          </ac:picMkLst>
        </pc:picChg>
        <pc:picChg chg="add mod">
          <ac:chgData name="Chris Mitchell" userId="7698eaff-15ef-4aaa-a9a1-be5b0bddb99a" providerId="ADAL" clId="{7ACC9585-ACDC-4453-93D4-9F5BCB829FB0}" dt="2021-10-15T14:57:43.455" v="1331" actId="1076"/>
          <ac:picMkLst>
            <pc:docMk/>
            <pc:sldMk cId="157794663" sldId="2076138471"/>
            <ac:picMk id="13" creationId="{652762F4-F29E-458A-A6AD-751E940797EF}"/>
          </ac:picMkLst>
        </pc:picChg>
        <pc:picChg chg="add mod">
          <ac:chgData name="Chris Mitchell" userId="7698eaff-15ef-4aaa-a9a1-be5b0bddb99a" providerId="ADAL" clId="{7ACC9585-ACDC-4453-93D4-9F5BCB829FB0}" dt="2021-10-15T14:58:32.766" v="1338" actId="1076"/>
          <ac:picMkLst>
            <pc:docMk/>
            <pc:sldMk cId="157794663" sldId="2076138471"/>
            <ac:picMk id="14" creationId="{A2630A9B-EDA4-4916-BC48-15A249F2D580}"/>
          </ac:picMkLst>
        </pc:picChg>
        <pc:picChg chg="add mod">
          <ac:chgData name="Chris Mitchell" userId="7698eaff-15ef-4aaa-a9a1-be5b0bddb99a" providerId="ADAL" clId="{7ACC9585-ACDC-4453-93D4-9F5BCB829FB0}" dt="2021-10-15T14:58:37.614" v="1339" actId="1076"/>
          <ac:picMkLst>
            <pc:docMk/>
            <pc:sldMk cId="157794663" sldId="2076138471"/>
            <ac:picMk id="15" creationId="{D07055F0-BC65-4FC9-BA34-91CB2FA5D324}"/>
          </ac:picMkLst>
        </pc:picChg>
        <pc:picChg chg="add mod">
          <ac:chgData name="Chris Mitchell" userId="7698eaff-15ef-4aaa-a9a1-be5b0bddb99a" providerId="ADAL" clId="{7ACC9585-ACDC-4453-93D4-9F5BCB829FB0}" dt="2021-10-15T14:58:42.321" v="1340" actId="1076"/>
          <ac:picMkLst>
            <pc:docMk/>
            <pc:sldMk cId="157794663" sldId="2076138471"/>
            <ac:picMk id="16" creationId="{F74B5E41-5C8A-4242-8739-91C298BF3C5C}"/>
          </ac:picMkLst>
        </pc:picChg>
      </pc:sldChg>
      <pc:sldChg chg="addSp delSp modSp add mod ord modShow">
        <pc:chgData name="Chris Mitchell" userId="7698eaff-15ef-4aaa-a9a1-be5b0bddb99a" providerId="ADAL" clId="{7ACC9585-ACDC-4453-93D4-9F5BCB829FB0}" dt="2021-10-21T17:41:13.126" v="12853" actId="729"/>
        <pc:sldMkLst>
          <pc:docMk/>
          <pc:sldMk cId="1180232696" sldId="2076138472"/>
        </pc:sldMkLst>
        <pc:spChg chg="mod">
          <ac:chgData name="Chris Mitchell" userId="7698eaff-15ef-4aaa-a9a1-be5b0bddb99a" providerId="ADAL" clId="{7ACC9585-ACDC-4453-93D4-9F5BCB829FB0}" dt="2021-10-15T18:06:52.492" v="3086" actId="20577"/>
          <ac:spMkLst>
            <pc:docMk/>
            <pc:sldMk cId="1180232696" sldId="2076138472"/>
            <ac:spMk id="2" creationId="{A532F90B-C85B-BB4C-AFA1-2BAE8CA1FAE5}"/>
          </ac:spMkLst>
        </pc:spChg>
        <pc:spChg chg="del">
          <ac:chgData name="Chris Mitchell" userId="7698eaff-15ef-4aaa-a9a1-be5b0bddb99a" providerId="ADAL" clId="{7ACC9585-ACDC-4453-93D4-9F5BCB829FB0}" dt="2021-10-15T18:06:40.592" v="3051" actId="478"/>
          <ac:spMkLst>
            <pc:docMk/>
            <pc:sldMk cId="1180232696" sldId="2076138472"/>
            <ac:spMk id="3" creationId="{A051E2F2-9FC3-47A5-AF45-65EB7D837E37}"/>
          </ac:spMkLst>
        </pc:spChg>
        <pc:spChg chg="del">
          <ac:chgData name="Chris Mitchell" userId="7698eaff-15ef-4aaa-a9a1-be5b0bddb99a" providerId="ADAL" clId="{7ACC9585-ACDC-4453-93D4-9F5BCB829FB0}" dt="2021-10-15T18:06:40.592" v="3051" actId="478"/>
          <ac:spMkLst>
            <pc:docMk/>
            <pc:sldMk cId="1180232696" sldId="2076138472"/>
            <ac:spMk id="5" creationId="{9AEC1152-AE7A-458D-AC90-27C7C6CE5A5D}"/>
          </ac:spMkLst>
        </pc:spChg>
        <pc:spChg chg="del">
          <ac:chgData name="Chris Mitchell" userId="7698eaff-15ef-4aaa-a9a1-be5b0bddb99a" providerId="ADAL" clId="{7ACC9585-ACDC-4453-93D4-9F5BCB829FB0}" dt="2021-10-15T18:06:40.592" v="3051" actId="478"/>
          <ac:spMkLst>
            <pc:docMk/>
            <pc:sldMk cId="1180232696" sldId="2076138472"/>
            <ac:spMk id="8" creationId="{8CA30B8E-081F-4A28-A470-88BD1C44653A}"/>
          </ac:spMkLst>
        </pc:spChg>
        <pc:spChg chg="mod">
          <ac:chgData name="Chris Mitchell" userId="7698eaff-15ef-4aaa-a9a1-be5b0bddb99a" providerId="ADAL" clId="{7ACC9585-ACDC-4453-93D4-9F5BCB829FB0}" dt="2021-10-15T18:07:07.853" v="3087"/>
          <ac:spMkLst>
            <pc:docMk/>
            <pc:sldMk cId="1180232696" sldId="2076138472"/>
            <ac:spMk id="34" creationId="{F571D389-E9E3-49C4-8A66-3F27F1FACD46}"/>
          </ac:spMkLst>
        </pc:spChg>
        <pc:spChg chg="mod">
          <ac:chgData name="Chris Mitchell" userId="7698eaff-15ef-4aaa-a9a1-be5b0bddb99a" providerId="ADAL" clId="{7ACC9585-ACDC-4453-93D4-9F5BCB829FB0}" dt="2021-10-15T18:07:07.853" v="3087"/>
          <ac:spMkLst>
            <pc:docMk/>
            <pc:sldMk cId="1180232696" sldId="2076138472"/>
            <ac:spMk id="35" creationId="{4D776848-998A-429B-8ACD-EA0860EF6EF7}"/>
          </ac:spMkLst>
        </pc:spChg>
        <pc:spChg chg="mod">
          <ac:chgData name="Chris Mitchell" userId="7698eaff-15ef-4aaa-a9a1-be5b0bddb99a" providerId="ADAL" clId="{7ACC9585-ACDC-4453-93D4-9F5BCB829FB0}" dt="2021-10-15T18:07:07.853" v="3087"/>
          <ac:spMkLst>
            <pc:docMk/>
            <pc:sldMk cId="1180232696" sldId="2076138472"/>
            <ac:spMk id="36" creationId="{A14618C6-EDBC-4EA6-84CA-C5B2AB18E5F7}"/>
          </ac:spMkLst>
        </pc:spChg>
        <pc:spChg chg="mod">
          <ac:chgData name="Chris Mitchell" userId="7698eaff-15ef-4aaa-a9a1-be5b0bddb99a" providerId="ADAL" clId="{7ACC9585-ACDC-4453-93D4-9F5BCB829FB0}" dt="2021-10-15T18:07:07.853" v="3087"/>
          <ac:spMkLst>
            <pc:docMk/>
            <pc:sldMk cId="1180232696" sldId="2076138472"/>
            <ac:spMk id="37" creationId="{71CD28CC-065B-4B9B-B824-D789F7AAD3EA}"/>
          </ac:spMkLst>
        </pc:spChg>
        <pc:spChg chg="mod">
          <ac:chgData name="Chris Mitchell" userId="7698eaff-15ef-4aaa-a9a1-be5b0bddb99a" providerId="ADAL" clId="{7ACC9585-ACDC-4453-93D4-9F5BCB829FB0}" dt="2021-10-15T18:07:07.853" v="3087"/>
          <ac:spMkLst>
            <pc:docMk/>
            <pc:sldMk cId="1180232696" sldId="2076138472"/>
            <ac:spMk id="39" creationId="{58CD39AD-341F-41B3-9029-BAC819D67070}"/>
          </ac:spMkLst>
        </pc:spChg>
        <pc:spChg chg="mod">
          <ac:chgData name="Chris Mitchell" userId="7698eaff-15ef-4aaa-a9a1-be5b0bddb99a" providerId="ADAL" clId="{7ACC9585-ACDC-4453-93D4-9F5BCB829FB0}" dt="2021-10-15T18:07:07.853" v="3087"/>
          <ac:spMkLst>
            <pc:docMk/>
            <pc:sldMk cId="1180232696" sldId="2076138472"/>
            <ac:spMk id="49" creationId="{4B094FD3-C120-4238-B1D4-7C1A1931777A}"/>
          </ac:spMkLst>
        </pc:spChg>
        <pc:spChg chg="mod">
          <ac:chgData name="Chris Mitchell" userId="7698eaff-15ef-4aaa-a9a1-be5b0bddb99a" providerId="ADAL" clId="{7ACC9585-ACDC-4453-93D4-9F5BCB829FB0}" dt="2021-10-15T18:07:07.853" v="3087"/>
          <ac:spMkLst>
            <pc:docMk/>
            <pc:sldMk cId="1180232696" sldId="2076138472"/>
            <ac:spMk id="52" creationId="{98FD9DFD-1331-4D3F-97DF-94AE948B831A}"/>
          </ac:spMkLst>
        </pc:spChg>
        <pc:spChg chg="mod">
          <ac:chgData name="Chris Mitchell" userId="7698eaff-15ef-4aaa-a9a1-be5b0bddb99a" providerId="ADAL" clId="{7ACC9585-ACDC-4453-93D4-9F5BCB829FB0}" dt="2021-10-15T18:07:07.853" v="3087"/>
          <ac:spMkLst>
            <pc:docMk/>
            <pc:sldMk cId="1180232696" sldId="2076138472"/>
            <ac:spMk id="53" creationId="{8DDB730D-F6CB-4DA2-A1D5-A3681F6C7691}"/>
          </ac:spMkLst>
        </pc:spChg>
        <pc:spChg chg="mod">
          <ac:chgData name="Chris Mitchell" userId="7698eaff-15ef-4aaa-a9a1-be5b0bddb99a" providerId="ADAL" clId="{7ACC9585-ACDC-4453-93D4-9F5BCB829FB0}" dt="2021-10-15T18:07:07.853" v="3087"/>
          <ac:spMkLst>
            <pc:docMk/>
            <pc:sldMk cId="1180232696" sldId="2076138472"/>
            <ac:spMk id="54" creationId="{C6F4BF87-1CEB-4852-B239-8A0E36D7D16F}"/>
          </ac:spMkLst>
        </pc:spChg>
        <pc:spChg chg="mod">
          <ac:chgData name="Chris Mitchell" userId="7698eaff-15ef-4aaa-a9a1-be5b0bddb99a" providerId="ADAL" clId="{7ACC9585-ACDC-4453-93D4-9F5BCB829FB0}" dt="2021-10-15T18:07:07.853" v="3087"/>
          <ac:spMkLst>
            <pc:docMk/>
            <pc:sldMk cId="1180232696" sldId="2076138472"/>
            <ac:spMk id="55" creationId="{8E6E6EEE-367C-4E3B-B939-41E7CF425E17}"/>
          </ac:spMkLst>
        </pc:spChg>
        <pc:spChg chg="mod">
          <ac:chgData name="Chris Mitchell" userId="7698eaff-15ef-4aaa-a9a1-be5b0bddb99a" providerId="ADAL" clId="{7ACC9585-ACDC-4453-93D4-9F5BCB829FB0}" dt="2021-10-15T18:07:07.853" v="3087"/>
          <ac:spMkLst>
            <pc:docMk/>
            <pc:sldMk cId="1180232696" sldId="2076138472"/>
            <ac:spMk id="56" creationId="{EDC566F6-3494-44FE-BC34-5C72B813B865}"/>
          </ac:spMkLst>
        </pc:spChg>
        <pc:spChg chg="mod">
          <ac:chgData name="Chris Mitchell" userId="7698eaff-15ef-4aaa-a9a1-be5b0bddb99a" providerId="ADAL" clId="{7ACC9585-ACDC-4453-93D4-9F5BCB829FB0}" dt="2021-10-15T18:07:07.853" v="3087"/>
          <ac:spMkLst>
            <pc:docMk/>
            <pc:sldMk cId="1180232696" sldId="2076138472"/>
            <ac:spMk id="57" creationId="{FDC660B1-59A0-459F-99AC-CA23A0CB7085}"/>
          </ac:spMkLst>
        </pc:spChg>
        <pc:spChg chg="mod">
          <ac:chgData name="Chris Mitchell" userId="7698eaff-15ef-4aaa-a9a1-be5b0bddb99a" providerId="ADAL" clId="{7ACC9585-ACDC-4453-93D4-9F5BCB829FB0}" dt="2021-10-15T18:07:07.853" v="3087"/>
          <ac:spMkLst>
            <pc:docMk/>
            <pc:sldMk cId="1180232696" sldId="2076138472"/>
            <ac:spMk id="60" creationId="{FDA825A1-0CA8-4E83-8853-6AED96A876CA}"/>
          </ac:spMkLst>
        </pc:spChg>
        <pc:spChg chg="mod">
          <ac:chgData name="Chris Mitchell" userId="7698eaff-15ef-4aaa-a9a1-be5b0bddb99a" providerId="ADAL" clId="{7ACC9585-ACDC-4453-93D4-9F5BCB829FB0}" dt="2021-10-15T18:07:07.853" v="3087"/>
          <ac:spMkLst>
            <pc:docMk/>
            <pc:sldMk cId="1180232696" sldId="2076138472"/>
            <ac:spMk id="63" creationId="{F15ACB13-A0FE-4F34-874C-AE331937A1F8}"/>
          </ac:spMkLst>
        </pc:spChg>
        <pc:spChg chg="mod">
          <ac:chgData name="Chris Mitchell" userId="7698eaff-15ef-4aaa-a9a1-be5b0bddb99a" providerId="ADAL" clId="{7ACC9585-ACDC-4453-93D4-9F5BCB829FB0}" dt="2021-10-15T18:07:07.853" v="3087"/>
          <ac:spMkLst>
            <pc:docMk/>
            <pc:sldMk cId="1180232696" sldId="2076138472"/>
            <ac:spMk id="64" creationId="{D4AFA102-A952-4C92-B50A-37C61E33FB45}"/>
          </ac:spMkLst>
        </pc:spChg>
        <pc:spChg chg="mod">
          <ac:chgData name="Chris Mitchell" userId="7698eaff-15ef-4aaa-a9a1-be5b0bddb99a" providerId="ADAL" clId="{7ACC9585-ACDC-4453-93D4-9F5BCB829FB0}" dt="2021-10-15T18:07:07.853" v="3087"/>
          <ac:spMkLst>
            <pc:docMk/>
            <pc:sldMk cId="1180232696" sldId="2076138472"/>
            <ac:spMk id="67" creationId="{4F521644-8B4B-4DA5-A760-85B36689366B}"/>
          </ac:spMkLst>
        </pc:spChg>
        <pc:spChg chg="mod">
          <ac:chgData name="Chris Mitchell" userId="7698eaff-15ef-4aaa-a9a1-be5b0bddb99a" providerId="ADAL" clId="{7ACC9585-ACDC-4453-93D4-9F5BCB829FB0}" dt="2021-10-15T18:07:07.853" v="3087"/>
          <ac:spMkLst>
            <pc:docMk/>
            <pc:sldMk cId="1180232696" sldId="2076138472"/>
            <ac:spMk id="68" creationId="{AB702D6B-A71F-44B2-9728-EF8459817322}"/>
          </ac:spMkLst>
        </pc:spChg>
        <pc:spChg chg="mod">
          <ac:chgData name="Chris Mitchell" userId="7698eaff-15ef-4aaa-a9a1-be5b0bddb99a" providerId="ADAL" clId="{7ACC9585-ACDC-4453-93D4-9F5BCB829FB0}" dt="2021-10-15T18:07:07.853" v="3087"/>
          <ac:spMkLst>
            <pc:docMk/>
            <pc:sldMk cId="1180232696" sldId="2076138472"/>
            <ac:spMk id="69" creationId="{D6ACFDBB-82A8-4827-8185-174C44D55B64}"/>
          </ac:spMkLst>
        </pc:spChg>
        <pc:spChg chg="mod">
          <ac:chgData name="Chris Mitchell" userId="7698eaff-15ef-4aaa-a9a1-be5b0bddb99a" providerId="ADAL" clId="{7ACC9585-ACDC-4453-93D4-9F5BCB829FB0}" dt="2021-10-15T18:07:07.853" v="3087"/>
          <ac:spMkLst>
            <pc:docMk/>
            <pc:sldMk cId="1180232696" sldId="2076138472"/>
            <ac:spMk id="72" creationId="{1CC52779-B8C1-4426-A0FD-5BA3CB0273FA}"/>
          </ac:spMkLst>
        </pc:spChg>
        <pc:spChg chg="mod">
          <ac:chgData name="Chris Mitchell" userId="7698eaff-15ef-4aaa-a9a1-be5b0bddb99a" providerId="ADAL" clId="{7ACC9585-ACDC-4453-93D4-9F5BCB829FB0}" dt="2021-10-15T18:07:07.853" v="3087"/>
          <ac:spMkLst>
            <pc:docMk/>
            <pc:sldMk cId="1180232696" sldId="2076138472"/>
            <ac:spMk id="73" creationId="{C728137D-8822-495A-98B6-D4FD83B3E2D5}"/>
          </ac:spMkLst>
        </pc:spChg>
        <pc:spChg chg="mod">
          <ac:chgData name="Chris Mitchell" userId="7698eaff-15ef-4aaa-a9a1-be5b0bddb99a" providerId="ADAL" clId="{7ACC9585-ACDC-4453-93D4-9F5BCB829FB0}" dt="2021-10-15T18:07:07.853" v="3087"/>
          <ac:spMkLst>
            <pc:docMk/>
            <pc:sldMk cId="1180232696" sldId="2076138472"/>
            <ac:spMk id="74" creationId="{4FCDD1DA-9B59-47CC-8AD1-C5F8F45E81C0}"/>
          </ac:spMkLst>
        </pc:spChg>
        <pc:spChg chg="mod">
          <ac:chgData name="Chris Mitchell" userId="7698eaff-15ef-4aaa-a9a1-be5b0bddb99a" providerId="ADAL" clId="{7ACC9585-ACDC-4453-93D4-9F5BCB829FB0}" dt="2021-10-15T18:07:07.853" v="3087"/>
          <ac:spMkLst>
            <pc:docMk/>
            <pc:sldMk cId="1180232696" sldId="2076138472"/>
            <ac:spMk id="75" creationId="{40B3C117-324B-4DCC-92D1-72118C34602C}"/>
          </ac:spMkLst>
        </pc:spChg>
        <pc:spChg chg="mod">
          <ac:chgData name="Chris Mitchell" userId="7698eaff-15ef-4aaa-a9a1-be5b0bddb99a" providerId="ADAL" clId="{7ACC9585-ACDC-4453-93D4-9F5BCB829FB0}" dt="2021-10-15T18:07:07.853" v="3087"/>
          <ac:spMkLst>
            <pc:docMk/>
            <pc:sldMk cId="1180232696" sldId="2076138472"/>
            <ac:spMk id="76" creationId="{49E22D21-D251-4D37-B92B-EE94AEC2DB9C}"/>
          </ac:spMkLst>
        </pc:spChg>
        <pc:spChg chg="mod">
          <ac:chgData name="Chris Mitchell" userId="7698eaff-15ef-4aaa-a9a1-be5b0bddb99a" providerId="ADAL" clId="{7ACC9585-ACDC-4453-93D4-9F5BCB829FB0}" dt="2021-10-15T18:07:07.853" v="3087"/>
          <ac:spMkLst>
            <pc:docMk/>
            <pc:sldMk cId="1180232696" sldId="2076138472"/>
            <ac:spMk id="77" creationId="{8FA86C57-B6EA-461B-9E5B-C2AD2C90B07A}"/>
          </ac:spMkLst>
        </pc:spChg>
        <pc:spChg chg="del">
          <ac:chgData name="Chris Mitchell" userId="7698eaff-15ef-4aaa-a9a1-be5b0bddb99a" providerId="ADAL" clId="{7ACC9585-ACDC-4453-93D4-9F5BCB829FB0}" dt="2021-10-15T18:06:40.592" v="3051" actId="478"/>
          <ac:spMkLst>
            <pc:docMk/>
            <pc:sldMk cId="1180232696" sldId="2076138472"/>
            <ac:spMk id="78" creationId="{23C0A06E-E2AB-4C71-B5AF-5457EEA13C83}"/>
          </ac:spMkLst>
        </pc:spChg>
        <pc:spChg chg="mod">
          <ac:chgData name="Chris Mitchell" userId="7698eaff-15ef-4aaa-a9a1-be5b0bddb99a" providerId="ADAL" clId="{7ACC9585-ACDC-4453-93D4-9F5BCB829FB0}" dt="2021-10-15T18:07:07.853" v="3087"/>
          <ac:spMkLst>
            <pc:docMk/>
            <pc:sldMk cId="1180232696" sldId="2076138472"/>
            <ac:spMk id="79" creationId="{5D60745E-8DC5-4BB8-AAB7-71179C1AFCE0}"/>
          </ac:spMkLst>
        </pc:spChg>
        <pc:spChg chg="mod">
          <ac:chgData name="Chris Mitchell" userId="7698eaff-15ef-4aaa-a9a1-be5b0bddb99a" providerId="ADAL" clId="{7ACC9585-ACDC-4453-93D4-9F5BCB829FB0}" dt="2021-10-15T18:07:07.853" v="3087"/>
          <ac:spMkLst>
            <pc:docMk/>
            <pc:sldMk cId="1180232696" sldId="2076138472"/>
            <ac:spMk id="80" creationId="{5ED567CD-E6BB-4F04-9145-C83FA3FFBAAF}"/>
          </ac:spMkLst>
        </pc:spChg>
        <pc:spChg chg="mod">
          <ac:chgData name="Chris Mitchell" userId="7698eaff-15ef-4aaa-a9a1-be5b0bddb99a" providerId="ADAL" clId="{7ACC9585-ACDC-4453-93D4-9F5BCB829FB0}" dt="2021-10-15T18:07:07.853" v="3087"/>
          <ac:spMkLst>
            <pc:docMk/>
            <pc:sldMk cId="1180232696" sldId="2076138472"/>
            <ac:spMk id="81" creationId="{E9997E8B-2852-4B73-9B74-0041DF895CF1}"/>
          </ac:spMkLst>
        </pc:spChg>
        <pc:spChg chg="mod">
          <ac:chgData name="Chris Mitchell" userId="7698eaff-15ef-4aaa-a9a1-be5b0bddb99a" providerId="ADAL" clId="{7ACC9585-ACDC-4453-93D4-9F5BCB829FB0}" dt="2021-10-15T18:07:07.853" v="3087"/>
          <ac:spMkLst>
            <pc:docMk/>
            <pc:sldMk cId="1180232696" sldId="2076138472"/>
            <ac:spMk id="82" creationId="{0FD388C3-6644-4A17-A14E-36096448FD66}"/>
          </ac:spMkLst>
        </pc:spChg>
        <pc:spChg chg="del">
          <ac:chgData name="Chris Mitchell" userId="7698eaff-15ef-4aaa-a9a1-be5b0bddb99a" providerId="ADAL" clId="{7ACC9585-ACDC-4453-93D4-9F5BCB829FB0}" dt="2021-10-15T18:06:40.592" v="3051" actId="478"/>
          <ac:spMkLst>
            <pc:docMk/>
            <pc:sldMk cId="1180232696" sldId="2076138472"/>
            <ac:spMk id="84" creationId="{03B53A63-CDBE-4E8C-A9E0-FD1382295773}"/>
          </ac:spMkLst>
        </pc:spChg>
        <pc:spChg chg="del">
          <ac:chgData name="Chris Mitchell" userId="7698eaff-15ef-4aaa-a9a1-be5b0bddb99a" providerId="ADAL" clId="{7ACC9585-ACDC-4453-93D4-9F5BCB829FB0}" dt="2021-10-15T18:06:40.592" v="3051" actId="478"/>
          <ac:spMkLst>
            <pc:docMk/>
            <pc:sldMk cId="1180232696" sldId="2076138472"/>
            <ac:spMk id="86" creationId="{FE33C653-049C-4928-9AD6-439F19F641C8}"/>
          </ac:spMkLst>
        </pc:spChg>
        <pc:spChg chg="mod">
          <ac:chgData name="Chris Mitchell" userId="7698eaff-15ef-4aaa-a9a1-be5b0bddb99a" providerId="ADAL" clId="{7ACC9585-ACDC-4453-93D4-9F5BCB829FB0}" dt="2021-10-15T18:07:07.853" v="3087"/>
          <ac:spMkLst>
            <pc:docMk/>
            <pc:sldMk cId="1180232696" sldId="2076138472"/>
            <ac:spMk id="87" creationId="{B13A2F4D-95D1-41FC-B7FA-9BA6B43F40F9}"/>
          </ac:spMkLst>
        </pc:spChg>
        <pc:spChg chg="del">
          <ac:chgData name="Chris Mitchell" userId="7698eaff-15ef-4aaa-a9a1-be5b0bddb99a" providerId="ADAL" clId="{7ACC9585-ACDC-4453-93D4-9F5BCB829FB0}" dt="2021-10-15T18:06:40.592" v="3051" actId="478"/>
          <ac:spMkLst>
            <pc:docMk/>
            <pc:sldMk cId="1180232696" sldId="2076138472"/>
            <ac:spMk id="88" creationId="{32602323-2C3D-44FF-8677-2749DC2B4EC8}"/>
          </ac:spMkLst>
        </pc:spChg>
        <pc:spChg chg="mod">
          <ac:chgData name="Chris Mitchell" userId="7698eaff-15ef-4aaa-a9a1-be5b0bddb99a" providerId="ADAL" clId="{7ACC9585-ACDC-4453-93D4-9F5BCB829FB0}" dt="2021-10-15T18:07:07.853" v="3087"/>
          <ac:spMkLst>
            <pc:docMk/>
            <pc:sldMk cId="1180232696" sldId="2076138472"/>
            <ac:spMk id="89" creationId="{BCFCEC2B-9C65-4AAA-A033-F59289762665}"/>
          </ac:spMkLst>
        </pc:spChg>
        <pc:spChg chg="mod">
          <ac:chgData name="Chris Mitchell" userId="7698eaff-15ef-4aaa-a9a1-be5b0bddb99a" providerId="ADAL" clId="{7ACC9585-ACDC-4453-93D4-9F5BCB829FB0}" dt="2021-10-15T18:07:07.853" v="3087"/>
          <ac:spMkLst>
            <pc:docMk/>
            <pc:sldMk cId="1180232696" sldId="2076138472"/>
            <ac:spMk id="90" creationId="{6A2EB7D4-00D5-44AB-981A-928465F5252F}"/>
          </ac:spMkLst>
        </pc:spChg>
        <pc:spChg chg="add mod">
          <ac:chgData name="Chris Mitchell" userId="7698eaff-15ef-4aaa-a9a1-be5b0bddb99a" providerId="ADAL" clId="{7ACC9585-ACDC-4453-93D4-9F5BCB829FB0}" dt="2021-10-15T18:07:07.853" v="3087"/>
          <ac:spMkLst>
            <pc:docMk/>
            <pc:sldMk cId="1180232696" sldId="2076138472"/>
            <ac:spMk id="93" creationId="{7E9F4FF7-DAB3-4D15-A6B7-EDAE6C8BCA07}"/>
          </ac:spMkLst>
        </pc:spChg>
        <pc:spChg chg="add mod">
          <ac:chgData name="Chris Mitchell" userId="7698eaff-15ef-4aaa-a9a1-be5b0bddb99a" providerId="ADAL" clId="{7ACC9585-ACDC-4453-93D4-9F5BCB829FB0}" dt="2021-10-15T18:07:07.853" v="3087"/>
          <ac:spMkLst>
            <pc:docMk/>
            <pc:sldMk cId="1180232696" sldId="2076138472"/>
            <ac:spMk id="94" creationId="{C0B94DE5-B85F-4982-B964-9DE07F8210B9}"/>
          </ac:spMkLst>
        </pc:spChg>
        <pc:spChg chg="add mod">
          <ac:chgData name="Chris Mitchell" userId="7698eaff-15ef-4aaa-a9a1-be5b0bddb99a" providerId="ADAL" clId="{7ACC9585-ACDC-4453-93D4-9F5BCB829FB0}" dt="2021-10-15T18:07:07.853" v="3087"/>
          <ac:spMkLst>
            <pc:docMk/>
            <pc:sldMk cId="1180232696" sldId="2076138472"/>
            <ac:spMk id="95" creationId="{AF74C590-23A1-42BC-BF40-11822FD896EA}"/>
          </ac:spMkLst>
        </pc:spChg>
        <pc:spChg chg="add mod">
          <ac:chgData name="Chris Mitchell" userId="7698eaff-15ef-4aaa-a9a1-be5b0bddb99a" providerId="ADAL" clId="{7ACC9585-ACDC-4453-93D4-9F5BCB829FB0}" dt="2021-10-15T18:07:07.853" v="3087"/>
          <ac:spMkLst>
            <pc:docMk/>
            <pc:sldMk cId="1180232696" sldId="2076138472"/>
            <ac:spMk id="97" creationId="{CD967A46-E6A8-4401-B5DA-1582C08EC1AE}"/>
          </ac:spMkLst>
        </pc:spChg>
        <pc:spChg chg="add mod">
          <ac:chgData name="Chris Mitchell" userId="7698eaff-15ef-4aaa-a9a1-be5b0bddb99a" providerId="ADAL" clId="{7ACC9585-ACDC-4453-93D4-9F5BCB829FB0}" dt="2021-10-15T18:07:07.853" v="3087"/>
          <ac:spMkLst>
            <pc:docMk/>
            <pc:sldMk cId="1180232696" sldId="2076138472"/>
            <ac:spMk id="98" creationId="{4058BDCA-C10C-4CC5-BE94-C2EAED331428}"/>
          </ac:spMkLst>
        </pc:spChg>
        <pc:spChg chg="add mod">
          <ac:chgData name="Chris Mitchell" userId="7698eaff-15ef-4aaa-a9a1-be5b0bddb99a" providerId="ADAL" clId="{7ACC9585-ACDC-4453-93D4-9F5BCB829FB0}" dt="2021-10-15T18:07:07.853" v="3087"/>
          <ac:spMkLst>
            <pc:docMk/>
            <pc:sldMk cId="1180232696" sldId="2076138472"/>
            <ac:spMk id="99" creationId="{59BDBEF3-4D72-431C-B03E-CC3BDA1B8702}"/>
          </ac:spMkLst>
        </pc:spChg>
        <pc:spChg chg="add mod">
          <ac:chgData name="Chris Mitchell" userId="7698eaff-15ef-4aaa-a9a1-be5b0bddb99a" providerId="ADAL" clId="{7ACC9585-ACDC-4453-93D4-9F5BCB829FB0}" dt="2021-10-15T18:07:07.853" v="3087"/>
          <ac:spMkLst>
            <pc:docMk/>
            <pc:sldMk cId="1180232696" sldId="2076138472"/>
            <ac:spMk id="100" creationId="{16E7C87A-54F4-4728-AAB1-B381AF78CD39}"/>
          </ac:spMkLst>
        </pc:spChg>
        <pc:grpChg chg="add mod">
          <ac:chgData name="Chris Mitchell" userId="7698eaff-15ef-4aaa-a9a1-be5b0bddb99a" providerId="ADAL" clId="{7ACC9585-ACDC-4453-93D4-9F5BCB829FB0}" dt="2021-10-15T18:07:07.853" v="3087"/>
          <ac:grpSpMkLst>
            <pc:docMk/>
            <pc:sldMk cId="1180232696" sldId="2076138472"/>
            <ac:grpSpMk id="33" creationId="{3AC8CB41-3E90-4C1E-A6AD-5830B47AE5B5}"/>
          </ac:grpSpMkLst>
        </pc:grpChg>
        <pc:grpChg chg="del">
          <ac:chgData name="Chris Mitchell" userId="7698eaff-15ef-4aaa-a9a1-be5b0bddb99a" providerId="ADAL" clId="{7ACC9585-ACDC-4453-93D4-9F5BCB829FB0}" dt="2021-10-15T18:06:40.592" v="3051" actId="478"/>
          <ac:grpSpMkLst>
            <pc:docMk/>
            <pc:sldMk cId="1180232696" sldId="2076138472"/>
            <ac:grpSpMk id="43" creationId="{6AD15DBE-00D3-5B47-BA43-3A2F873E0273}"/>
          </ac:grpSpMkLst>
        </pc:grpChg>
        <pc:grpChg chg="add mod">
          <ac:chgData name="Chris Mitchell" userId="7698eaff-15ef-4aaa-a9a1-be5b0bddb99a" providerId="ADAL" clId="{7ACC9585-ACDC-4453-93D4-9F5BCB829FB0}" dt="2021-10-15T18:07:07.853" v="3087"/>
          <ac:grpSpMkLst>
            <pc:docMk/>
            <pc:sldMk cId="1180232696" sldId="2076138472"/>
            <ac:grpSpMk id="47" creationId="{DBA0357B-0D5D-4653-B552-72484709105F}"/>
          </ac:grpSpMkLst>
        </pc:grpChg>
        <pc:grpChg chg="del">
          <ac:chgData name="Chris Mitchell" userId="7698eaff-15ef-4aaa-a9a1-be5b0bddb99a" providerId="ADAL" clId="{7ACC9585-ACDC-4453-93D4-9F5BCB829FB0}" dt="2021-10-15T18:06:40.592" v="3051" actId="478"/>
          <ac:grpSpMkLst>
            <pc:docMk/>
            <pc:sldMk cId="1180232696" sldId="2076138472"/>
            <ac:grpSpMk id="48" creationId="{10D59015-1A07-2644-8804-226C8225BC26}"/>
          </ac:grpSpMkLst>
        </pc:grpChg>
        <pc:grpChg chg="del">
          <ac:chgData name="Chris Mitchell" userId="7698eaff-15ef-4aaa-a9a1-be5b0bddb99a" providerId="ADAL" clId="{7ACC9585-ACDC-4453-93D4-9F5BCB829FB0}" dt="2021-10-15T18:06:40.592" v="3051" actId="478"/>
          <ac:grpSpMkLst>
            <pc:docMk/>
            <pc:sldMk cId="1180232696" sldId="2076138472"/>
            <ac:grpSpMk id="58" creationId="{C6E61B68-34D7-4C51-B655-00AF219C1DED}"/>
          </ac:grpSpMkLst>
        </pc:grpChg>
        <pc:grpChg chg="del">
          <ac:chgData name="Chris Mitchell" userId="7698eaff-15ef-4aaa-a9a1-be5b0bddb99a" providerId="ADAL" clId="{7ACC9585-ACDC-4453-93D4-9F5BCB829FB0}" dt="2021-10-15T18:06:40.592" v="3051" actId="478"/>
          <ac:grpSpMkLst>
            <pc:docMk/>
            <pc:sldMk cId="1180232696" sldId="2076138472"/>
            <ac:grpSpMk id="59" creationId="{80E0C68D-C8C0-4640-A581-FF69BA50F10C}"/>
          </ac:grpSpMkLst>
        </pc:grpChg>
        <pc:grpChg chg="add mod">
          <ac:chgData name="Chris Mitchell" userId="7698eaff-15ef-4aaa-a9a1-be5b0bddb99a" providerId="ADAL" clId="{7ACC9585-ACDC-4453-93D4-9F5BCB829FB0}" dt="2021-10-15T18:07:07.853" v="3087"/>
          <ac:grpSpMkLst>
            <pc:docMk/>
            <pc:sldMk cId="1180232696" sldId="2076138472"/>
            <ac:grpSpMk id="71" creationId="{0E070B66-7078-4408-AAFC-A7D12D43E89B}"/>
          </ac:grpSpMkLst>
        </pc:grpChg>
        <pc:picChg chg="del">
          <ac:chgData name="Chris Mitchell" userId="7698eaff-15ef-4aaa-a9a1-be5b0bddb99a" providerId="ADAL" clId="{7ACC9585-ACDC-4453-93D4-9F5BCB829FB0}" dt="2021-10-15T18:06:40.592" v="3051" actId="478"/>
          <ac:picMkLst>
            <pc:docMk/>
            <pc:sldMk cId="1180232696" sldId="2076138472"/>
            <ac:picMk id="4" creationId="{91924BFA-219A-4A6B-924D-493B1000F8D0}"/>
          </ac:picMkLst>
        </pc:picChg>
        <pc:picChg chg="del">
          <ac:chgData name="Chris Mitchell" userId="7698eaff-15ef-4aaa-a9a1-be5b0bddb99a" providerId="ADAL" clId="{7ACC9585-ACDC-4453-93D4-9F5BCB829FB0}" dt="2021-10-15T18:06:40.592" v="3051" actId="478"/>
          <ac:picMkLst>
            <pc:docMk/>
            <pc:sldMk cId="1180232696" sldId="2076138472"/>
            <ac:picMk id="7" creationId="{8F88C024-F4E8-4534-8268-62F5D235D26D}"/>
          </ac:picMkLst>
        </pc:picChg>
        <pc:picChg chg="del">
          <ac:chgData name="Chris Mitchell" userId="7698eaff-15ef-4aaa-a9a1-be5b0bddb99a" providerId="ADAL" clId="{7ACC9585-ACDC-4453-93D4-9F5BCB829FB0}" dt="2021-10-15T18:06:40.592" v="3051" actId="478"/>
          <ac:picMkLst>
            <pc:docMk/>
            <pc:sldMk cId="1180232696" sldId="2076138472"/>
            <ac:picMk id="10" creationId="{04AD5DC5-AB12-406D-B190-C131AFFEBFB2}"/>
          </ac:picMkLst>
        </pc:picChg>
        <pc:picChg chg="del">
          <ac:chgData name="Chris Mitchell" userId="7698eaff-15ef-4aaa-a9a1-be5b0bddb99a" providerId="ADAL" clId="{7ACC9585-ACDC-4453-93D4-9F5BCB829FB0}" dt="2021-10-15T18:06:40.592" v="3051" actId="478"/>
          <ac:picMkLst>
            <pc:docMk/>
            <pc:sldMk cId="1180232696" sldId="2076138472"/>
            <ac:picMk id="11" creationId="{6129159F-0996-4319-9411-287519B3F3A6}"/>
          </ac:picMkLst>
        </pc:picChg>
        <pc:picChg chg="del">
          <ac:chgData name="Chris Mitchell" userId="7698eaff-15ef-4aaa-a9a1-be5b0bddb99a" providerId="ADAL" clId="{7ACC9585-ACDC-4453-93D4-9F5BCB829FB0}" dt="2021-10-15T18:06:40.592" v="3051" actId="478"/>
          <ac:picMkLst>
            <pc:docMk/>
            <pc:sldMk cId="1180232696" sldId="2076138472"/>
            <ac:picMk id="12" creationId="{3E2E4B2C-2416-4C60-9D3D-5A936F02D74C}"/>
          </ac:picMkLst>
        </pc:picChg>
        <pc:picChg chg="del">
          <ac:chgData name="Chris Mitchell" userId="7698eaff-15ef-4aaa-a9a1-be5b0bddb99a" providerId="ADAL" clId="{7ACC9585-ACDC-4453-93D4-9F5BCB829FB0}" dt="2021-10-15T18:06:40.592" v="3051" actId="478"/>
          <ac:picMkLst>
            <pc:docMk/>
            <pc:sldMk cId="1180232696" sldId="2076138472"/>
            <ac:picMk id="13" creationId="{652762F4-F29E-458A-A6AD-751E940797EF}"/>
          </ac:picMkLst>
        </pc:picChg>
        <pc:picChg chg="del">
          <ac:chgData name="Chris Mitchell" userId="7698eaff-15ef-4aaa-a9a1-be5b0bddb99a" providerId="ADAL" clId="{7ACC9585-ACDC-4453-93D4-9F5BCB829FB0}" dt="2021-10-15T18:06:40.592" v="3051" actId="478"/>
          <ac:picMkLst>
            <pc:docMk/>
            <pc:sldMk cId="1180232696" sldId="2076138472"/>
            <ac:picMk id="14" creationId="{A2630A9B-EDA4-4916-BC48-15A249F2D580}"/>
          </ac:picMkLst>
        </pc:picChg>
        <pc:picChg chg="del">
          <ac:chgData name="Chris Mitchell" userId="7698eaff-15ef-4aaa-a9a1-be5b0bddb99a" providerId="ADAL" clId="{7ACC9585-ACDC-4453-93D4-9F5BCB829FB0}" dt="2021-10-15T18:06:40.592" v="3051" actId="478"/>
          <ac:picMkLst>
            <pc:docMk/>
            <pc:sldMk cId="1180232696" sldId="2076138472"/>
            <ac:picMk id="15" creationId="{D07055F0-BC65-4FC9-BA34-91CB2FA5D324}"/>
          </ac:picMkLst>
        </pc:picChg>
        <pc:picChg chg="del">
          <ac:chgData name="Chris Mitchell" userId="7698eaff-15ef-4aaa-a9a1-be5b0bddb99a" providerId="ADAL" clId="{7ACC9585-ACDC-4453-93D4-9F5BCB829FB0}" dt="2021-10-15T18:06:40.592" v="3051" actId="478"/>
          <ac:picMkLst>
            <pc:docMk/>
            <pc:sldMk cId="1180232696" sldId="2076138472"/>
            <ac:picMk id="16" creationId="{F74B5E41-5C8A-4242-8739-91C298BF3C5C}"/>
          </ac:picMkLst>
        </pc:picChg>
        <pc:cxnChg chg="mod">
          <ac:chgData name="Chris Mitchell" userId="7698eaff-15ef-4aaa-a9a1-be5b0bddb99a" providerId="ADAL" clId="{7ACC9585-ACDC-4453-93D4-9F5BCB829FB0}" dt="2021-10-15T18:07:07.853" v="3087"/>
          <ac:cxnSpMkLst>
            <pc:docMk/>
            <pc:sldMk cId="1180232696" sldId="2076138472"/>
            <ac:cxnSpMk id="42" creationId="{6570EBC5-50EC-4587-88D7-F7362DEE7112}"/>
          </ac:cxnSpMkLst>
        </pc:cxnChg>
        <pc:cxnChg chg="mod">
          <ac:chgData name="Chris Mitchell" userId="7698eaff-15ef-4aaa-a9a1-be5b0bddb99a" providerId="ADAL" clId="{7ACC9585-ACDC-4453-93D4-9F5BCB829FB0}" dt="2021-10-15T18:07:07.853" v="3087"/>
          <ac:cxnSpMkLst>
            <pc:docMk/>
            <pc:sldMk cId="1180232696" sldId="2076138472"/>
            <ac:cxnSpMk id="44" creationId="{7622A116-6FFF-4E78-8159-CFF612AE89B9}"/>
          </ac:cxnSpMkLst>
        </pc:cxnChg>
        <pc:cxnChg chg="mod">
          <ac:chgData name="Chris Mitchell" userId="7698eaff-15ef-4aaa-a9a1-be5b0bddb99a" providerId="ADAL" clId="{7ACC9585-ACDC-4453-93D4-9F5BCB829FB0}" dt="2021-10-15T18:07:07.853" v="3087"/>
          <ac:cxnSpMkLst>
            <pc:docMk/>
            <pc:sldMk cId="1180232696" sldId="2076138472"/>
            <ac:cxnSpMk id="65" creationId="{9AF5644F-33BE-4906-9E0C-78C8ACE31EDF}"/>
          </ac:cxnSpMkLst>
        </pc:cxnChg>
        <pc:cxnChg chg="mod">
          <ac:chgData name="Chris Mitchell" userId="7698eaff-15ef-4aaa-a9a1-be5b0bddb99a" providerId="ADAL" clId="{7ACC9585-ACDC-4453-93D4-9F5BCB829FB0}" dt="2021-10-15T18:07:07.853" v="3087"/>
          <ac:cxnSpMkLst>
            <pc:docMk/>
            <pc:sldMk cId="1180232696" sldId="2076138472"/>
            <ac:cxnSpMk id="66" creationId="{CE3D3B40-000A-4DE8-B145-64E7AAB3A304}"/>
          </ac:cxnSpMkLst>
        </pc:cxnChg>
        <pc:cxnChg chg="mod">
          <ac:chgData name="Chris Mitchell" userId="7698eaff-15ef-4aaa-a9a1-be5b0bddb99a" providerId="ADAL" clId="{7ACC9585-ACDC-4453-93D4-9F5BCB829FB0}" dt="2021-10-15T18:07:07.853" v="3087"/>
          <ac:cxnSpMkLst>
            <pc:docMk/>
            <pc:sldMk cId="1180232696" sldId="2076138472"/>
            <ac:cxnSpMk id="70" creationId="{DFBA0CB7-1813-4A4D-A706-05C1215A4578}"/>
          </ac:cxnSpMkLst>
        </pc:cxnChg>
        <pc:cxnChg chg="mod">
          <ac:chgData name="Chris Mitchell" userId="7698eaff-15ef-4aaa-a9a1-be5b0bddb99a" providerId="ADAL" clId="{7ACC9585-ACDC-4453-93D4-9F5BCB829FB0}" dt="2021-10-15T18:07:07.853" v="3087"/>
          <ac:cxnSpMkLst>
            <pc:docMk/>
            <pc:sldMk cId="1180232696" sldId="2076138472"/>
            <ac:cxnSpMk id="83" creationId="{866F4E36-02A0-4D85-9E84-3DAB339F4120}"/>
          </ac:cxnSpMkLst>
        </pc:cxnChg>
        <pc:cxnChg chg="mod">
          <ac:chgData name="Chris Mitchell" userId="7698eaff-15ef-4aaa-a9a1-be5b0bddb99a" providerId="ADAL" clId="{7ACC9585-ACDC-4453-93D4-9F5BCB829FB0}" dt="2021-10-15T18:07:07.853" v="3087"/>
          <ac:cxnSpMkLst>
            <pc:docMk/>
            <pc:sldMk cId="1180232696" sldId="2076138472"/>
            <ac:cxnSpMk id="85" creationId="{5C71CA51-8672-4EE5-A49C-61F56DD535CF}"/>
          </ac:cxnSpMkLst>
        </pc:cxnChg>
        <pc:cxnChg chg="mod">
          <ac:chgData name="Chris Mitchell" userId="7698eaff-15ef-4aaa-a9a1-be5b0bddb99a" providerId="ADAL" clId="{7ACC9585-ACDC-4453-93D4-9F5BCB829FB0}" dt="2021-10-15T18:07:07.853" v="3087"/>
          <ac:cxnSpMkLst>
            <pc:docMk/>
            <pc:sldMk cId="1180232696" sldId="2076138472"/>
            <ac:cxnSpMk id="91" creationId="{43D85381-25DF-43BC-8412-EF207D0F2F1D}"/>
          </ac:cxnSpMkLst>
        </pc:cxnChg>
        <pc:cxnChg chg="mod">
          <ac:chgData name="Chris Mitchell" userId="7698eaff-15ef-4aaa-a9a1-be5b0bddb99a" providerId="ADAL" clId="{7ACC9585-ACDC-4453-93D4-9F5BCB829FB0}" dt="2021-10-15T18:07:07.853" v="3087"/>
          <ac:cxnSpMkLst>
            <pc:docMk/>
            <pc:sldMk cId="1180232696" sldId="2076138472"/>
            <ac:cxnSpMk id="92" creationId="{BB2C2D2E-EC65-4770-B0A6-66B6509B0589}"/>
          </ac:cxnSpMkLst>
        </pc:cxnChg>
        <pc:cxnChg chg="add mod">
          <ac:chgData name="Chris Mitchell" userId="7698eaff-15ef-4aaa-a9a1-be5b0bddb99a" providerId="ADAL" clId="{7ACC9585-ACDC-4453-93D4-9F5BCB829FB0}" dt="2021-10-15T18:07:07.853" v="3087"/>
          <ac:cxnSpMkLst>
            <pc:docMk/>
            <pc:sldMk cId="1180232696" sldId="2076138472"/>
            <ac:cxnSpMk id="96" creationId="{8DBA56CE-0E5B-4C16-8768-8367D5707DF2}"/>
          </ac:cxnSpMkLst>
        </pc:cxnChg>
        <pc:cxnChg chg="add mod">
          <ac:chgData name="Chris Mitchell" userId="7698eaff-15ef-4aaa-a9a1-be5b0bddb99a" providerId="ADAL" clId="{7ACC9585-ACDC-4453-93D4-9F5BCB829FB0}" dt="2021-10-15T18:07:07.853" v="3087"/>
          <ac:cxnSpMkLst>
            <pc:docMk/>
            <pc:sldMk cId="1180232696" sldId="2076138472"/>
            <ac:cxnSpMk id="101" creationId="{4C3DD7E2-874D-42B8-9E7E-AAF4087959E4}"/>
          </ac:cxnSpMkLst>
        </pc:cxnChg>
        <pc:cxnChg chg="add mod">
          <ac:chgData name="Chris Mitchell" userId="7698eaff-15ef-4aaa-a9a1-be5b0bddb99a" providerId="ADAL" clId="{7ACC9585-ACDC-4453-93D4-9F5BCB829FB0}" dt="2021-10-15T18:07:07.853" v="3087"/>
          <ac:cxnSpMkLst>
            <pc:docMk/>
            <pc:sldMk cId="1180232696" sldId="2076138472"/>
            <ac:cxnSpMk id="102" creationId="{1CA823A1-A2B3-4F51-A14A-3F8EDD50F02A}"/>
          </ac:cxnSpMkLst>
        </pc:cxnChg>
      </pc:sldChg>
      <pc:sldChg chg="addSp delSp modSp add mod">
        <pc:chgData name="Chris Mitchell" userId="7698eaff-15ef-4aaa-a9a1-be5b0bddb99a" providerId="ADAL" clId="{7ACC9585-ACDC-4453-93D4-9F5BCB829FB0}" dt="2021-10-20T16:46:54.916" v="3856" actId="20577"/>
        <pc:sldMkLst>
          <pc:docMk/>
          <pc:sldMk cId="1514919807" sldId="2076138473"/>
        </pc:sldMkLst>
        <pc:spChg chg="mod">
          <ac:chgData name="Chris Mitchell" userId="7698eaff-15ef-4aaa-a9a1-be5b0bddb99a" providerId="ADAL" clId="{7ACC9585-ACDC-4453-93D4-9F5BCB829FB0}" dt="2021-10-15T18:15:56.592" v="3110" actId="20577"/>
          <ac:spMkLst>
            <pc:docMk/>
            <pc:sldMk cId="1514919807" sldId="2076138473"/>
            <ac:spMk id="2" creationId="{C3536114-7639-2C47-9E26-94C45434FDF1}"/>
          </ac:spMkLst>
        </pc:spChg>
        <pc:spChg chg="del">
          <ac:chgData name="Chris Mitchell" userId="7698eaff-15ef-4aaa-a9a1-be5b0bddb99a" providerId="ADAL" clId="{7ACC9585-ACDC-4453-93D4-9F5BCB829FB0}" dt="2021-10-15T18:17:12.939" v="3192" actId="478"/>
          <ac:spMkLst>
            <pc:docMk/>
            <pc:sldMk cId="1514919807" sldId="2076138473"/>
            <ac:spMk id="3" creationId="{514699CA-6E43-8C47-BB3B-CC3DCD976BEB}"/>
          </ac:spMkLst>
        </pc:spChg>
        <pc:spChg chg="del">
          <ac:chgData name="Chris Mitchell" userId="7698eaff-15ef-4aaa-a9a1-be5b0bddb99a" providerId="ADAL" clId="{7ACC9585-ACDC-4453-93D4-9F5BCB829FB0}" dt="2021-10-15T18:17:19.579" v="3193" actId="478"/>
          <ac:spMkLst>
            <pc:docMk/>
            <pc:sldMk cId="1514919807" sldId="2076138473"/>
            <ac:spMk id="4" creationId="{38B99A0D-77CA-744D-93D7-F76F58CD6387}"/>
          </ac:spMkLst>
        </pc:spChg>
        <pc:spChg chg="mod">
          <ac:chgData name="Chris Mitchell" userId="7698eaff-15ef-4aaa-a9a1-be5b0bddb99a" providerId="ADAL" clId="{7ACC9585-ACDC-4453-93D4-9F5BCB829FB0}" dt="2021-10-15T18:19:16.257" v="3336" actId="20577"/>
          <ac:spMkLst>
            <pc:docMk/>
            <pc:sldMk cId="1514919807" sldId="2076138473"/>
            <ac:spMk id="5" creationId="{D70B4EF1-9981-6F4A-877C-86F22F4F1B8B}"/>
          </ac:spMkLst>
        </pc:spChg>
        <pc:spChg chg="mod">
          <ac:chgData name="Chris Mitchell" userId="7698eaff-15ef-4aaa-a9a1-be5b0bddb99a" providerId="ADAL" clId="{7ACC9585-ACDC-4453-93D4-9F5BCB829FB0}" dt="2021-10-20T16:46:20.558" v="3774" actId="20577"/>
          <ac:spMkLst>
            <pc:docMk/>
            <pc:sldMk cId="1514919807" sldId="2076138473"/>
            <ac:spMk id="6" creationId="{129246AE-BB69-494B-8D36-723CE87F350F}"/>
          </ac:spMkLst>
        </pc:spChg>
        <pc:spChg chg="del">
          <ac:chgData name="Chris Mitchell" userId="7698eaff-15ef-4aaa-a9a1-be5b0bddb99a" providerId="ADAL" clId="{7ACC9585-ACDC-4453-93D4-9F5BCB829FB0}" dt="2021-10-15T18:17:19.579" v="3193" actId="478"/>
          <ac:spMkLst>
            <pc:docMk/>
            <pc:sldMk cId="1514919807" sldId="2076138473"/>
            <ac:spMk id="7" creationId="{DB798626-3F16-DF42-80C0-F36C1DA51037}"/>
          </ac:spMkLst>
        </pc:spChg>
        <pc:spChg chg="del">
          <ac:chgData name="Chris Mitchell" userId="7698eaff-15ef-4aaa-a9a1-be5b0bddb99a" providerId="ADAL" clId="{7ACC9585-ACDC-4453-93D4-9F5BCB829FB0}" dt="2021-10-15T18:17:19.579" v="3193" actId="478"/>
          <ac:spMkLst>
            <pc:docMk/>
            <pc:sldMk cId="1514919807" sldId="2076138473"/>
            <ac:spMk id="8" creationId="{74258151-C825-554A-A95A-5C9A11D3D9A3}"/>
          </ac:spMkLst>
        </pc:spChg>
        <pc:spChg chg="mod">
          <ac:chgData name="Chris Mitchell" userId="7698eaff-15ef-4aaa-a9a1-be5b0bddb99a" providerId="ADAL" clId="{7ACC9585-ACDC-4453-93D4-9F5BCB829FB0}" dt="2021-10-20T16:45:14.482" v="3685" actId="20577"/>
          <ac:spMkLst>
            <pc:docMk/>
            <pc:sldMk cId="1514919807" sldId="2076138473"/>
            <ac:spMk id="9" creationId="{BD0C6322-A026-4148-B717-B2AA58A90166}"/>
          </ac:spMkLst>
        </pc:spChg>
        <pc:spChg chg="mod">
          <ac:chgData name="Chris Mitchell" userId="7698eaff-15ef-4aaa-a9a1-be5b0bddb99a" providerId="ADAL" clId="{7ACC9585-ACDC-4453-93D4-9F5BCB829FB0}" dt="2021-10-20T16:46:54.916" v="3856" actId="20577"/>
          <ac:spMkLst>
            <pc:docMk/>
            <pc:sldMk cId="1514919807" sldId="2076138473"/>
            <ac:spMk id="10" creationId="{D3E0D82D-791D-9248-B0EB-28A8A348D84C}"/>
          </ac:spMkLst>
        </pc:spChg>
        <pc:spChg chg="del">
          <ac:chgData name="Chris Mitchell" userId="7698eaff-15ef-4aaa-a9a1-be5b0bddb99a" providerId="ADAL" clId="{7ACC9585-ACDC-4453-93D4-9F5BCB829FB0}" dt="2021-10-15T18:17:19.579" v="3193" actId="478"/>
          <ac:spMkLst>
            <pc:docMk/>
            <pc:sldMk cId="1514919807" sldId="2076138473"/>
            <ac:spMk id="11" creationId="{2FA107AF-D602-F148-A279-A576DF3534CD}"/>
          </ac:spMkLst>
        </pc:spChg>
        <pc:spChg chg="del">
          <ac:chgData name="Chris Mitchell" userId="7698eaff-15ef-4aaa-a9a1-be5b0bddb99a" providerId="ADAL" clId="{7ACC9585-ACDC-4453-93D4-9F5BCB829FB0}" dt="2021-10-15T18:17:19.579" v="3193" actId="478"/>
          <ac:spMkLst>
            <pc:docMk/>
            <pc:sldMk cId="1514919807" sldId="2076138473"/>
            <ac:spMk id="12" creationId="{68219E39-4D8F-B041-B4CC-8818FEBF4450}"/>
          </ac:spMkLst>
        </pc:spChg>
        <pc:spChg chg="mod">
          <ac:chgData name="Chris Mitchell" userId="7698eaff-15ef-4aaa-a9a1-be5b0bddb99a" providerId="ADAL" clId="{7ACC9585-ACDC-4453-93D4-9F5BCB829FB0}" dt="2021-10-15T18:21:00.299" v="3502" actId="20577"/>
          <ac:spMkLst>
            <pc:docMk/>
            <pc:sldMk cId="1514919807" sldId="2076138473"/>
            <ac:spMk id="13" creationId="{350DF6A7-ECBB-5444-8EBE-7C12D8746CE6}"/>
          </ac:spMkLst>
        </pc:spChg>
        <pc:spChg chg="mod">
          <ac:chgData name="Chris Mitchell" userId="7698eaff-15ef-4aaa-a9a1-be5b0bddb99a" providerId="ADAL" clId="{7ACC9585-ACDC-4453-93D4-9F5BCB829FB0}" dt="2021-10-20T16:46:41.999" v="3855" actId="20577"/>
          <ac:spMkLst>
            <pc:docMk/>
            <pc:sldMk cId="1514919807" sldId="2076138473"/>
            <ac:spMk id="14" creationId="{0892CA4C-30DB-C541-AEC1-DD5E00A71854}"/>
          </ac:spMkLst>
        </pc:spChg>
        <pc:spChg chg="add del mod">
          <ac:chgData name="Chris Mitchell" userId="7698eaff-15ef-4aaa-a9a1-be5b0bddb99a" providerId="ADAL" clId="{7ACC9585-ACDC-4453-93D4-9F5BCB829FB0}" dt="2021-10-15T18:17:19.579" v="3193" actId="478"/>
          <ac:spMkLst>
            <pc:docMk/>
            <pc:sldMk cId="1514919807" sldId="2076138473"/>
            <ac:spMk id="16" creationId="{4A9EADAF-B05F-4EE6-8A11-D6FB92486713}"/>
          </ac:spMkLst>
        </pc:spChg>
        <pc:spChg chg="add del mod">
          <ac:chgData name="Chris Mitchell" userId="7698eaff-15ef-4aaa-a9a1-be5b0bddb99a" providerId="ADAL" clId="{7ACC9585-ACDC-4453-93D4-9F5BCB829FB0}" dt="2021-10-15T18:17:24.034" v="3194" actId="478"/>
          <ac:spMkLst>
            <pc:docMk/>
            <pc:sldMk cId="1514919807" sldId="2076138473"/>
            <ac:spMk id="18" creationId="{7D69F7C6-3386-45B1-B3F3-78A6AE4010E7}"/>
          </ac:spMkLst>
        </pc:spChg>
        <pc:spChg chg="add del mod">
          <ac:chgData name="Chris Mitchell" userId="7698eaff-15ef-4aaa-a9a1-be5b0bddb99a" providerId="ADAL" clId="{7ACC9585-ACDC-4453-93D4-9F5BCB829FB0}" dt="2021-10-15T18:17:24.034" v="3194" actId="478"/>
          <ac:spMkLst>
            <pc:docMk/>
            <pc:sldMk cId="1514919807" sldId="2076138473"/>
            <ac:spMk id="20" creationId="{A85D4C1C-8E46-4F23-A833-8292CE7BC2BE}"/>
          </ac:spMkLst>
        </pc:spChg>
        <pc:spChg chg="add del mod">
          <ac:chgData name="Chris Mitchell" userId="7698eaff-15ef-4aaa-a9a1-be5b0bddb99a" providerId="ADAL" clId="{7ACC9585-ACDC-4453-93D4-9F5BCB829FB0}" dt="2021-10-15T18:17:24.034" v="3194" actId="478"/>
          <ac:spMkLst>
            <pc:docMk/>
            <pc:sldMk cId="1514919807" sldId="2076138473"/>
            <ac:spMk id="22" creationId="{A3FB7B47-CAED-48B3-B7BD-3C295DAA6956}"/>
          </ac:spMkLst>
        </pc:spChg>
        <pc:spChg chg="add del mod">
          <ac:chgData name="Chris Mitchell" userId="7698eaff-15ef-4aaa-a9a1-be5b0bddb99a" providerId="ADAL" clId="{7ACC9585-ACDC-4453-93D4-9F5BCB829FB0}" dt="2021-10-15T18:17:24.034" v="3194" actId="478"/>
          <ac:spMkLst>
            <pc:docMk/>
            <pc:sldMk cId="1514919807" sldId="2076138473"/>
            <ac:spMk id="24" creationId="{0BE13BE4-D7AD-4249-8BE1-2AB980748F85}"/>
          </ac:spMkLst>
        </pc:spChg>
        <pc:spChg chg="add del mod">
          <ac:chgData name="Chris Mitchell" userId="7698eaff-15ef-4aaa-a9a1-be5b0bddb99a" providerId="ADAL" clId="{7ACC9585-ACDC-4453-93D4-9F5BCB829FB0}" dt="2021-10-15T18:17:24.034" v="3194" actId="478"/>
          <ac:spMkLst>
            <pc:docMk/>
            <pc:sldMk cId="1514919807" sldId="2076138473"/>
            <ac:spMk id="26" creationId="{6A2C7594-9A7D-4889-8928-1EE403A7C4C8}"/>
          </ac:spMkLst>
        </pc:spChg>
      </pc:sldChg>
      <pc:sldChg chg="addSp delSp modSp add mod modAnim modShow modNotesTx">
        <pc:chgData name="Chris Mitchell" userId="7698eaff-15ef-4aaa-a9a1-be5b0bddb99a" providerId="ADAL" clId="{7ACC9585-ACDC-4453-93D4-9F5BCB829FB0}" dt="2021-10-21T14:13:21.853" v="10174" actId="729"/>
        <pc:sldMkLst>
          <pc:docMk/>
          <pc:sldMk cId="601946139" sldId="2076138474"/>
        </pc:sldMkLst>
        <pc:spChg chg="mod">
          <ac:chgData name="Chris Mitchell" userId="7698eaff-15ef-4aaa-a9a1-be5b0bddb99a" providerId="ADAL" clId="{7ACC9585-ACDC-4453-93D4-9F5BCB829FB0}" dt="2021-10-15T18:25:50.728" v="3656" actId="20577"/>
          <ac:spMkLst>
            <pc:docMk/>
            <pc:sldMk cId="601946139" sldId="2076138474"/>
            <ac:spMk id="2" creationId="{A532F90B-C85B-BB4C-AFA1-2BAE8CA1FAE5}"/>
          </ac:spMkLst>
        </pc:spChg>
        <pc:spChg chg="add mod">
          <ac:chgData name="Chris Mitchell" userId="7698eaff-15ef-4aaa-a9a1-be5b0bddb99a" providerId="ADAL" clId="{7ACC9585-ACDC-4453-93D4-9F5BCB829FB0}" dt="2021-10-15T18:25:44.654" v="3653"/>
          <ac:spMkLst>
            <pc:docMk/>
            <pc:sldMk cId="601946139" sldId="2076138474"/>
            <ac:spMk id="58" creationId="{2952D47C-8C3D-4246-A39C-939F90B67113}"/>
          </ac:spMkLst>
        </pc:spChg>
        <pc:spChg chg="add mod">
          <ac:chgData name="Chris Mitchell" userId="7698eaff-15ef-4aaa-a9a1-be5b0bddb99a" providerId="ADAL" clId="{7ACC9585-ACDC-4453-93D4-9F5BCB829FB0}" dt="2021-10-15T18:25:44.654" v="3653"/>
          <ac:spMkLst>
            <pc:docMk/>
            <pc:sldMk cId="601946139" sldId="2076138474"/>
            <ac:spMk id="59" creationId="{A55B490B-B796-4085-B04A-7CC57CF78220}"/>
          </ac:spMkLst>
        </pc:spChg>
        <pc:spChg chg="add mod">
          <ac:chgData name="Chris Mitchell" userId="7698eaff-15ef-4aaa-a9a1-be5b0bddb99a" providerId="ADAL" clId="{7ACC9585-ACDC-4453-93D4-9F5BCB829FB0}" dt="2021-10-15T18:25:44.654" v="3653"/>
          <ac:spMkLst>
            <pc:docMk/>
            <pc:sldMk cId="601946139" sldId="2076138474"/>
            <ac:spMk id="61" creationId="{9AAD736F-DBC5-4636-90FE-161D30239A88}"/>
          </ac:spMkLst>
        </pc:spChg>
        <pc:spChg chg="add mod">
          <ac:chgData name="Chris Mitchell" userId="7698eaff-15ef-4aaa-a9a1-be5b0bddb99a" providerId="ADAL" clId="{7ACC9585-ACDC-4453-93D4-9F5BCB829FB0}" dt="2021-10-15T18:25:44.654" v="3653"/>
          <ac:spMkLst>
            <pc:docMk/>
            <pc:sldMk cId="601946139" sldId="2076138474"/>
            <ac:spMk id="62" creationId="{B0C5A0D4-B0DD-4A48-82CD-171BA9F8B43F}"/>
          </ac:spMkLst>
        </pc:spChg>
        <pc:spChg chg="add mod">
          <ac:chgData name="Chris Mitchell" userId="7698eaff-15ef-4aaa-a9a1-be5b0bddb99a" providerId="ADAL" clId="{7ACC9585-ACDC-4453-93D4-9F5BCB829FB0}" dt="2021-10-15T18:25:44.654" v="3653"/>
          <ac:spMkLst>
            <pc:docMk/>
            <pc:sldMk cId="601946139" sldId="2076138474"/>
            <ac:spMk id="78" creationId="{D7DA4637-E0A4-4565-B7B9-76CE4C4C828B}"/>
          </ac:spMkLst>
        </pc:spChg>
        <pc:spChg chg="add mod">
          <ac:chgData name="Chris Mitchell" userId="7698eaff-15ef-4aaa-a9a1-be5b0bddb99a" providerId="ADAL" clId="{7ACC9585-ACDC-4453-93D4-9F5BCB829FB0}" dt="2021-10-15T18:25:44.654" v="3653"/>
          <ac:spMkLst>
            <pc:docMk/>
            <pc:sldMk cId="601946139" sldId="2076138474"/>
            <ac:spMk id="84" creationId="{1E8B86BF-2FB6-42DC-91C1-D7704BD62134}"/>
          </ac:spMkLst>
        </pc:spChg>
        <pc:spChg chg="add mod">
          <ac:chgData name="Chris Mitchell" userId="7698eaff-15ef-4aaa-a9a1-be5b0bddb99a" providerId="ADAL" clId="{7ACC9585-ACDC-4453-93D4-9F5BCB829FB0}" dt="2021-10-15T18:25:44.654" v="3653"/>
          <ac:spMkLst>
            <pc:docMk/>
            <pc:sldMk cId="601946139" sldId="2076138474"/>
            <ac:spMk id="86" creationId="{CF51344C-3988-47EA-8776-BC45931E4A7C}"/>
          </ac:spMkLst>
        </pc:spChg>
        <pc:spChg chg="add mod">
          <ac:chgData name="Chris Mitchell" userId="7698eaff-15ef-4aaa-a9a1-be5b0bddb99a" providerId="ADAL" clId="{7ACC9585-ACDC-4453-93D4-9F5BCB829FB0}" dt="2021-10-15T18:25:44.654" v="3653"/>
          <ac:spMkLst>
            <pc:docMk/>
            <pc:sldMk cId="601946139" sldId="2076138474"/>
            <ac:spMk id="88" creationId="{ED36135E-46A3-4837-9B4C-2B2993B5B866}"/>
          </ac:spMkLst>
        </pc:spChg>
        <pc:spChg chg="del">
          <ac:chgData name="Chris Mitchell" userId="7698eaff-15ef-4aaa-a9a1-be5b0bddb99a" providerId="ADAL" clId="{7ACC9585-ACDC-4453-93D4-9F5BCB829FB0}" dt="2021-10-15T18:25:27.315" v="3650" actId="478"/>
          <ac:spMkLst>
            <pc:docMk/>
            <pc:sldMk cId="601946139" sldId="2076138474"/>
            <ac:spMk id="93" creationId="{7E9F4FF7-DAB3-4D15-A6B7-EDAE6C8BCA07}"/>
          </ac:spMkLst>
        </pc:spChg>
        <pc:spChg chg="del">
          <ac:chgData name="Chris Mitchell" userId="7698eaff-15ef-4aaa-a9a1-be5b0bddb99a" providerId="ADAL" clId="{7ACC9585-ACDC-4453-93D4-9F5BCB829FB0}" dt="2021-10-15T18:25:27.315" v="3650" actId="478"/>
          <ac:spMkLst>
            <pc:docMk/>
            <pc:sldMk cId="601946139" sldId="2076138474"/>
            <ac:spMk id="94" creationId="{C0B94DE5-B85F-4982-B964-9DE07F8210B9}"/>
          </ac:spMkLst>
        </pc:spChg>
        <pc:spChg chg="del">
          <ac:chgData name="Chris Mitchell" userId="7698eaff-15ef-4aaa-a9a1-be5b0bddb99a" providerId="ADAL" clId="{7ACC9585-ACDC-4453-93D4-9F5BCB829FB0}" dt="2021-10-15T18:25:27.315" v="3650" actId="478"/>
          <ac:spMkLst>
            <pc:docMk/>
            <pc:sldMk cId="601946139" sldId="2076138474"/>
            <ac:spMk id="95" creationId="{AF74C590-23A1-42BC-BF40-11822FD896EA}"/>
          </ac:spMkLst>
        </pc:spChg>
        <pc:spChg chg="del">
          <ac:chgData name="Chris Mitchell" userId="7698eaff-15ef-4aaa-a9a1-be5b0bddb99a" providerId="ADAL" clId="{7ACC9585-ACDC-4453-93D4-9F5BCB829FB0}" dt="2021-10-15T18:25:27.315" v="3650" actId="478"/>
          <ac:spMkLst>
            <pc:docMk/>
            <pc:sldMk cId="601946139" sldId="2076138474"/>
            <ac:spMk id="97" creationId="{CD967A46-E6A8-4401-B5DA-1582C08EC1AE}"/>
          </ac:spMkLst>
        </pc:spChg>
        <pc:spChg chg="del">
          <ac:chgData name="Chris Mitchell" userId="7698eaff-15ef-4aaa-a9a1-be5b0bddb99a" providerId="ADAL" clId="{7ACC9585-ACDC-4453-93D4-9F5BCB829FB0}" dt="2021-10-15T18:25:27.315" v="3650" actId="478"/>
          <ac:spMkLst>
            <pc:docMk/>
            <pc:sldMk cId="601946139" sldId="2076138474"/>
            <ac:spMk id="98" creationId="{4058BDCA-C10C-4CC5-BE94-C2EAED331428}"/>
          </ac:spMkLst>
        </pc:spChg>
        <pc:spChg chg="del">
          <ac:chgData name="Chris Mitchell" userId="7698eaff-15ef-4aaa-a9a1-be5b0bddb99a" providerId="ADAL" clId="{7ACC9585-ACDC-4453-93D4-9F5BCB829FB0}" dt="2021-10-15T18:25:27.315" v="3650" actId="478"/>
          <ac:spMkLst>
            <pc:docMk/>
            <pc:sldMk cId="601946139" sldId="2076138474"/>
            <ac:spMk id="99" creationId="{59BDBEF3-4D72-431C-B03E-CC3BDA1B8702}"/>
          </ac:spMkLst>
        </pc:spChg>
        <pc:spChg chg="del">
          <ac:chgData name="Chris Mitchell" userId="7698eaff-15ef-4aaa-a9a1-be5b0bddb99a" providerId="ADAL" clId="{7ACC9585-ACDC-4453-93D4-9F5BCB829FB0}" dt="2021-10-15T18:25:27.315" v="3650" actId="478"/>
          <ac:spMkLst>
            <pc:docMk/>
            <pc:sldMk cId="601946139" sldId="2076138474"/>
            <ac:spMk id="100" creationId="{16E7C87A-54F4-4728-AAB1-B381AF78CD39}"/>
          </ac:spMkLst>
        </pc:spChg>
        <pc:spChg chg="add mod">
          <ac:chgData name="Chris Mitchell" userId="7698eaff-15ef-4aaa-a9a1-be5b0bddb99a" providerId="ADAL" clId="{7ACC9585-ACDC-4453-93D4-9F5BCB829FB0}" dt="2021-10-15T18:25:44.654" v="3653"/>
          <ac:spMkLst>
            <pc:docMk/>
            <pc:sldMk cId="601946139" sldId="2076138474"/>
            <ac:spMk id="103" creationId="{8C7BB7D7-A176-432A-9D6D-604E5F63FCFB}"/>
          </ac:spMkLst>
        </pc:spChg>
        <pc:spChg chg="add mod">
          <ac:chgData name="Chris Mitchell" userId="7698eaff-15ef-4aaa-a9a1-be5b0bddb99a" providerId="ADAL" clId="{7ACC9585-ACDC-4453-93D4-9F5BCB829FB0}" dt="2021-10-15T18:25:44.654" v="3653"/>
          <ac:spMkLst>
            <pc:docMk/>
            <pc:sldMk cId="601946139" sldId="2076138474"/>
            <ac:spMk id="104" creationId="{6D122A8F-5053-4E63-8BD6-EC9A57DC1C4D}"/>
          </ac:spMkLst>
        </pc:spChg>
        <pc:spChg chg="add mod">
          <ac:chgData name="Chris Mitchell" userId="7698eaff-15ef-4aaa-a9a1-be5b0bddb99a" providerId="ADAL" clId="{7ACC9585-ACDC-4453-93D4-9F5BCB829FB0}" dt="2021-10-15T18:25:44.654" v="3653"/>
          <ac:spMkLst>
            <pc:docMk/>
            <pc:sldMk cId="601946139" sldId="2076138474"/>
            <ac:spMk id="105" creationId="{C645326F-DADD-42A2-9956-017E705A31A1}"/>
          </ac:spMkLst>
        </pc:spChg>
        <pc:spChg chg="add mod">
          <ac:chgData name="Chris Mitchell" userId="7698eaff-15ef-4aaa-a9a1-be5b0bddb99a" providerId="ADAL" clId="{7ACC9585-ACDC-4453-93D4-9F5BCB829FB0}" dt="2021-10-15T18:25:44.654" v="3653"/>
          <ac:spMkLst>
            <pc:docMk/>
            <pc:sldMk cId="601946139" sldId="2076138474"/>
            <ac:spMk id="106" creationId="{3AB6FF3C-D210-46F4-AB41-3BD51794D34E}"/>
          </ac:spMkLst>
        </pc:spChg>
        <pc:spChg chg="add mod">
          <ac:chgData name="Chris Mitchell" userId="7698eaff-15ef-4aaa-a9a1-be5b0bddb99a" providerId="ADAL" clId="{7ACC9585-ACDC-4453-93D4-9F5BCB829FB0}" dt="2021-10-15T18:25:44.654" v="3653"/>
          <ac:spMkLst>
            <pc:docMk/>
            <pc:sldMk cId="601946139" sldId="2076138474"/>
            <ac:spMk id="107" creationId="{E15AAFAD-414A-4BBC-9C8C-FD9309D60513}"/>
          </ac:spMkLst>
        </pc:spChg>
        <pc:spChg chg="add mod">
          <ac:chgData name="Chris Mitchell" userId="7698eaff-15ef-4aaa-a9a1-be5b0bddb99a" providerId="ADAL" clId="{7ACC9585-ACDC-4453-93D4-9F5BCB829FB0}" dt="2021-10-15T18:25:44.654" v="3653"/>
          <ac:spMkLst>
            <pc:docMk/>
            <pc:sldMk cId="601946139" sldId="2076138474"/>
            <ac:spMk id="110" creationId="{5B2AD41F-2DFA-491B-BC6C-BD31C1AC1BBF}"/>
          </ac:spMkLst>
        </pc:spChg>
        <pc:spChg chg="add mod">
          <ac:chgData name="Chris Mitchell" userId="7698eaff-15ef-4aaa-a9a1-be5b0bddb99a" providerId="ADAL" clId="{7ACC9585-ACDC-4453-93D4-9F5BCB829FB0}" dt="2021-10-15T18:25:44.654" v="3653"/>
          <ac:spMkLst>
            <pc:docMk/>
            <pc:sldMk cId="601946139" sldId="2076138474"/>
            <ac:spMk id="111" creationId="{F2245398-6EE7-4E76-BC63-125B2D1966D0}"/>
          </ac:spMkLst>
        </pc:spChg>
        <pc:spChg chg="mod">
          <ac:chgData name="Chris Mitchell" userId="7698eaff-15ef-4aaa-a9a1-be5b0bddb99a" providerId="ADAL" clId="{7ACC9585-ACDC-4453-93D4-9F5BCB829FB0}" dt="2021-10-15T18:25:44.654" v="3653"/>
          <ac:spMkLst>
            <pc:docMk/>
            <pc:sldMk cId="601946139" sldId="2076138474"/>
            <ac:spMk id="119" creationId="{1E57341A-B417-49EC-AF09-EB70194D05C7}"/>
          </ac:spMkLst>
        </pc:spChg>
        <pc:spChg chg="mod">
          <ac:chgData name="Chris Mitchell" userId="7698eaff-15ef-4aaa-a9a1-be5b0bddb99a" providerId="ADAL" clId="{7ACC9585-ACDC-4453-93D4-9F5BCB829FB0}" dt="2021-10-15T18:25:44.654" v="3653"/>
          <ac:spMkLst>
            <pc:docMk/>
            <pc:sldMk cId="601946139" sldId="2076138474"/>
            <ac:spMk id="124" creationId="{532C9193-9A55-43F0-9C3A-2228E146A5D1}"/>
          </ac:spMkLst>
        </pc:spChg>
        <pc:spChg chg="mod">
          <ac:chgData name="Chris Mitchell" userId="7698eaff-15ef-4aaa-a9a1-be5b0bddb99a" providerId="ADAL" clId="{7ACC9585-ACDC-4453-93D4-9F5BCB829FB0}" dt="2021-10-15T18:25:44.654" v="3653"/>
          <ac:spMkLst>
            <pc:docMk/>
            <pc:sldMk cId="601946139" sldId="2076138474"/>
            <ac:spMk id="125" creationId="{B6EDC41A-D9AD-408F-81DD-6839F936BA4C}"/>
          </ac:spMkLst>
        </pc:spChg>
        <pc:spChg chg="mod">
          <ac:chgData name="Chris Mitchell" userId="7698eaff-15ef-4aaa-a9a1-be5b0bddb99a" providerId="ADAL" clId="{7ACC9585-ACDC-4453-93D4-9F5BCB829FB0}" dt="2021-10-15T18:25:44.654" v="3653"/>
          <ac:spMkLst>
            <pc:docMk/>
            <pc:sldMk cId="601946139" sldId="2076138474"/>
            <ac:spMk id="127" creationId="{E11C5796-6335-4320-AB71-9E1CA53148CB}"/>
          </ac:spMkLst>
        </pc:spChg>
        <pc:spChg chg="mod">
          <ac:chgData name="Chris Mitchell" userId="7698eaff-15ef-4aaa-a9a1-be5b0bddb99a" providerId="ADAL" clId="{7ACC9585-ACDC-4453-93D4-9F5BCB829FB0}" dt="2021-10-15T18:25:44.654" v="3653"/>
          <ac:spMkLst>
            <pc:docMk/>
            <pc:sldMk cId="601946139" sldId="2076138474"/>
            <ac:spMk id="128" creationId="{4CC0385B-42B7-44EF-9073-F1FB92BC39C2}"/>
          </ac:spMkLst>
        </pc:spChg>
        <pc:spChg chg="mod">
          <ac:chgData name="Chris Mitchell" userId="7698eaff-15ef-4aaa-a9a1-be5b0bddb99a" providerId="ADAL" clId="{7ACC9585-ACDC-4453-93D4-9F5BCB829FB0}" dt="2021-10-15T18:25:44.654" v="3653"/>
          <ac:spMkLst>
            <pc:docMk/>
            <pc:sldMk cId="601946139" sldId="2076138474"/>
            <ac:spMk id="130" creationId="{592094D3-3F06-49DE-BF9C-F210D9FE4DF2}"/>
          </ac:spMkLst>
        </pc:spChg>
        <pc:spChg chg="mod">
          <ac:chgData name="Chris Mitchell" userId="7698eaff-15ef-4aaa-a9a1-be5b0bddb99a" providerId="ADAL" clId="{7ACC9585-ACDC-4453-93D4-9F5BCB829FB0}" dt="2021-10-15T18:25:44.654" v="3653"/>
          <ac:spMkLst>
            <pc:docMk/>
            <pc:sldMk cId="601946139" sldId="2076138474"/>
            <ac:spMk id="131" creationId="{557E75D4-A78B-4720-B604-F05F010EED00}"/>
          </ac:spMkLst>
        </pc:spChg>
        <pc:spChg chg="mod">
          <ac:chgData name="Chris Mitchell" userId="7698eaff-15ef-4aaa-a9a1-be5b0bddb99a" providerId="ADAL" clId="{7ACC9585-ACDC-4453-93D4-9F5BCB829FB0}" dt="2021-10-15T18:25:44.654" v="3653"/>
          <ac:spMkLst>
            <pc:docMk/>
            <pc:sldMk cId="601946139" sldId="2076138474"/>
            <ac:spMk id="134" creationId="{2F4E7071-9624-41B8-834F-34B2A77C84DE}"/>
          </ac:spMkLst>
        </pc:spChg>
        <pc:spChg chg="mod">
          <ac:chgData name="Chris Mitchell" userId="7698eaff-15ef-4aaa-a9a1-be5b0bddb99a" providerId="ADAL" clId="{7ACC9585-ACDC-4453-93D4-9F5BCB829FB0}" dt="2021-10-15T18:25:44.654" v="3653"/>
          <ac:spMkLst>
            <pc:docMk/>
            <pc:sldMk cId="601946139" sldId="2076138474"/>
            <ac:spMk id="139" creationId="{6D130C40-E2E3-4038-BF57-74EB22CF962B}"/>
          </ac:spMkLst>
        </pc:spChg>
        <pc:spChg chg="mod">
          <ac:chgData name="Chris Mitchell" userId="7698eaff-15ef-4aaa-a9a1-be5b0bddb99a" providerId="ADAL" clId="{7ACC9585-ACDC-4453-93D4-9F5BCB829FB0}" dt="2021-10-15T18:25:44.654" v="3653"/>
          <ac:spMkLst>
            <pc:docMk/>
            <pc:sldMk cId="601946139" sldId="2076138474"/>
            <ac:spMk id="144" creationId="{6EBDE670-8F96-4CC3-B09B-8B4DFC513104}"/>
          </ac:spMkLst>
        </pc:spChg>
        <pc:spChg chg="mod">
          <ac:chgData name="Chris Mitchell" userId="7698eaff-15ef-4aaa-a9a1-be5b0bddb99a" providerId="ADAL" clId="{7ACC9585-ACDC-4453-93D4-9F5BCB829FB0}" dt="2021-10-15T18:25:44.654" v="3653"/>
          <ac:spMkLst>
            <pc:docMk/>
            <pc:sldMk cId="601946139" sldId="2076138474"/>
            <ac:spMk id="145" creationId="{C3C4A823-0F7A-431D-9467-602A02FE8E7A}"/>
          </ac:spMkLst>
        </pc:spChg>
        <pc:spChg chg="mod">
          <ac:chgData name="Chris Mitchell" userId="7698eaff-15ef-4aaa-a9a1-be5b0bddb99a" providerId="ADAL" clId="{7ACC9585-ACDC-4453-93D4-9F5BCB829FB0}" dt="2021-10-15T18:25:44.654" v="3653"/>
          <ac:spMkLst>
            <pc:docMk/>
            <pc:sldMk cId="601946139" sldId="2076138474"/>
            <ac:spMk id="147" creationId="{3A4229F8-BBAE-4131-9E24-87DB49323D87}"/>
          </ac:spMkLst>
        </pc:spChg>
        <pc:spChg chg="mod">
          <ac:chgData name="Chris Mitchell" userId="7698eaff-15ef-4aaa-a9a1-be5b0bddb99a" providerId="ADAL" clId="{7ACC9585-ACDC-4453-93D4-9F5BCB829FB0}" dt="2021-10-15T18:25:44.654" v="3653"/>
          <ac:spMkLst>
            <pc:docMk/>
            <pc:sldMk cId="601946139" sldId="2076138474"/>
            <ac:spMk id="148" creationId="{BDB8DB60-CE46-4284-97D1-451B6B9B9DD8}"/>
          </ac:spMkLst>
        </pc:spChg>
        <pc:spChg chg="mod">
          <ac:chgData name="Chris Mitchell" userId="7698eaff-15ef-4aaa-a9a1-be5b0bddb99a" providerId="ADAL" clId="{7ACC9585-ACDC-4453-93D4-9F5BCB829FB0}" dt="2021-10-15T18:25:44.654" v="3653"/>
          <ac:spMkLst>
            <pc:docMk/>
            <pc:sldMk cId="601946139" sldId="2076138474"/>
            <ac:spMk id="150" creationId="{7441127A-0D84-4293-A3BE-D86BED132A38}"/>
          </ac:spMkLst>
        </pc:spChg>
        <pc:spChg chg="mod">
          <ac:chgData name="Chris Mitchell" userId="7698eaff-15ef-4aaa-a9a1-be5b0bddb99a" providerId="ADAL" clId="{7ACC9585-ACDC-4453-93D4-9F5BCB829FB0}" dt="2021-10-15T18:25:44.654" v="3653"/>
          <ac:spMkLst>
            <pc:docMk/>
            <pc:sldMk cId="601946139" sldId="2076138474"/>
            <ac:spMk id="151" creationId="{90ED7C87-6D7A-4228-BD7F-8209E40E336E}"/>
          </ac:spMkLst>
        </pc:spChg>
        <pc:spChg chg="mod">
          <ac:chgData name="Chris Mitchell" userId="7698eaff-15ef-4aaa-a9a1-be5b0bddb99a" providerId="ADAL" clId="{7ACC9585-ACDC-4453-93D4-9F5BCB829FB0}" dt="2021-10-15T18:25:44.654" v="3653"/>
          <ac:spMkLst>
            <pc:docMk/>
            <pc:sldMk cId="601946139" sldId="2076138474"/>
            <ac:spMk id="154" creationId="{4BB7B85A-0A08-4EFD-AA11-C14CB414E513}"/>
          </ac:spMkLst>
        </pc:spChg>
        <pc:spChg chg="mod">
          <ac:chgData name="Chris Mitchell" userId="7698eaff-15ef-4aaa-a9a1-be5b0bddb99a" providerId="ADAL" clId="{7ACC9585-ACDC-4453-93D4-9F5BCB829FB0}" dt="2021-10-15T18:25:44.654" v="3653"/>
          <ac:spMkLst>
            <pc:docMk/>
            <pc:sldMk cId="601946139" sldId="2076138474"/>
            <ac:spMk id="159" creationId="{27DF0F9E-919A-4324-9B07-6373A4A429C9}"/>
          </ac:spMkLst>
        </pc:spChg>
        <pc:spChg chg="mod">
          <ac:chgData name="Chris Mitchell" userId="7698eaff-15ef-4aaa-a9a1-be5b0bddb99a" providerId="ADAL" clId="{7ACC9585-ACDC-4453-93D4-9F5BCB829FB0}" dt="2021-10-15T18:25:44.654" v="3653"/>
          <ac:spMkLst>
            <pc:docMk/>
            <pc:sldMk cId="601946139" sldId="2076138474"/>
            <ac:spMk id="160" creationId="{C3685F79-7A5B-44C5-A1DF-4739FE20E2A0}"/>
          </ac:spMkLst>
        </pc:spChg>
        <pc:spChg chg="mod">
          <ac:chgData name="Chris Mitchell" userId="7698eaff-15ef-4aaa-a9a1-be5b0bddb99a" providerId="ADAL" clId="{7ACC9585-ACDC-4453-93D4-9F5BCB829FB0}" dt="2021-10-15T18:25:44.654" v="3653"/>
          <ac:spMkLst>
            <pc:docMk/>
            <pc:sldMk cId="601946139" sldId="2076138474"/>
            <ac:spMk id="162" creationId="{234AAA77-85CD-4595-A663-0D459C20C0A1}"/>
          </ac:spMkLst>
        </pc:spChg>
        <pc:spChg chg="mod">
          <ac:chgData name="Chris Mitchell" userId="7698eaff-15ef-4aaa-a9a1-be5b0bddb99a" providerId="ADAL" clId="{7ACC9585-ACDC-4453-93D4-9F5BCB829FB0}" dt="2021-10-15T18:25:44.654" v="3653"/>
          <ac:spMkLst>
            <pc:docMk/>
            <pc:sldMk cId="601946139" sldId="2076138474"/>
            <ac:spMk id="163" creationId="{F6A038C3-2B10-4BC6-A5DD-C9BDB724C507}"/>
          </ac:spMkLst>
        </pc:spChg>
        <pc:spChg chg="mod">
          <ac:chgData name="Chris Mitchell" userId="7698eaff-15ef-4aaa-a9a1-be5b0bddb99a" providerId="ADAL" clId="{7ACC9585-ACDC-4453-93D4-9F5BCB829FB0}" dt="2021-10-15T18:25:44.654" v="3653"/>
          <ac:spMkLst>
            <pc:docMk/>
            <pc:sldMk cId="601946139" sldId="2076138474"/>
            <ac:spMk id="165" creationId="{67F0358D-FDF1-40A1-9C61-55212BAA4C93}"/>
          </ac:spMkLst>
        </pc:spChg>
        <pc:spChg chg="mod">
          <ac:chgData name="Chris Mitchell" userId="7698eaff-15ef-4aaa-a9a1-be5b0bddb99a" providerId="ADAL" clId="{7ACC9585-ACDC-4453-93D4-9F5BCB829FB0}" dt="2021-10-15T18:25:44.654" v="3653"/>
          <ac:spMkLst>
            <pc:docMk/>
            <pc:sldMk cId="601946139" sldId="2076138474"/>
            <ac:spMk id="166" creationId="{FC865251-26EF-48D4-AED4-012068FF75AD}"/>
          </ac:spMkLst>
        </pc:spChg>
        <pc:spChg chg="mod">
          <ac:chgData name="Chris Mitchell" userId="7698eaff-15ef-4aaa-a9a1-be5b0bddb99a" providerId="ADAL" clId="{7ACC9585-ACDC-4453-93D4-9F5BCB829FB0}" dt="2021-10-15T18:25:44.654" v="3653"/>
          <ac:spMkLst>
            <pc:docMk/>
            <pc:sldMk cId="601946139" sldId="2076138474"/>
            <ac:spMk id="169" creationId="{6E4FD708-18AC-408F-A41D-0960A5103291}"/>
          </ac:spMkLst>
        </pc:spChg>
        <pc:spChg chg="mod">
          <ac:chgData name="Chris Mitchell" userId="7698eaff-15ef-4aaa-a9a1-be5b0bddb99a" providerId="ADAL" clId="{7ACC9585-ACDC-4453-93D4-9F5BCB829FB0}" dt="2021-10-15T18:25:44.654" v="3653"/>
          <ac:spMkLst>
            <pc:docMk/>
            <pc:sldMk cId="601946139" sldId="2076138474"/>
            <ac:spMk id="174" creationId="{F3F6F8CA-D809-45F9-95C2-13B42CCB653F}"/>
          </ac:spMkLst>
        </pc:spChg>
        <pc:spChg chg="mod">
          <ac:chgData name="Chris Mitchell" userId="7698eaff-15ef-4aaa-a9a1-be5b0bddb99a" providerId="ADAL" clId="{7ACC9585-ACDC-4453-93D4-9F5BCB829FB0}" dt="2021-10-15T18:25:44.654" v="3653"/>
          <ac:spMkLst>
            <pc:docMk/>
            <pc:sldMk cId="601946139" sldId="2076138474"/>
            <ac:spMk id="175" creationId="{EBD716F6-2FF1-433D-99D2-CAFC6F520BD3}"/>
          </ac:spMkLst>
        </pc:spChg>
        <pc:spChg chg="mod">
          <ac:chgData name="Chris Mitchell" userId="7698eaff-15ef-4aaa-a9a1-be5b0bddb99a" providerId="ADAL" clId="{7ACC9585-ACDC-4453-93D4-9F5BCB829FB0}" dt="2021-10-15T18:25:44.654" v="3653"/>
          <ac:spMkLst>
            <pc:docMk/>
            <pc:sldMk cId="601946139" sldId="2076138474"/>
            <ac:spMk id="177" creationId="{8F1D225C-38B4-4BB0-A7B0-A3442776EE8E}"/>
          </ac:spMkLst>
        </pc:spChg>
        <pc:spChg chg="mod">
          <ac:chgData name="Chris Mitchell" userId="7698eaff-15ef-4aaa-a9a1-be5b0bddb99a" providerId="ADAL" clId="{7ACC9585-ACDC-4453-93D4-9F5BCB829FB0}" dt="2021-10-15T18:25:44.654" v="3653"/>
          <ac:spMkLst>
            <pc:docMk/>
            <pc:sldMk cId="601946139" sldId="2076138474"/>
            <ac:spMk id="178" creationId="{5C28DFF2-B1F3-4101-8FD5-B30F0F783531}"/>
          </ac:spMkLst>
        </pc:spChg>
        <pc:spChg chg="mod">
          <ac:chgData name="Chris Mitchell" userId="7698eaff-15ef-4aaa-a9a1-be5b0bddb99a" providerId="ADAL" clId="{7ACC9585-ACDC-4453-93D4-9F5BCB829FB0}" dt="2021-10-15T18:25:44.654" v="3653"/>
          <ac:spMkLst>
            <pc:docMk/>
            <pc:sldMk cId="601946139" sldId="2076138474"/>
            <ac:spMk id="180" creationId="{47D22D7A-50C3-4216-A112-91D9171DCA4D}"/>
          </ac:spMkLst>
        </pc:spChg>
        <pc:spChg chg="mod">
          <ac:chgData name="Chris Mitchell" userId="7698eaff-15ef-4aaa-a9a1-be5b0bddb99a" providerId="ADAL" clId="{7ACC9585-ACDC-4453-93D4-9F5BCB829FB0}" dt="2021-10-15T18:25:44.654" v="3653"/>
          <ac:spMkLst>
            <pc:docMk/>
            <pc:sldMk cId="601946139" sldId="2076138474"/>
            <ac:spMk id="181" creationId="{6C629836-8D00-45A0-B9FD-144A37A725BA}"/>
          </ac:spMkLst>
        </pc:spChg>
        <pc:grpChg chg="del">
          <ac:chgData name="Chris Mitchell" userId="7698eaff-15ef-4aaa-a9a1-be5b0bddb99a" providerId="ADAL" clId="{7ACC9585-ACDC-4453-93D4-9F5BCB829FB0}" dt="2021-10-15T18:25:27.315" v="3650" actId="478"/>
          <ac:grpSpMkLst>
            <pc:docMk/>
            <pc:sldMk cId="601946139" sldId="2076138474"/>
            <ac:grpSpMk id="33" creationId="{3AC8CB41-3E90-4C1E-A6AD-5830B47AE5B5}"/>
          </ac:grpSpMkLst>
        </pc:grpChg>
        <pc:grpChg chg="del">
          <ac:chgData name="Chris Mitchell" userId="7698eaff-15ef-4aaa-a9a1-be5b0bddb99a" providerId="ADAL" clId="{7ACC9585-ACDC-4453-93D4-9F5BCB829FB0}" dt="2021-10-15T18:25:27.315" v="3650" actId="478"/>
          <ac:grpSpMkLst>
            <pc:docMk/>
            <pc:sldMk cId="601946139" sldId="2076138474"/>
            <ac:grpSpMk id="47" creationId="{DBA0357B-0D5D-4653-B552-72484709105F}"/>
          </ac:grpSpMkLst>
        </pc:grpChg>
        <pc:grpChg chg="del">
          <ac:chgData name="Chris Mitchell" userId="7698eaff-15ef-4aaa-a9a1-be5b0bddb99a" providerId="ADAL" clId="{7ACC9585-ACDC-4453-93D4-9F5BCB829FB0}" dt="2021-10-15T18:25:27.315" v="3650" actId="478"/>
          <ac:grpSpMkLst>
            <pc:docMk/>
            <pc:sldMk cId="601946139" sldId="2076138474"/>
            <ac:grpSpMk id="71" creationId="{0E070B66-7078-4408-AAFC-A7D12D43E89B}"/>
          </ac:grpSpMkLst>
        </pc:grpChg>
        <pc:grpChg chg="add mod">
          <ac:chgData name="Chris Mitchell" userId="7698eaff-15ef-4aaa-a9a1-be5b0bddb99a" providerId="ADAL" clId="{7ACC9585-ACDC-4453-93D4-9F5BCB829FB0}" dt="2021-10-15T18:25:44.654" v="3653"/>
          <ac:grpSpMkLst>
            <pc:docMk/>
            <pc:sldMk cId="601946139" sldId="2076138474"/>
            <ac:grpSpMk id="118" creationId="{A9EC467A-D277-4BF4-8291-8F127A36E74D}"/>
          </ac:grpSpMkLst>
        </pc:grpChg>
        <pc:grpChg chg="mod">
          <ac:chgData name="Chris Mitchell" userId="7698eaff-15ef-4aaa-a9a1-be5b0bddb99a" providerId="ADAL" clId="{7ACC9585-ACDC-4453-93D4-9F5BCB829FB0}" dt="2021-10-15T18:25:44.654" v="3653"/>
          <ac:grpSpMkLst>
            <pc:docMk/>
            <pc:sldMk cId="601946139" sldId="2076138474"/>
            <ac:grpSpMk id="120" creationId="{50BA55E1-8D0C-499C-B482-CA64EC065BA3}"/>
          </ac:grpSpMkLst>
        </pc:grpChg>
        <pc:grpChg chg="mod">
          <ac:chgData name="Chris Mitchell" userId="7698eaff-15ef-4aaa-a9a1-be5b0bddb99a" providerId="ADAL" clId="{7ACC9585-ACDC-4453-93D4-9F5BCB829FB0}" dt="2021-10-15T18:25:44.654" v="3653"/>
          <ac:grpSpMkLst>
            <pc:docMk/>
            <pc:sldMk cId="601946139" sldId="2076138474"/>
            <ac:grpSpMk id="121" creationId="{5843A898-2BC8-4D4B-B28C-8B229A4E4873}"/>
          </ac:grpSpMkLst>
        </pc:grpChg>
        <pc:grpChg chg="mod">
          <ac:chgData name="Chris Mitchell" userId="7698eaff-15ef-4aaa-a9a1-be5b0bddb99a" providerId="ADAL" clId="{7ACC9585-ACDC-4453-93D4-9F5BCB829FB0}" dt="2021-10-15T18:25:44.654" v="3653"/>
          <ac:grpSpMkLst>
            <pc:docMk/>
            <pc:sldMk cId="601946139" sldId="2076138474"/>
            <ac:grpSpMk id="122" creationId="{D897D1A9-01C6-43BD-9618-F76EC7F12358}"/>
          </ac:grpSpMkLst>
        </pc:grpChg>
        <pc:grpChg chg="mod">
          <ac:chgData name="Chris Mitchell" userId="7698eaff-15ef-4aaa-a9a1-be5b0bddb99a" providerId="ADAL" clId="{7ACC9585-ACDC-4453-93D4-9F5BCB829FB0}" dt="2021-10-15T18:25:44.654" v="3653"/>
          <ac:grpSpMkLst>
            <pc:docMk/>
            <pc:sldMk cId="601946139" sldId="2076138474"/>
            <ac:grpSpMk id="123" creationId="{31090F30-1203-48E7-B362-EC8E1C0B5A10}"/>
          </ac:grpSpMkLst>
        </pc:grpChg>
        <pc:grpChg chg="add mod">
          <ac:chgData name="Chris Mitchell" userId="7698eaff-15ef-4aaa-a9a1-be5b0bddb99a" providerId="ADAL" clId="{7ACC9585-ACDC-4453-93D4-9F5BCB829FB0}" dt="2021-10-15T18:25:44.654" v="3653"/>
          <ac:grpSpMkLst>
            <pc:docMk/>
            <pc:sldMk cId="601946139" sldId="2076138474"/>
            <ac:grpSpMk id="133" creationId="{6491D8B5-CE39-4FC1-AF89-11100345DDCA}"/>
          </ac:grpSpMkLst>
        </pc:grpChg>
        <pc:grpChg chg="mod">
          <ac:chgData name="Chris Mitchell" userId="7698eaff-15ef-4aaa-a9a1-be5b0bddb99a" providerId="ADAL" clId="{7ACC9585-ACDC-4453-93D4-9F5BCB829FB0}" dt="2021-10-15T18:25:44.654" v="3653"/>
          <ac:grpSpMkLst>
            <pc:docMk/>
            <pc:sldMk cId="601946139" sldId="2076138474"/>
            <ac:grpSpMk id="135" creationId="{9BEE976F-B4F6-4900-BE13-505645522AB1}"/>
          </ac:grpSpMkLst>
        </pc:grpChg>
        <pc:grpChg chg="add mod">
          <ac:chgData name="Chris Mitchell" userId="7698eaff-15ef-4aaa-a9a1-be5b0bddb99a" providerId="ADAL" clId="{7ACC9585-ACDC-4453-93D4-9F5BCB829FB0}" dt="2021-10-15T18:25:44.654" v="3653"/>
          <ac:grpSpMkLst>
            <pc:docMk/>
            <pc:sldMk cId="601946139" sldId="2076138474"/>
            <ac:grpSpMk id="138" creationId="{C4EC3106-F55C-436A-A870-51AAE54E2333}"/>
          </ac:grpSpMkLst>
        </pc:grpChg>
        <pc:grpChg chg="mod">
          <ac:chgData name="Chris Mitchell" userId="7698eaff-15ef-4aaa-a9a1-be5b0bddb99a" providerId="ADAL" clId="{7ACC9585-ACDC-4453-93D4-9F5BCB829FB0}" dt="2021-10-15T18:25:44.654" v="3653"/>
          <ac:grpSpMkLst>
            <pc:docMk/>
            <pc:sldMk cId="601946139" sldId="2076138474"/>
            <ac:grpSpMk id="140" creationId="{1DC4E535-D678-4627-8DF5-DC067264E961}"/>
          </ac:grpSpMkLst>
        </pc:grpChg>
        <pc:grpChg chg="mod">
          <ac:chgData name="Chris Mitchell" userId="7698eaff-15ef-4aaa-a9a1-be5b0bddb99a" providerId="ADAL" clId="{7ACC9585-ACDC-4453-93D4-9F5BCB829FB0}" dt="2021-10-15T18:25:44.654" v="3653"/>
          <ac:grpSpMkLst>
            <pc:docMk/>
            <pc:sldMk cId="601946139" sldId="2076138474"/>
            <ac:grpSpMk id="141" creationId="{40574045-F3AF-4FFD-97F4-6EBFCDEEAE84}"/>
          </ac:grpSpMkLst>
        </pc:grpChg>
        <pc:grpChg chg="mod">
          <ac:chgData name="Chris Mitchell" userId="7698eaff-15ef-4aaa-a9a1-be5b0bddb99a" providerId="ADAL" clId="{7ACC9585-ACDC-4453-93D4-9F5BCB829FB0}" dt="2021-10-15T18:25:44.654" v="3653"/>
          <ac:grpSpMkLst>
            <pc:docMk/>
            <pc:sldMk cId="601946139" sldId="2076138474"/>
            <ac:grpSpMk id="142" creationId="{62A21882-4469-4AA8-A394-095BF74A4FA9}"/>
          </ac:grpSpMkLst>
        </pc:grpChg>
        <pc:grpChg chg="mod">
          <ac:chgData name="Chris Mitchell" userId="7698eaff-15ef-4aaa-a9a1-be5b0bddb99a" providerId="ADAL" clId="{7ACC9585-ACDC-4453-93D4-9F5BCB829FB0}" dt="2021-10-15T18:25:44.654" v="3653"/>
          <ac:grpSpMkLst>
            <pc:docMk/>
            <pc:sldMk cId="601946139" sldId="2076138474"/>
            <ac:grpSpMk id="143" creationId="{19B044E4-5E5C-4110-BBD8-FE8D2D515060}"/>
          </ac:grpSpMkLst>
        </pc:grpChg>
        <pc:grpChg chg="add mod">
          <ac:chgData name="Chris Mitchell" userId="7698eaff-15ef-4aaa-a9a1-be5b0bddb99a" providerId="ADAL" clId="{7ACC9585-ACDC-4453-93D4-9F5BCB829FB0}" dt="2021-10-15T18:25:44.654" v="3653"/>
          <ac:grpSpMkLst>
            <pc:docMk/>
            <pc:sldMk cId="601946139" sldId="2076138474"/>
            <ac:grpSpMk id="153" creationId="{FDD126AD-FBE5-419C-8642-3BBEA9114D76}"/>
          </ac:grpSpMkLst>
        </pc:grpChg>
        <pc:grpChg chg="mod">
          <ac:chgData name="Chris Mitchell" userId="7698eaff-15ef-4aaa-a9a1-be5b0bddb99a" providerId="ADAL" clId="{7ACC9585-ACDC-4453-93D4-9F5BCB829FB0}" dt="2021-10-15T18:25:44.654" v="3653"/>
          <ac:grpSpMkLst>
            <pc:docMk/>
            <pc:sldMk cId="601946139" sldId="2076138474"/>
            <ac:grpSpMk id="155" creationId="{0D1A4D8A-BCF9-4DB7-A326-6FDA27E27C96}"/>
          </ac:grpSpMkLst>
        </pc:grpChg>
        <pc:grpChg chg="mod">
          <ac:chgData name="Chris Mitchell" userId="7698eaff-15ef-4aaa-a9a1-be5b0bddb99a" providerId="ADAL" clId="{7ACC9585-ACDC-4453-93D4-9F5BCB829FB0}" dt="2021-10-15T18:25:44.654" v="3653"/>
          <ac:grpSpMkLst>
            <pc:docMk/>
            <pc:sldMk cId="601946139" sldId="2076138474"/>
            <ac:grpSpMk id="156" creationId="{084E39D9-BCF2-487A-97B5-EF73C89A0DCF}"/>
          </ac:grpSpMkLst>
        </pc:grpChg>
        <pc:grpChg chg="mod">
          <ac:chgData name="Chris Mitchell" userId="7698eaff-15ef-4aaa-a9a1-be5b0bddb99a" providerId="ADAL" clId="{7ACC9585-ACDC-4453-93D4-9F5BCB829FB0}" dt="2021-10-15T18:25:44.654" v="3653"/>
          <ac:grpSpMkLst>
            <pc:docMk/>
            <pc:sldMk cId="601946139" sldId="2076138474"/>
            <ac:grpSpMk id="157" creationId="{C913017D-8ACC-4D3C-A72F-BB0DB9450DE2}"/>
          </ac:grpSpMkLst>
        </pc:grpChg>
        <pc:grpChg chg="mod">
          <ac:chgData name="Chris Mitchell" userId="7698eaff-15ef-4aaa-a9a1-be5b0bddb99a" providerId="ADAL" clId="{7ACC9585-ACDC-4453-93D4-9F5BCB829FB0}" dt="2021-10-15T18:25:44.654" v="3653"/>
          <ac:grpSpMkLst>
            <pc:docMk/>
            <pc:sldMk cId="601946139" sldId="2076138474"/>
            <ac:grpSpMk id="158" creationId="{F8490BE3-4167-4746-B44B-90C7D94C3C2F}"/>
          </ac:grpSpMkLst>
        </pc:grpChg>
        <pc:grpChg chg="add mod">
          <ac:chgData name="Chris Mitchell" userId="7698eaff-15ef-4aaa-a9a1-be5b0bddb99a" providerId="ADAL" clId="{7ACC9585-ACDC-4453-93D4-9F5BCB829FB0}" dt="2021-10-15T18:25:44.654" v="3653"/>
          <ac:grpSpMkLst>
            <pc:docMk/>
            <pc:sldMk cId="601946139" sldId="2076138474"/>
            <ac:grpSpMk id="168" creationId="{E0DE7EFF-C85A-40CB-9517-38CEEA2BA15D}"/>
          </ac:grpSpMkLst>
        </pc:grpChg>
        <pc:grpChg chg="mod">
          <ac:chgData name="Chris Mitchell" userId="7698eaff-15ef-4aaa-a9a1-be5b0bddb99a" providerId="ADAL" clId="{7ACC9585-ACDC-4453-93D4-9F5BCB829FB0}" dt="2021-10-15T18:25:44.654" v="3653"/>
          <ac:grpSpMkLst>
            <pc:docMk/>
            <pc:sldMk cId="601946139" sldId="2076138474"/>
            <ac:grpSpMk id="170" creationId="{64E60A75-29D7-483F-9B74-46E1B6E8159F}"/>
          </ac:grpSpMkLst>
        </pc:grpChg>
        <pc:grpChg chg="mod">
          <ac:chgData name="Chris Mitchell" userId="7698eaff-15ef-4aaa-a9a1-be5b0bddb99a" providerId="ADAL" clId="{7ACC9585-ACDC-4453-93D4-9F5BCB829FB0}" dt="2021-10-15T18:25:44.654" v="3653"/>
          <ac:grpSpMkLst>
            <pc:docMk/>
            <pc:sldMk cId="601946139" sldId="2076138474"/>
            <ac:grpSpMk id="171" creationId="{E067A7D6-4D47-43EB-B079-19D160C321E9}"/>
          </ac:grpSpMkLst>
        </pc:grpChg>
        <pc:grpChg chg="mod">
          <ac:chgData name="Chris Mitchell" userId="7698eaff-15ef-4aaa-a9a1-be5b0bddb99a" providerId="ADAL" clId="{7ACC9585-ACDC-4453-93D4-9F5BCB829FB0}" dt="2021-10-15T18:25:44.654" v="3653"/>
          <ac:grpSpMkLst>
            <pc:docMk/>
            <pc:sldMk cId="601946139" sldId="2076138474"/>
            <ac:grpSpMk id="172" creationId="{E53F076E-DE23-4810-880D-52B728F7EF6A}"/>
          </ac:grpSpMkLst>
        </pc:grpChg>
        <pc:grpChg chg="mod">
          <ac:chgData name="Chris Mitchell" userId="7698eaff-15ef-4aaa-a9a1-be5b0bddb99a" providerId="ADAL" clId="{7ACC9585-ACDC-4453-93D4-9F5BCB829FB0}" dt="2021-10-15T18:25:44.654" v="3653"/>
          <ac:grpSpMkLst>
            <pc:docMk/>
            <pc:sldMk cId="601946139" sldId="2076138474"/>
            <ac:grpSpMk id="173" creationId="{96790553-79AA-412E-9445-5A3DD9830FE5}"/>
          </ac:grpSpMkLst>
        </pc:grpChg>
        <pc:cxnChg chg="del">
          <ac:chgData name="Chris Mitchell" userId="7698eaff-15ef-4aaa-a9a1-be5b0bddb99a" providerId="ADAL" clId="{7ACC9585-ACDC-4453-93D4-9F5BCB829FB0}" dt="2021-10-15T18:25:27.315" v="3650" actId="478"/>
          <ac:cxnSpMkLst>
            <pc:docMk/>
            <pc:sldMk cId="601946139" sldId="2076138474"/>
            <ac:cxnSpMk id="96" creationId="{8DBA56CE-0E5B-4C16-8768-8367D5707DF2}"/>
          </ac:cxnSpMkLst>
        </pc:cxnChg>
        <pc:cxnChg chg="del">
          <ac:chgData name="Chris Mitchell" userId="7698eaff-15ef-4aaa-a9a1-be5b0bddb99a" providerId="ADAL" clId="{7ACC9585-ACDC-4453-93D4-9F5BCB829FB0}" dt="2021-10-15T18:25:27.315" v="3650" actId="478"/>
          <ac:cxnSpMkLst>
            <pc:docMk/>
            <pc:sldMk cId="601946139" sldId="2076138474"/>
            <ac:cxnSpMk id="101" creationId="{4C3DD7E2-874D-42B8-9E7E-AAF4087959E4}"/>
          </ac:cxnSpMkLst>
        </pc:cxnChg>
        <pc:cxnChg chg="del">
          <ac:chgData name="Chris Mitchell" userId="7698eaff-15ef-4aaa-a9a1-be5b0bddb99a" providerId="ADAL" clId="{7ACC9585-ACDC-4453-93D4-9F5BCB829FB0}" dt="2021-10-15T18:25:27.315" v="3650" actId="478"/>
          <ac:cxnSpMkLst>
            <pc:docMk/>
            <pc:sldMk cId="601946139" sldId="2076138474"/>
            <ac:cxnSpMk id="102" creationId="{1CA823A1-A2B3-4F51-A14A-3F8EDD50F02A}"/>
          </ac:cxnSpMkLst>
        </pc:cxnChg>
        <pc:cxnChg chg="add mod">
          <ac:chgData name="Chris Mitchell" userId="7698eaff-15ef-4aaa-a9a1-be5b0bddb99a" providerId="ADAL" clId="{7ACC9585-ACDC-4453-93D4-9F5BCB829FB0}" dt="2021-10-15T18:25:44.654" v="3653"/>
          <ac:cxnSpMkLst>
            <pc:docMk/>
            <pc:sldMk cId="601946139" sldId="2076138474"/>
            <ac:cxnSpMk id="108" creationId="{35C14036-742A-4B14-A159-EE9D432CB24F}"/>
          </ac:cxnSpMkLst>
        </pc:cxnChg>
        <pc:cxnChg chg="add mod">
          <ac:chgData name="Chris Mitchell" userId="7698eaff-15ef-4aaa-a9a1-be5b0bddb99a" providerId="ADAL" clId="{7ACC9585-ACDC-4453-93D4-9F5BCB829FB0}" dt="2021-10-15T18:25:44.654" v="3653"/>
          <ac:cxnSpMkLst>
            <pc:docMk/>
            <pc:sldMk cId="601946139" sldId="2076138474"/>
            <ac:cxnSpMk id="109" creationId="{46B448B4-925C-4CFE-BD53-571F84DB89A4}"/>
          </ac:cxnSpMkLst>
        </pc:cxnChg>
        <pc:cxnChg chg="add mod">
          <ac:chgData name="Chris Mitchell" userId="7698eaff-15ef-4aaa-a9a1-be5b0bddb99a" providerId="ADAL" clId="{7ACC9585-ACDC-4453-93D4-9F5BCB829FB0}" dt="2021-10-15T18:25:44.654" v="3653"/>
          <ac:cxnSpMkLst>
            <pc:docMk/>
            <pc:sldMk cId="601946139" sldId="2076138474"/>
            <ac:cxnSpMk id="112" creationId="{B0B22741-49C2-4FD6-BA91-7732BC14031E}"/>
          </ac:cxnSpMkLst>
        </pc:cxnChg>
        <pc:cxnChg chg="add mod">
          <ac:chgData name="Chris Mitchell" userId="7698eaff-15ef-4aaa-a9a1-be5b0bddb99a" providerId="ADAL" clId="{7ACC9585-ACDC-4453-93D4-9F5BCB829FB0}" dt="2021-10-15T18:25:44.654" v="3653"/>
          <ac:cxnSpMkLst>
            <pc:docMk/>
            <pc:sldMk cId="601946139" sldId="2076138474"/>
            <ac:cxnSpMk id="113" creationId="{3B11B7CC-4EB4-41FC-88BB-DDBF21DD13EA}"/>
          </ac:cxnSpMkLst>
        </pc:cxnChg>
        <pc:cxnChg chg="add mod">
          <ac:chgData name="Chris Mitchell" userId="7698eaff-15ef-4aaa-a9a1-be5b0bddb99a" providerId="ADAL" clId="{7ACC9585-ACDC-4453-93D4-9F5BCB829FB0}" dt="2021-10-15T18:25:44.654" v="3653"/>
          <ac:cxnSpMkLst>
            <pc:docMk/>
            <pc:sldMk cId="601946139" sldId="2076138474"/>
            <ac:cxnSpMk id="114" creationId="{A7D86E3B-D778-411F-A12E-4B52A074DF0D}"/>
          </ac:cxnSpMkLst>
        </pc:cxnChg>
        <pc:cxnChg chg="add mod">
          <ac:chgData name="Chris Mitchell" userId="7698eaff-15ef-4aaa-a9a1-be5b0bddb99a" providerId="ADAL" clId="{7ACC9585-ACDC-4453-93D4-9F5BCB829FB0}" dt="2021-10-15T18:25:44.654" v="3653"/>
          <ac:cxnSpMkLst>
            <pc:docMk/>
            <pc:sldMk cId="601946139" sldId="2076138474"/>
            <ac:cxnSpMk id="115" creationId="{EA866201-9CD9-4BE2-B277-418B03F15BE4}"/>
          </ac:cxnSpMkLst>
        </pc:cxnChg>
        <pc:cxnChg chg="add mod">
          <ac:chgData name="Chris Mitchell" userId="7698eaff-15ef-4aaa-a9a1-be5b0bddb99a" providerId="ADAL" clId="{7ACC9585-ACDC-4453-93D4-9F5BCB829FB0}" dt="2021-10-15T18:25:44.654" v="3653"/>
          <ac:cxnSpMkLst>
            <pc:docMk/>
            <pc:sldMk cId="601946139" sldId="2076138474"/>
            <ac:cxnSpMk id="116" creationId="{5858F9DD-1911-42CF-B45C-A3260CAABD90}"/>
          </ac:cxnSpMkLst>
        </pc:cxnChg>
        <pc:cxnChg chg="add mod">
          <ac:chgData name="Chris Mitchell" userId="7698eaff-15ef-4aaa-a9a1-be5b0bddb99a" providerId="ADAL" clId="{7ACC9585-ACDC-4453-93D4-9F5BCB829FB0}" dt="2021-10-15T18:25:44.654" v="3653"/>
          <ac:cxnSpMkLst>
            <pc:docMk/>
            <pc:sldMk cId="601946139" sldId="2076138474"/>
            <ac:cxnSpMk id="117" creationId="{64DE5ED8-55DF-486D-AB6E-8F995CD1FCE1}"/>
          </ac:cxnSpMkLst>
        </pc:cxnChg>
        <pc:cxnChg chg="mod">
          <ac:chgData name="Chris Mitchell" userId="7698eaff-15ef-4aaa-a9a1-be5b0bddb99a" providerId="ADAL" clId="{7ACC9585-ACDC-4453-93D4-9F5BCB829FB0}" dt="2021-10-15T18:25:44.654" v="3653"/>
          <ac:cxnSpMkLst>
            <pc:docMk/>
            <pc:sldMk cId="601946139" sldId="2076138474"/>
            <ac:cxnSpMk id="126" creationId="{19926410-7BC6-4776-B9B5-54A2D1A886AF}"/>
          </ac:cxnSpMkLst>
        </pc:cxnChg>
        <pc:cxnChg chg="mod">
          <ac:chgData name="Chris Mitchell" userId="7698eaff-15ef-4aaa-a9a1-be5b0bddb99a" providerId="ADAL" clId="{7ACC9585-ACDC-4453-93D4-9F5BCB829FB0}" dt="2021-10-15T18:25:44.654" v="3653"/>
          <ac:cxnSpMkLst>
            <pc:docMk/>
            <pc:sldMk cId="601946139" sldId="2076138474"/>
            <ac:cxnSpMk id="129" creationId="{D17055FF-BF2A-4D60-8D2E-F92B261E68C7}"/>
          </ac:cxnSpMkLst>
        </pc:cxnChg>
        <pc:cxnChg chg="mod">
          <ac:chgData name="Chris Mitchell" userId="7698eaff-15ef-4aaa-a9a1-be5b0bddb99a" providerId="ADAL" clId="{7ACC9585-ACDC-4453-93D4-9F5BCB829FB0}" dt="2021-10-15T18:25:44.654" v="3653"/>
          <ac:cxnSpMkLst>
            <pc:docMk/>
            <pc:sldMk cId="601946139" sldId="2076138474"/>
            <ac:cxnSpMk id="132" creationId="{4967F99F-DA2D-4C1D-A79B-06BFFF5190C1}"/>
          </ac:cxnSpMkLst>
        </pc:cxnChg>
        <pc:cxnChg chg="mod">
          <ac:chgData name="Chris Mitchell" userId="7698eaff-15ef-4aaa-a9a1-be5b0bddb99a" providerId="ADAL" clId="{7ACC9585-ACDC-4453-93D4-9F5BCB829FB0}" dt="2021-10-15T18:25:44.654" v="3653"/>
          <ac:cxnSpMkLst>
            <pc:docMk/>
            <pc:sldMk cId="601946139" sldId="2076138474"/>
            <ac:cxnSpMk id="136" creationId="{3C502171-5E85-4CB0-B9C8-096019367B48}"/>
          </ac:cxnSpMkLst>
        </pc:cxnChg>
        <pc:cxnChg chg="mod">
          <ac:chgData name="Chris Mitchell" userId="7698eaff-15ef-4aaa-a9a1-be5b0bddb99a" providerId="ADAL" clId="{7ACC9585-ACDC-4453-93D4-9F5BCB829FB0}" dt="2021-10-15T18:25:44.654" v="3653"/>
          <ac:cxnSpMkLst>
            <pc:docMk/>
            <pc:sldMk cId="601946139" sldId="2076138474"/>
            <ac:cxnSpMk id="137" creationId="{6B2BDB73-FB7F-4FB3-9F08-B49064EE4E54}"/>
          </ac:cxnSpMkLst>
        </pc:cxnChg>
        <pc:cxnChg chg="mod">
          <ac:chgData name="Chris Mitchell" userId="7698eaff-15ef-4aaa-a9a1-be5b0bddb99a" providerId="ADAL" clId="{7ACC9585-ACDC-4453-93D4-9F5BCB829FB0}" dt="2021-10-15T18:25:44.654" v="3653"/>
          <ac:cxnSpMkLst>
            <pc:docMk/>
            <pc:sldMk cId="601946139" sldId="2076138474"/>
            <ac:cxnSpMk id="146" creationId="{254564AC-AF92-4361-97EA-02EE41D5C96E}"/>
          </ac:cxnSpMkLst>
        </pc:cxnChg>
        <pc:cxnChg chg="mod">
          <ac:chgData name="Chris Mitchell" userId="7698eaff-15ef-4aaa-a9a1-be5b0bddb99a" providerId="ADAL" clId="{7ACC9585-ACDC-4453-93D4-9F5BCB829FB0}" dt="2021-10-15T18:25:44.654" v="3653"/>
          <ac:cxnSpMkLst>
            <pc:docMk/>
            <pc:sldMk cId="601946139" sldId="2076138474"/>
            <ac:cxnSpMk id="149" creationId="{79ACC4DF-570E-4029-8D22-E50ECBC1A2A2}"/>
          </ac:cxnSpMkLst>
        </pc:cxnChg>
        <pc:cxnChg chg="mod">
          <ac:chgData name="Chris Mitchell" userId="7698eaff-15ef-4aaa-a9a1-be5b0bddb99a" providerId="ADAL" clId="{7ACC9585-ACDC-4453-93D4-9F5BCB829FB0}" dt="2021-10-15T18:25:44.654" v="3653"/>
          <ac:cxnSpMkLst>
            <pc:docMk/>
            <pc:sldMk cId="601946139" sldId="2076138474"/>
            <ac:cxnSpMk id="152" creationId="{D66DC4DF-3F45-4833-9A20-4197919E946B}"/>
          </ac:cxnSpMkLst>
        </pc:cxnChg>
        <pc:cxnChg chg="mod">
          <ac:chgData name="Chris Mitchell" userId="7698eaff-15ef-4aaa-a9a1-be5b0bddb99a" providerId="ADAL" clId="{7ACC9585-ACDC-4453-93D4-9F5BCB829FB0}" dt="2021-10-15T18:25:44.654" v="3653"/>
          <ac:cxnSpMkLst>
            <pc:docMk/>
            <pc:sldMk cId="601946139" sldId="2076138474"/>
            <ac:cxnSpMk id="161" creationId="{114E9FD8-AD2E-41A9-B6F6-61A9DCBEE0D0}"/>
          </ac:cxnSpMkLst>
        </pc:cxnChg>
        <pc:cxnChg chg="mod">
          <ac:chgData name="Chris Mitchell" userId="7698eaff-15ef-4aaa-a9a1-be5b0bddb99a" providerId="ADAL" clId="{7ACC9585-ACDC-4453-93D4-9F5BCB829FB0}" dt="2021-10-15T18:25:44.654" v="3653"/>
          <ac:cxnSpMkLst>
            <pc:docMk/>
            <pc:sldMk cId="601946139" sldId="2076138474"/>
            <ac:cxnSpMk id="164" creationId="{5EF67A05-3944-42D0-90B8-4BA0B25947AA}"/>
          </ac:cxnSpMkLst>
        </pc:cxnChg>
        <pc:cxnChg chg="mod">
          <ac:chgData name="Chris Mitchell" userId="7698eaff-15ef-4aaa-a9a1-be5b0bddb99a" providerId="ADAL" clId="{7ACC9585-ACDC-4453-93D4-9F5BCB829FB0}" dt="2021-10-15T18:25:44.654" v="3653"/>
          <ac:cxnSpMkLst>
            <pc:docMk/>
            <pc:sldMk cId="601946139" sldId="2076138474"/>
            <ac:cxnSpMk id="167" creationId="{22D45E37-9133-4576-BA4A-1DA31487A491}"/>
          </ac:cxnSpMkLst>
        </pc:cxnChg>
        <pc:cxnChg chg="mod">
          <ac:chgData name="Chris Mitchell" userId="7698eaff-15ef-4aaa-a9a1-be5b0bddb99a" providerId="ADAL" clId="{7ACC9585-ACDC-4453-93D4-9F5BCB829FB0}" dt="2021-10-15T18:25:44.654" v="3653"/>
          <ac:cxnSpMkLst>
            <pc:docMk/>
            <pc:sldMk cId="601946139" sldId="2076138474"/>
            <ac:cxnSpMk id="176" creationId="{9CEB0AAE-588E-441D-A134-01302A51C494}"/>
          </ac:cxnSpMkLst>
        </pc:cxnChg>
        <pc:cxnChg chg="mod">
          <ac:chgData name="Chris Mitchell" userId="7698eaff-15ef-4aaa-a9a1-be5b0bddb99a" providerId="ADAL" clId="{7ACC9585-ACDC-4453-93D4-9F5BCB829FB0}" dt="2021-10-15T18:25:44.654" v="3653"/>
          <ac:cxnSpMkLst>
            <pc:docMk/>
            <pc:sldMk cId="601946139" sldId="2076138474"/>
            <ac:cxnSpMk id="179" creationId="{F3DF7935-AE83-49CF-80F1-1F3FE92F55AC}"/>
          </ac:cxnSpMkLst>
        </pc:cxnChg>
        <pc:cxnChg chg="mod">
          <ac:chgData name="Chris Mitchell" userId="7698eaff-15ef-4aaa-a9a1-be5b0bddb99a" providerId="ADAL" clId="{7ACC9585-ACDC-4453-93D4-9F5BCB829FB0}" dt="2021-10-15T18:25:44.654" v="3653"/>
          <ac:cxnSpMkLst>
            <pc:docMk/>
            <pc:sldMk cId="601946139" sldId="2076138474"/>
            <ac:cxnSpMk id="182" creationId="{10269DA2-DB18-49FD-9245-42F38EAA75DF}"/>
          </ac:cxnSpMkLst>
        </pc:cxnChg>
        <pc:cxnChg chg="add mod">
          <ac:chgData name="Chris Mitchell" userId="7698eaff-15ef-4aaa-a9a1-be5b0bddb99a" providerId="ADAL" clId="{7ACC9585-ACDC-4453-93D4-9F5BCB829FB0}" dt="2021-10-15T18:25:44.654" v="3653"/>
          <ac:cxnSpMkLst>
            <pc:docMk/>
            <pc:sldMk cId="601946139" sldId="2076138474"/>
            <ac:cxnSpMk id="183" creationId="{8CDCAC8B-2207-4624-893D-642AE047ACD3}"/>
          </ac:cxnSpMkLst>
        </pc:cxnChg>
        <pc:cxnChg chg="add mod">
          <ac:chgData name="Chris Mitchell" userId="7698eaff-15ef-4aaa-a9a1-be5b0bddb99a" providerId="ADAL" clId="{7ACC9585-ACDC-4453-93D4-9F5BCB829FB0}" dt="2021-10-15T18:25:44.654" v="3653"/>
          <ac:cxnSpMkLst>
            <pc:docMk/>
            <pc:sldMk cId="601946139" sldId="2076138474"/>
            <ac:cxnSpMk id="184" creationId="{55BDE47D-5777-4F00-BCC4-D53B5DB6641B}"/>
          </ac:cxnSpMkLst>
        </pc:cxnChg>
        <pc:cxnChg chg="add mod">
          <ac:chgData name="Chris Mitchell" userId="7698eaff-15ef-4aaa-a9a1-be5b0bddb99a" providerId="ADAL" clId="{7ACC9585-ACDC-4453-93D4-9F5BCB829FB0}" dt="2021-10-15T18:25:44.654" v="3653"/>
          <ac:cxnSpMkLst>
            <pc:docMk/>
            <pc:sldMk cId="601946139" sldId="2076138474"/>
            <ac:cxnSpMk id="185" creationId="{23B449BC-4FFC-4A5C-82E3-1DFCB9B64A23}"/>
          </ac:cxnSpMkLst>
        </pc:cxnChg>
        <pc:cxnChg chg="add mod">
          <ac:chgData name="Chris Mitchell" userId="7698eaff-15ef-4aaa-a9a1-be5b0bddb99a" providerId="ADAL" clId="{7ACC9585-ACDC-4453-93D4-9F5BCB829FB0}" dt="2021-10-15T18:25:44.654" v="3653"/>
          <ac:cxnSpMkLst>
            <pc:docMk/>
            <pc:sldMk cId="601946139" sldId="2076138474"/>
            <ac:cxnSpMk id="186" creationId="{22110415-50FA-4DB2-A85A-FF96ECD8A606}"/>
          </ac:cxnSpMkLst>
        </pc:cxnChg>
        <pc:cxnChg chg="add mod">
          <ac:chgData name="Chris Mitchell" userId="7698eaff-15ef-4aaa-a9a1-be5b0bddb99a" providerId="ADAL" clId="{7ACC9585-ACDC-4453-93D4-9F5BCB829FB0}" dt="2021-10-15T18:25:44.654" v="3653"/>
          <ac:cxnSpMkLst>
            <pc:docMk/>
            <pc:sldMk cId="601946139" sldId="2076138474"/>
            <ac:cxnSpMk id="187" creationId="{B83AB2F0-C638-4CB2-B0AA-07EA973FA91F}"/>
          </ac:cxnSpMkLst>
        </pc:cxnChg>
      </pc:sldChg>
      <pc:sldChg chg="addSp">
        <pc:chgData name="Chris Mitchell" userId="7698eaff-15ef-4aaa-a9a1-be5b0bddb99a" providerId="ADAL" clId="{7ACC9585-ACDC-4453-93D4-9F5BCB829FB0}" dt="2021-10-21T14:02:55.876" v="10107"/>
        <pc:sldMkLst>
          <pc:docMk/>
          <pc:sldMk cId="287404804" sldId="2076138475"/>
        </pc:sldMkLst>
        <pc:picChg chg="add">
          <ac:chgData name="Chris Mitchell" userId="7698eaff-15ef-4aaa-a9a1-be5b0bddb99a" providerId="ADAL" clId="{7ACC9585-ACDC-4453-93D4-9F5BCB829FB0}" dt="2021-10-21T14:02:55.876" v="10107"/>
          <ac:picMkLst>
            <pc:docMk/>
            <pc:sldMk cId="287404804" sldId="2076138475"/>
            <ac:picMk id="1026" creationId="{02507616-B98C-49A1-B995-704D708C5F01}"/>
          </ac:picMkLst>
        </pc:picChg>
      </pc:sldChg>
      <pc:sldChg chg="delSp modSp add del mod ord delAnim">
        <pc:chgData name="Chris Mitchell" userId="7698eaff-15ef-4aaa-a9a1-be5b0bddb99a" providerId="ADAL" clId="{7ACC9585-ACDC-4453-93D4-9F5BCB829FB0}" dt="2021-10-21T14:04:54.284" v="10173" actId="20577"/>
        <pc:sldMkLst>
          <pc:docMk/>
          <pc:sldMk cId="2060301531" sldId="2076138475"/>
        </pc:sldMkLst>
        <pc:spChg chg="mod">
          <ac:chgData name="Chris Mitchell" userId="7698eaff-15ef-4aaa-a9a1-be5b0bddb99a" providerId="ADAL" clId="{7ACC9585-ACDC-4453-93D4-9F5BCB829FB0}" dt="2021-10-21T14:04:54.284" v="10173" actId="20577"/>
          <ac:spMkLst>
            <pc:docMk/>
            <pc:sldMk cId="2060301531" sldId="2076138475"/>
            <ac:spMk id="2" creationId="{A532F90B-C85B-BB4C-AFA1-2BAE8CA1FAE5}"/>
          </ac:spMkLst>
        </pc:spChg>
        <pc:spChg chg="del">
          <ac:chgData name="Chris Mitchell" userId="7698eaff-15ef-4aaa-a9a1-be5b0bddb99a" providerId="ADAL" clId="{7ACC9585-ACDC-4453-93D4-9F5BCB829FB0}" dt="2021-10-21T14:02:50.767" v="10106" actId="478"/>
          <ac:spMkLst>
            <pc:docMk/>
            <pc:sldMk cId="2060301531" sldId="2076138475"/>
            <ac:spMk id="58" creationId="{2952D47C-8C3D-4246-A39C-939F90B67113}"/>
          </ac:spMkLst>
        </pc:spChg>
        <pc:spChg chg="del">
          <ac:chgData name="Chris Mitchell" userId="7698eaff-15ef-4aaa-a9a1-be5b0bddb99a" providerId="ADAL" clId="{7ACC9585-ACDC-4453-93D4-9F5BCB829FB0}" dt="2021-10-21T14:02:50.767" v="10106" actId="478"/>
          <ac:spMkLst>
            <pc:docMk/>
            <pc:sldMk cId="2060301531" sldId="2076138475"/>
            <ac:spMk id="59" creationId="{A55B490B-B796-4085-B04A-7CC57CF78220}"/>
          </ac:spMkLst>
        </pc:spChg>
        <pc:spChg chg="del">
          <ac:chgData name="Chris Mitchell" userId="7698eaff-15ef-4aaa-a9a1-be5b0bddb99a" providerId="ADAL" clId="{7ACC9585-ACDC-4453-93D4-9F5BCB829FB0}" dt="2021-10-21T14:02:50.767" v="10106" actId="478"/>
          <ac:spMkLst>
            <pc:docMk/>
            <pc:sldMk cId="2060301531" sldId="2076138475"/>
            <ac:spMk id="61" creationId="{9AAD736F-DBC5-4636-90FE-161D30239A88}"/>
          </ac:spMkLst>
        </pc:spChg>
        <pc:spChg chg="del">
          <ac:chgData name="Chris Mitchell" userId="7698eaff-15ef-4aaa-a9a1-be5b0bddb99a" providerId="ADAL" clId="{7ACC9585-ACDC-4453-93D4-9F5BCB829FB0}" dt="2021-10-21T14:02:50.767" v="10106" actId="478"/>
          <ac:spMkLst>
            <pc:docMk/>
            <pc:sldMk cId="2060301531" sldId="2076138475"/>
            <ac:spMk id="62" creationId="{B0C5A0D4-B0DD-4A48-82CD-171BA9F8B43F}"/>
          </ac:spMkLst>
        </pc:spChg>
        <pc:spChg chg="del">
          <ac:chgData name="Chris Mitchell" userId="7698eaff-15ef-4aaa-a9a1-be5b0bddb99a" providerId="ADAL" clId="{7ACC9585-ACDC-4453-93D4-9F5BCB829FB0}" dt="2021-10-21T14:02:50.767" v="10106" actId="478"/>
          <ac:spMkLst>
            <pc:docMk/>
            <pc:sldMk cId="2060301531" sldId="2076138475"/>
            <ac:spMk id="78" creationId="{D7DA4637-E0A4-4565-B7B9-76CE4C4C828B}"/>
          </ac:spMkLst>
        </pc:spChg>
        <pc:spChg chg="del">
          <ac:chgData name="Chris Mitchell" userId="7698eaff-15ef-4aaa-a9a1-be5b0bddb99a" providerId="ADAL" clId="{7ACC9585-ACDC-4453-93D4-9F5BCB829FB0}" dt="2021-10-21T14:02:50.767" v="10106" actId="478"/>
          <ac:spMkLst>
            <pc:docMk/>
            <pc:sldMk cId="2060301531" sldId="2076138475"/>
            <ac:spMk id="84" creationId="{1E8B86BF-2FB6-42DC-91C1-D7704BD62134}"/>
          </ac:spMkLst>
        </pc:spChg>
        <pc:spChg chg="del">
          <ac:chgData name="Chris Mitchell" userId="7698eaff-15ef-4aaa-a9a1-be5b0bddb99a" providerId="ADAL" clId="{7ACC9585-ACDC-4453-93D4-9F5BCB829FB0}" dt="2021-10-21T14:02:50.767" v="10106" actId="478"/>
          <ac:spMkLst>
            <pc:docMk/>
            <pc:sldMk cId="2060301531" sldId="2076138475"/>
            <ac:spMk id="86" creationId="{CF51344C-3988-47EA-8776-BC45931E4A7C}"/>
          </ac:spMkLst>
        </pc:spChg>
        <pc:spChg chg="del">
          <ac:chgData name="Chris Mitchell" userId="7698eaff-15ef-4aaa-a9a1-be5b0bddb99a" providerId="ADAL" clId="{7ACC9585-ACDC-4453-93D4-9F5BCB829FB0}" dt="2021-10-21T14:02:50.767" v="10106" actId="478"/>
          <ac:spMkLst>
            <pc:docMk/>
            <pc:sldMk cId="2060301531" sldId="2076138475"/>
            <ac:spMk id="88" creationId="{ED36135E-46A3-4837-9B4C-2B2993B5B866}"/>
          </ac:spMkLst>
        </pc:spChg>
        <pc:spChg chg="del">
          <ac:chgData name="Chris Mitchell" userId="7698eaff-15ef-4aaa-a9a1-be5b0bddb99a" providerId="ADAL" clId="{7ACC9585-ACDC-4453-93D4-9F5BCB829FB0}" dt="2021-10-21T14:02:50.767" v="10106" actId="478"/>
          <ac:spMkLst>
            <pc:docMk/>
            <pc:sldMk cId="2060301531" sldId="2076138475"/>
            <ac:spMk id="103" creationId="{8C7BB7D7-A176-432A-9D6D-604E5F63FCFB}"/>
          </ac:spMkLst>
        </pc:spChg>
        <pc:spChg chg="del">
          <ac:chgData name="Chris Mitchell" userId="7698eaff-15ef-4aaa-a9a1-be5b0bddb99a" providerId="ADAL" clId="{7ACC9585-ACDC-4453-93D4-9F5BCB829FB0}" dt="2021-10-21T14:02:50.767" v="10106" actId="478"/>
          <ac:spMkLst>
            <pc:docMk/>
            <pc:sldMk cId="2060301531" sldId="2076138475"/>
            <ac:spMk id="104" creationId="{6D122A8F-5053-4E63-8BD6-EC9A57DC1C4D}"/>
          </ac:spMkLst>
        </pc:spChg>
        <pc:spChg chg="del">
          <ac:chgData name="Chris Mitchell" userId="7698eaff-15ef-4aaa-a9a1-be5b0bddb99a" providerId="ADAL" clId="{7ACC9585-ACDC-4453-93D4-9F5BCB829FB0}" dt="2021-10-21T14:02:50.767" v="10106" actId="478"/>
          <ac:spMkLst>
            <pc:docMk/>
            <pc:sldMk cId="2060301531" sldId="2076138475"/>
            <ac:spMk id="105" creationId="{C645326F-DADD-42A2-9956-017E705A31A1}"/>
          </ac:spMkLst>
        </pc:spChg>
        <pc:spChg chg="del">
          <ac:chgData name="Chris Mitchell" userId="7698eaff-15ef-4aaa-a9a1-be5b0bddb99a" providerId="ADAL" clId="{7ACC9585-ACDC-4453-93D4-9F5BCB829FB0}" dt="2021-10-21T14:02:50.767" v="10106" actId="478"/>
          <ac:spMkLst>
            <pc:docMk/>
            <pc:sldMk cId="2060301531" sldId="2076138475"/>
            <ac:spMk id="106" creationId="{3AB6FF3C-D210-46F4-AB41-3BD51794D34E}"/>
          </ac:spMkLst>
        </pc:spChg>
        <pc:spChg chg="del">
          <ac:chgData name="Chris Mitchell" userId="7698eaff-15ef-4aaa-a9a1-be5b0bddb99a" providerId="ADAL" clId="{7ACC9585-ACDC-4453-93D4-9F5BCB829FB0}" dt="2021-10-21T14:02:50.767" v="10106" actId="478"/>
          <ac:spMkLst>
            <pc:docMk/>
            <pc:sldMk cId="2060301531" sldId="2076138475"/>
            <ac:spMk id="107" creationId="{E15AAFAD-414A-4BBC-9C8C-FD9309D60513}"/>
          </ac:spMkLst>
        </pc:spChg>
        <pc:spChg chg="del">
          <ac:chgData name="Chris Mitchell" userId="7698eaff-15ef-4aaa-a9a1-be5b0bddb99a" providerId="ADAL" clId="{7ACC9585-ACDC-4453-93D4-9F5BCB829FB0}" dt="2021-10-21T14:02:50.767" v="10106" actId="478"/>
          <ac:spMkLst>
            <pc:docMk/>
            <pc:sldMk cId="2060301531" sldId="2076138475"/>
            <ac:spMk id="110" creationId="{5B2AD41F-2DFA-491B-BC6C-BD31C1AC1BBF}"/>
          </ac:spMkLst>
        </pc:spChg>
        <pc:spChg chg="del">
          <ac:chgData name="Chris Mitchell" userId="7698eaff-15ef-4aaa-a9a1-be5b0bddb99a" providerId="ADAL" clId="{7ACC9585-ACDC-4453-93D4-9F5BCB829FB0}" dt="2021-10-21T14:02:50.767" v="10106" actId="478"/>
          <ac:spMkLst>
            <pc:docMk/>
            <pc:sldMk cId="2060301531" sldId="2076138475"/>
            <ac:spMk id="111" creationId="{F2245398-6EE7-4E76-BC63-125B2D1966D0}"/>
          </ac:spMkLst>
        </pc:spChg>
        <pc:grpChg chg="del">
          <ac:chgData name="Chris Mitchell" userId="7698eaff-15ef-4aaa-a9a1-be5b0bddb99a" providerId="ADAL" clId="{7ACC9585-ACDC-4453-93D4-9F5BCB829FB0}" dt="2021-10-21T14:02:50.767" v="10106" actId="478"/>
          <ac:grpSpMkLst>
            <pc:docMk/>
            <pc:sldMk cId="2060301531" sldId="2076138475"/>
            <ac:grpSpMk id="118" creationId="{A9EC467A-D277-4BF4-8291-8F127A36E74D}"/>
          </ac:grpSpMkLst>
        </pc:grpChg>
        <pc:grpChg chg="del">
          <ac:chgData name="Chris Mitchell" userId="7698eaff-15ef-4aaa-a9a1-be5b0bddb99a" providerId="ADAL" clId="{7ACC9585-ACDC-4453-93D4-9F5BCB829FB0}" dt="2021-10-21T14:02:50.767" v="10106" actId="478"/>
          <ac:grpSpMkLst>
            <pc:docMk/>
            <pc:sldMk cId="2060301531" sldId="2076138475"/>
            <ac:grpSpMk id="133" creationId="{6491D8B5-CE39-4FC1-AF89-11100345DDCA}"/>
          </ac:grpSpMkLst>
        </pc:grpChg>
        <pc:grpChg chg="del">
          <ac:chgData name="Chris Mitchell" userId="7698eaff-15ef-4aaa-a9a1-be5b0bddb99a" providerId="ADAL" clId="{7ACC9585-ACDC-4453-93D4-9F5BCB829FB0}" dt="2021-10-21T14:02:50.767" v="10106" actId="478"/>
          <ac:grpSpMkLst>
            <pc:docMk/>
            <pc:sldMk cId="2060301531" sldId="2076138475"/>
            <ac:grpSpMk id="138" creationId="{C4EC3106-F55C-436A-A870-51AAE54E2333}"/>
          </ac:grpSpMkLst>
        </pc:grpChg>
        <pc:grpChg chg="del">
          <ac:chgData name="Chris Mitchell" userId="7698eaff-15ef-4aaa-a9a1-be5b0bddb99a" providerId="ADAL" clId="{7ACC9585-ACDC-4453-93D4-9F5BCB829FB0}" dt="2021-10-21T14:02:50.767" v="10106" actId="478"/>
          <ac:grpSpMkLst>
            <pc:docMk/>
            <pc:sldMk cId="2060301531" sldId="2076138475"/>
            <ac:grpSpMk id="153" creationId="{FDD126AD-FBE5-419C-8642-3BBEA9114D76}"/>
          </ac:grpSpMkLst>
        </pc:grpChg>
        <pc:grpChg chg="del">
          <ac:chgData name="Chris Mitchell" userId="7698eaff-15ef-4aaa-a9a1-be5b0bddb99a" providerId="ADAL" clId="{7ACC9585-ACDC-4453-93D4-9F5BCB829FB0}" dt="2021-10-21T14:02:50.767" v="10106" actId="478"/>
          <ac:grpSpMkLst>
            <pc:docMk/>
            <pc:sldMk cId="2060301531" sldId="2076138475"/>
            <ac:grpSpMk id="168" creationId="{E0DE7EFF-C85A-40CB-9517-38CEEA2BA15D}"/>
          </ac:grpSpMkLst>
        </pc:grpChg>
        <pc:picChg chg="mod modCrop">
          <ac:chgData name="Chris Mitchell" userId="7698eaff-15ef-4aaa-a9a1-be5b0bddb99a" providerId="ADAL" clId="{7ACC9585-ACDC-4453-93D4-9F5BCB829FB0}" dt="2021-10-21T14:03:15.858" v="10113" actId="732"/>
          <ac:picMkLst>
            <pc:docMk/>
            <pc:sldMk cId="2060301531" sldId="2076138475"/>
            <ac:picMk id="1026" creationId="{02507616-B98C-49A1-B995-704D708C5F01}"/>
          </ac:picMkLst>
        </pc:picChg>
        <pc:cxnChg chg="del">
          <ac:chgData name="Chris Mitchell" userId="7698eaff-15ef-4aaa-a9a1-be5b0bddb99a" providerId="ADAL" clId="{7ACC9585-ACDC-4453-93D4-9F5BCB829FB0}" dt="2021-10-21T14:02:50.767" v="10106" actId="478"/>
          <ac:cxnSpMkLst>
            <pc:docMk/>
            <pc:sldMk cId="2060301531" sldId="2076138475"/>
            <ac:cxnSpMk id="108" creationId="{35C14036-742A-4B14-A159-EE9D432CB24F}"/>
          </ac:cxnSpMkLst>
        </pc:cxnChg>
        <pc:cxnChg chg="del">
          <ac:chgData name="Chris Mitchell" userId="7698eaff-15ef-4aaa-a9a1-be5b0bddb99a" providerId="ADAL" clId="{7ACC9585-ACDC-4453-93D4-9F5BCB829FB0}" dt="2021-10-21T14:02:50.767" v="10106" actId="478"/>
          <ac:cxnSpMkLst>
            <pc:docMk/>
            <pc:sldMk cId="2060301531" sldId="2076138475"/>
            <ac:cxnSpMk id="109" creationId="{46B448B4-925C-4CFE-BD53-571F84DB89A4}"/>
          </ac:cxnSpMkLst>
        </pc:cxnChg>
        <pc:cxnChg chg="del">
          <ac:chgData name="Chris Mitchell" userId="7698eaff-15ef-4aaa-a9a1-be5b0bddb99a" providerId="ADAL" clId="{7ACC9585-ACDC-4453-93D4-9F5BCB829FB0}" dt="2021-10-21T14:02:50.767" v="10106" actId="478"/>
          <ac:cxnSpMkLst>
            <pc:docMk/>
            <pc:sldMk cId="2060301531" sldId="2076138475"/>
            <ac:cxnSpMk id="112" creationId="{B0B22741-49C2-4FD6-BA91-7732BC14031E}"/>
          </ac:cxnSpMkLst>
        </pc:cxnChg>
        <pc:cxnChg chg="del">
          <ac:chgData name="Chris Mitchell" userId="7698eaff-15ef-4aaa-a9a1-be5b0bddb99a" providerId="ADAL" clId="{7ACC9585-ACDC-4453-93D4-9F5BCB829FB0}" dt="2021-10-21T14:02:50.767" v="10106" actId="478"/>
          <ac:cxnSpMkLst>
            <pc:docMk/>
            <pc:sldMk cId="2060301531" sldId="2076138475"/>
            <ac:cxnSpMk id="113" creationId="{3B11B7CC-4EB4-41FC-88BB-DDBF21DD13EA}"/>
          </ac:cxnSpMkLst>
        </pc:cxnChg>
        <pc:cxnChg chg="del">
          <ac:chgData name="Chris Mitchell" userId="7698eaff-15ef-4aaa-a9a1-be5b0bddb99a" providerId="ADAL" clId="{7ACC9585-ACDC-4453-93D4-9F5BCB829FB0}" dt="2021-10-21T14:02:50.767" v="10106" actId="478"/>
          <ac:cxnSpMkLst>
            <pc:docMk/>
            <pc:sldMk cId="2060301531" sldId="2076138475"/>
            <ac:cxnSpMk id="114" creationId="{A7D86E3B-D778-411F-A12E-4B52A074DF0D}"/>
          </ac:cxnSpMkLst>
        </pc:cxnChg>
        <pc:cxnChg chg="del">
          <ac:chgData name="Chris Mitchell" userId="7698eaff-15ef-4aaa-a9a1-be5b0bddb99a" providerId="ADAL" clId="{7ACC9585-ACDC-4453-93D4-9F5BCB829FB0}" dt="2021-10-21T14:02:50.767" v="10106" actId="478"/>
          <ac:cxnSpMkLst>
            <pc:docMk/>
            <pc:sldMk cId="2060301531" sldId="2076138475"/>
            <ac:cxnSpMk id="115" creationId="{EA866201-9CD9-4BE2-B277-418B03F15BE4}"/>
          </ac:cxnSpMkLst>
        </pc:cxnChg>
        <pc:cxnChg chg="del">
          <ac:chgData name="Chris Mitchell" userId="7698eaff-15ef-4aaa-a9a1-be5b0bddb99a" providerId="ADAL" clId="{7ACC9585-ACDC-4453-93D4-9F5BCB829FB0}" dt="2021-10-21T14:02:50.767" v="10106" actId="478"/>
          <ac:cxnSpMkLst>
            <pc:docMk/>
            <pc:sldMk cId="2060301531" sldId="2076138475"/>
            <ac:cxnSpMk id="116" creationId="{5858F9DD-1911-42CF-B45C-A3260CAABD90}"/>
          </ac:cxnSpMkLst>
        </pc:cxnChg>
        <pc:cxnChg chg="del">
          <ac:chgData name="Chris Mitchell" userId="7698eaff-15ef-4aaa-a9a1-be5b0bddb99a" providerId="ADAL" clId="{7ACC9585-ACDC-4453-93D4-9F5BCB829FB0}" dt="2021-10-21T14:02:50.767" v="10106" actId="478"/>
          <ac:cxnSpMkLst>
            <pc:docMk/>
            <pc:sldMk cId="2060301531" sldId="2076138475"/>
            <ac:cxnSpMk id="117" creationId="{64DE5ED8-55DF-486D-AB6E-8F995CD1FCE1}"/>
          </ac:cxnSpMkLst>
        </pc:cxnChg>
        <pc:cxnChg chg="del">
          <ac:chgData name="Chris Mitchell" userId="7698eaff-15ef-4aaa-a9a1-be5b0bddb99a" providerId="ADAL" clId="{7ACC9585-ACDC-4453-93D4-9F5BCB829FB0}" dt="2021-10-21T14:02:50.767" v="10106" actId="478"/>
          <ac:cxnSpMkLst>
            <pc:docMk/>
            <pc:sldMk cId="2060301531" sldId="2076138475"/>
            <ac:cxnSpMk id="183" creationId="{8CDCAC8B-2207-4624-893D-642AE047ACD3}"/>
          </ac:cxnSpMkLst>
        </pc:cxnChg>
        <pc:cxnChg chg="del">
          <ac:chgData name="Chris Mitchell" userId="7698eaff-15ef-4aaa-a9a1-be5b0bddb99a" providerId="ADAL" clId="{7ACC9585-ACDC-4453-93D4-9F5BCB829FB0}" dt="2021-10-21T14:02:50.767" v="10106" actId="478"/>
          <ac:cxnSpMkLst>
            <pc:docMk/>
            <pc:sldMk cId="2060301531" sldId="2076138475"/>
            <ac:cxnSpMk id="184" creationId="{55BDE47D-5777-4F00-BCC4-D53B5DB6641B}"/>
          </ac:cxnSpMkLst>
        </pc:cxnChg>
        <pc:cxnChg chg="del mod">
          <ac:chgData name="Chris Mitchell" userId="7698eaff-15ef-4aaa-a9a1-be5b0bddb99a" providerId="ADAL" clId="{7ACC9585-ACDC-4453-93D4-9F5BCB829FB0}" dt="2021-10-21T14:02:50.767" v="10106" actId="478"/>
          <ac:cxnSpMkLst>
            <pc:docMk/>
            <pc:sldMk cId="2060301531" sldId="2076138475"/>
            <ac:cxnSpMk id="185" creationId="{23B449BC-4FFC-4A5C-82E3-1DFCB9B64A23}"/>
          </ac:cxnSpMkLst>
        </pc:cxnChg>
        <pc:cxnChg chg="del">
          <ac:chgData name="Chris Mitchell" userId="7698eaff-15ef-4aaa-a9a1-be5b0bddb99a" providerId="ADAL" clId="{7ACC9585-ACDC-4453-93D4-9F5BCB829FB0}" dt="2021-10-21T14:02:50.767" v="10106" actId="478"/>
          <ac:cxnSpMkLst>
            <pc:docMk/>
            <pc:sldMk cId="2060301531" sldId="2076138475"/>
            <ac:cxnSpMk id="186" creationId="{22110415-50FA-4DB2-A85A-FF96ECD8A606}"/>
          </ac:cxnSpMkLst>
        </pc:cxnChg>
        <pc:cxnChg chg="del">
          <ac:chgData name="Chris Mitchell" userId="7698eaff-15ef-4aaa-a9a1-be5b0bddb99a" providerId="ADAL" clId="{7ACC9585-ACDC-4453-93D4-9F5BCB829FB0}" dt="2021-10-21T14:02:50.767" v="10106" actId="478"/>
          <ac:cxnSpMkLst>
            <pc:docMk/>
            <pc:sldMk cId="2060301531" sldId="2076138475"/>
            <ac:cxnSpMk id="187" creationId="{B83AB2F0-C638-4CB2-B0AA-07EA973FA91F}"/>
          </ac:cxnSpMkLst>
        </pc:cxnChg>
      </pc:sldChg>
      <pc:sldChg chg="add del">
        <pc:chgData name="Chris Mitchell" userId="7698eaff-15ef-4aaa-a9a1-be5b0bddb99a" providerId="ADAL" clId="{7ACC9585-ACDC-4453-93D4-9F5BCB829FB0}" dt="2021-10-15T18:25:35.904" v="3652" actId="22"/>
        <pc:sldMkLst>
          <pc:docMk/>
          <pc:sldMk cId="2151527982" sldId="2076138475"/>
        </pc:sldMkLst>
      </pc:sldChg>
      <pc:sldChg chg="addSp modSp mod modAnim modNotesTx">
        <pc:chgData name="Chris Mitchell" userId="7698eaff-15ef-4aaa-a9a1-be5b0bddb99a" providerId="ADAL" clId="{7ACC9585-ACDC-4453-93D4-9F5BCB829FB0}" dt="2021-10-21T14:29:29.457" v="12653" actId="20577"/>
        <pc:sldMkLst>
          <pc:docMk/>
          <pc:sldMk cId="2002090049" sldId="2076138477"/>
        </pc:sldMkLst>
        <pc:spChg chg="add mod">
          <ac:chgData name="Chris Mitchell" userId="7698eaff-15ef-4aaa-a9a1-be5b0bddb99a" providerId="ADAL" clId="{7ACC9585-ACDC-4453-93D4-9F5BCB829FB0}" dt="2021-10-21T14:28:38.347" v="12504" actId="208"/>
          <ac:spMkLst>
            <pc:docMk/>
            <pc:sldMk cId="2002090049" sldId="2076138477"/>
            <ac:spMk id="3" creationId="{6A2BF053-5A1F-4EAA-9979-A2BECC252FB9}"/>
          </ac:spMkLst>
        </pc:spChg>
      </pc:sldChg>
      <pc:sldChg chg="modSp add mod">
        <pc:chgData name="Chris Mitchell" userId="7698eaff-15ef-4aaa-a9a1-be5b0bddb99a" providerId="ADAL" clId="{7ACC9585-ACDC-4453-93D4-9F5BCB829FB0}" dt="2021-10-21T14:30:12.195" v="12684" actId="20577"/>
        <pc:sldMkLst>
          <pc:docMk/>
          <pc:sldMk cId="2997651870" sldId="2076138478"/>
        </pc:sldMkLst>
        <pc:spChg chg="mod">
          <ac:chgData name="Chris Mitchell" userId="7698eaff-15ef-4aaa-a9a1-be5b0bddb99a" providerId="ADAL" clId="{7ACC9585-ACDC-4453-93D4-9F5BCB829FB0}" dt="2021-10-21T14:30:12.195" v="12684" actId="20577"/>
          <ac:spMkLst>
            <pc:docMk/>
            <pc:sldMk cId="2997651870" sldId="2076138478"/>
            <ac:spMk id="5" creationId="{2ABC4800-8A1D-714F-83C1-446750CC8F54}"/>
          </ac:spMkLst>
        </pc:spChg>
      </pc:sldChg>
      <pc:sldChg chg="addSp delSp modSp add mod">
        <pc:chgData name="Chris Mitchell" userId="7698eaff-15ef-4aaa-a9a1-be5b0bddb99a" providerId="ADAL" clId="{7ACC9585-ACDC-4453-93D4-9F5BCB829FB0}" dt="2021-10-21T15:03:12.616" v="12689" actId="1076"/>
        <pc:sldMkLst>
          <pc:docMk/>
          <pc:sldMk cId="3082418592" sldId="2076138487"/>
        </pc:sldMkLst>
        <pc:picChg chg="add mod">
          <ac:chgData name="Chris Mitchell" userId="7698eaff-15ef-4aaa-a9a1-be5b0bddb99a" providerId="ADAL" clId="{7ACC9585-ACDC-4453-93D4-9F5BCB829FB0}" dt="2021-10-21T15:03:12.616" v="12689" actId="1076"/>
          <ac:picMkLst>
            <pc:docMk/>
            <pc:sldMk cId="3082418592" sldId="2076138487"/>
            <ac:picMk id="4" creationId="{CD81174E-F911-43AA-B696-A150E880E68B}"/>
          </ac:picMkLst>
        </pc:picChg>
        <pc:picChg chg="del">
          <ac:chgData name="Chris Mitchell" userId="7698eaff-15ef-4aaa-a9a1-be5b0bddb99a" providerId="ADAL" clId="{7ACC9585-ACDC-4453-93D4-9F5BCB829FB0}" dt="2021-10-21T15:03:06.195" v="12686" actId="478"/>
          <ac:picMkLst>
            <pc:docMk/>
            <pc:sldMk cId="3082418592" sldId="2076138487"/>
            <ac:picMk id="4098" creationId="{93C4BB2B-882F-4F02-9414-34418BC4A153}"/>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itchFamily="34" charset="0"/>
              </a:rPr>
              <a:t>10/20/2021 11:44 AM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10/20/2021 11:31 AM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panose="020B0502040204020203"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62C61DAB-D93E-49CA-B245-379601CFE8D0}" type="datetime8">
              <a:rPr lang="en-US" smtClean="0"/>
              <a:t>10/20/2021 11:31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1908057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we’re looking at here is a general comparison of the aspects of each of these styles of storage, and more importantly how this might impact your selection criteria for using them in your overall “data acquisition” design.</a:t>
            </a:r>
          </a:p>
          <a:p>
            <a:endParaRPr lang="en-US" dirty="0"/>
          </a:p>
          <a:p>
            <a:pPr marL="171450" indent="-171450">
              <a:buFont typeface="Arial" panose="020B0604020202020204" pitchFamily="34" charset="0"/>
              <a:buChar char="•"/>
            </a:pPr>
            <a:r>
              <a:rPr lang="en-US" dirty="0"/>
              <a:t>For file storage, as we’ve called out previously, this is a classic example of “batch“ architecture.   At some regular cadence you receive one or more files that you then process downstream.   Some could argue if each file represented a single transaction wouldn’t this no longer be a batch solution.  While that is technically true, that pattern is really more akin to a messaging architecture.  Regarding transactions each individual file write succeeds or fails by itself, if there is a need for a series of files to succeed or fail together that must be managed outside the code and the file storage cannot do anything to prevent reads after a file is written.</a:t>
            </a:r>
          </a:p>
          <a:p>
            <a:pPr marL="171450" indent="-171450">
              <a:buFont typeface="Arial" panose="020B0604020202020204" pitchFamily="34" charset="0"/>
              <a:buChar char="•"/>
            </a:pPr>
            <a:r>
              <a:rPr lang="en-US" dirty="0"/>
              <a:t>For database storage, records can be written in either singleton fashion or batch, so this is the one solution that allows you a mix of both event and batch oriented writes.   However, its important to consider that in order to use a database as an event architecture you’d need to do polling which is not considered a best practice.  More often than not a database is used in an analytics architecture where there is a need for some level of multi-step transaction from a LOB system that is feeding your upstream analytics solution.</a:t>
            </a:r>
          </a:p>
          <a:p>
            <a:pPr marL="171450" indent="-171450">
              <a:buFont typeface="Arial" panose="020B0604020202020204" pitchFamily="34" charset="0"/>
              <a:buChar char="•"/>
            </a:pPr>
            <a:r>
              <a:rPr lang="en-US" dirty="0"/>
              <a:t>Event systems really shine when volume and latency </a:t>
            </a:r>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10/21/2021 9:15 AM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15</a:t>
            </a:fld>
            <a:endParaRPr lang="en-US" dirty="0"/>
          </a:p>
        </p:txBody>
      </p:sp>
    </p:spTree>
    <p:extLst>
      <p:ext uri="{BB962C8B-B14F-4D97-AF65-F5344CB8AC3E}">
        <p14:creationId xmlns:p14="http://schemas.microsoft.com/office/powerpoint/2010/main" val="2246552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10/21/2021 9:29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16</a:t>
            </a:fld>
            <a:endParaRPr lang="en-US"/>
          </a:p>
        </p:txBody>
      </p:sp>
    </p:spTree>
    <p:extLst>
      <p:ext uri="{BB962C8B-B14F-4D97-AF65-F5344CB8AC3E}">
        <p14:creationId xmlns:p14="http://schemas.microsoft.com/office/powerpoint/2010/main" val="32329611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14300" rtl="0" eaLnBrk="1" fontAlgn="auto" latinLnBrk="0" hangingPunct="1">
              <a:lnSpc>
                <a:spcPct val="100000"/>
              </a:lnSpc>
              <a:spcBef>
                <a:spcPts val="0"/>
              </a:spcBef>
              <a:spcAft>
                <a:spcPts val="600"/>
              </a:spcAft>
              <a:buClrTx/>
              <a:buSzPct val="90000"/>
              <a:buFont typeface="Wingdings" panose="05000000000000000000" pitchFamily="2" charset="2"/>
              <a:buNone/>
              <a:tabLst/>
              <a:defRPr/>
            </a:pPr>
            <a:endParaRPr lang="en-US" b="1" i="0" dirty="0">
              <a:solidFill>
                <a:srgbClr val="1A1A1F"/>
              </a:solidFill>
              <a:effectLst/>
              <a:latin typeface="Segoe UI" panose="020B0502040204020203" pitchFamily="34" charset="0"/>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10/21/2021 9:30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17</a:t>
            </a:fld>
            <a:endParaRPr lang="en-US"/>
          </a:p>
        </p:txBody>
      </p:sp>
    </p:spTree>
    <p:extLst>
      <p:ext uri="{BB962C8B-B14F-4D97-AF65-F5344CB8AC3E}">
        <p14:creationId xmlns:p14="http://schemas.microsoft.com/office/powerpoint/2010/main" val="2978489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10/21/2021 11:27 AM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2</a:t>
            </a:fld>
            <a:endParaRPr lang="en-US" dirty="0"/>
          </a:p>
        </p:txBody>
      </p:sp>
    </p:spTree>
    <p:extLst>
      <p:ext uri="{BB962C8B-B14F-4D97-AF65-F5344CB8AC3E}">
        <p14:creationId xmlns:p14="http://schemas.microsoft.com/office/powerpoint/2010/main" val="1619877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For those who may not have attended our overview session, I want to take a moment looking at what a modern analytics solution may look like when it is realized in Azure.</a:t>
            </a:r>
          </a:p>
          <a:p>
            <a:pPr marL="171450" indent="-171450">
              <a:buFont typeface="Arial" panose="020B0604020202020204" pitchFamily="34" charset="0"/>
              <a:buChar char="•"/>
            </a:pPr>
            <a:r>
              <a:rPr lang="en-US" dirty="0"/>
              <a:t>Ingestion – we need to be able to connect to the data no matter where it comes from.  Line of business applications, cloud services, social networks, sensor networks. </a:t>
            </a:r>
          </a:p>
          <a:p>
            <a:pPr marL="171450" indent="-171450">
              <a:buFont typeface="Arial" panose="020B0604020202020204" pitchFamily="34" charset="0"/>
              <a:buChar char="•"/>
            </a:pPr>
            <a:r>
              <a:rPr lang="en-US" dirty="0"/>
              <a:t>Storage - highly scalable and cost effect storage is critical to these solutions, data lakes make it possible to store theoretically limitless amounts of data making it more about what you decide to throw away than what you keep</a:t>
            </a:r>
          </a:p>
          <a:p>
            <a:pPr marL="171450" indent="-171450">
              <a:buFont typeface="Arial" panose="020B0604020202020204" pitchFamily="34" charset="0"/>
              <a:buChar char="•"/>
            </a:pPr>
            <a:r>
              <a:rPr lang="en-US" dirty="0"/>
              <a:t>Exploration – data processing engines and services are used more for ad hoc data exploration of data </a:t>
            </a:r>
          </a:p>
          <a:p>
            <a:pPr marL="171450" indent="-171450">
              <a:buFont typeface="Arial" panose="020B0604020202020204" pitchFamily="34" charset="0"/>
              <a:buChar char="•"/>
            </a:pPr>
            <a:r>
              <a:rPr lang="en-US" dirty="0"/>
              <a:t>Prep &amp; Train - New analytics and data processing engines such as Spark are being leveraged to prepare data and train models over large data volumes</a:t>
            </a:r>
          </a:p>
          <a:p>
            <a:pPr marL="171450" indent="-171450">
              <a:buFont typeface="Arial" panose="020B0604020202020204" pitchFamily="34" charset="0"/>
              <a:buChar char="•"/>
            </a:pPr>
            <a:r>
              <a:rPr lang="en-US" dirty="0"/>
              <a:t>Model &amp; Serve – Without giving users access to the data to do ad-hoc analysis an analytics solution is useless.   We must surface the data in a useable way through modern tools.</a:t>
            </a:r>
          </a:p>
          <a:p>
            <a:pPr marL="171450" indent="-171450">
              <a:buFont typeface="Arial" panose="020B0604020202020204" pitchFamily="34" charset="0"/>
              <a:buChar char="•"/>
            </a:pPr>
            <a:r>
              <a:rPr lang="en-US" dirty="0"/>
              <a:t>Metadata management &amp; governance – with all this data security and regulatory concerns haven’t gone away, data must be discoverable, compliant, and trusted.</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For our conversation today we’re going to be focusing on this portion of the diagram.  While I may dabble in the “explore” section this will only be to illustrate concepts that I’ve shown as part of “ingest”.</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10/21/2021 9:26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5</a:t>
            </a:fld>
            <a:endParaRPr lang="en-US"/>
          </a:p>
        </p:txBody>
      </p:sp>
    </p:spTree>
    <p:extLst>
      <p:ext uri="{BB962C8B-B14F-4D97-AF65-F5344CB8AC3E}">
        <p14:creationId xmlns:p14="http://schemas.microsoft.com/office/powerpoint/2010/main" val="2181842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discussion its important for us to define some terms and patterns for types of storage.   We’re going to examine four distinct types of storage.</a:t>
            </a:r>
          </a:p>
          <a:p>
            <a:endParaRPr lang="en-US" dirty="0"/>
          </a:p>
          <a:p>
            <a:pPr marL="171450" indent="-171450">
              <a:buFont typeface="Arial" panose="020B0604020202020204" pitchFamily="34" charset="0"/>
              <a:buChar char="•"/>
            </a:pPr>
            <a:r>
              <a:rPr lang="en-US" dirty="0"/>
              <a:t>File Storage is probably the most well understood form of storage so we probably don’t need to spend a lot of time here.   While there are a few different variants of “file oriented” storage in the cloud the one we’ll really examine is Azure Blob Storage.  The other types of storage like azure files are somewhat specialized for other workloads.</a:t>
            </a:r>
          </a:p>
          <a:p>
            <a:pPr marL="171450" indent="-171450">
              <a:buFont typeface="Arial" panose="020B0604020202020204" pitchFamily="34" charset="0"/>
              <a:buChar char="•"/>
            </a:pPr>
            <a:r>
              <a:rPr lang="en-US" dirty="0"/>
              <a:t>Database Storage is also likely a pretty well understood topic, but I think I should call out that we’re specifically talking about traditional transactional databases here.  There are several different types of traditional databases available as managed services in Azure, and picking one over the other often is a matter of preference or due to version/feature support.  Inside Azure SQL, MySQL, PostgreSQL and MariaDB are all flavors available in our database service.</a:t>
            </a:r>
          </a:p>
          <a:p>
            <a:pPr marL="171450" indent="-171450">
              <a:buFont typeface="Arial" panose="020B0604020202020204" pitchFamily="34" charset="0"/>
              <a:buChar char="•"/>
            </a:pPr>
            <a:r>
              <a:rPr lang="en-US" dirty="0"/>
              <a:t>Event Storage is quite a bit different, unlike files or databases event storage includes technologies like service bus, azure storage queues and event hubs.  These technologies are typically designed to support loosely coupled applications, and in analytics solutions they’re used as a high throughput buffer for data used for real-time solutions (</a:t>
            </a:r>
            <a:r>
              <a:rPr lang="en-US" dirty="0" err="1"/>
              <a:t>ie</a:t>
            </a:r>
            <a:r>
              <a:rPr lang="en-US" dirty="0"/>
              <a:t>. IOT)</a:t>
            </a:r>
          </a:p>
          <a:p>
            <a:pPr marL="171450" indent="-171450">
              <a:buFont typeface="Arial" panose="020B0604020202020204" pitchFamily="34" charset="0"/>
              <a:buChar char="•"/>
            </a:pPr>
            <a:r>
              <a:rPr lang="en-US" dirty="0"/>
              <a:t>NoSQL databases often referred to as “document” databases are designed to break some of the classic challenges with traditional databases.</a:t>
            </a:r>
          </a:p>
          <a:p>
            <a:endParaRPr lang="en-US" dirty="0"/>
          </a:p>
          <a:p>
            <a:endParaRPr lang="en-US" dirty="0"/>
          </a:p>
          <a:p>
            <a:r>
              <a:rPr lang="en-US" dirty="0"/>
              <a:t>With this background lets dig deeper into these variants of storage to look more at what each one does and why and where it should be used.</a:t>
            </a:r>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10/20/2021 12:49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6</a:t>
            </a:fld>
            <a:endParaRPr lang="en-US" dirty="0"/>
          </a:p>
        </p:txBody>
      </p:sp>
    </p:spTree>
    <p:extLst>
      <p:ext uri="{BB962C8B-B14F-4D97-AF65-F5344CB8AC3E}">
        <p14:creationId xmlns:p14="http://schemas.microsoft.com/office/powerpoint/2010/main" val="3083731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traditional data warehousing solutions would primarily receive data via a series of files.   These files were often pushed by source systems to a network share for consumption by ETL processes.  This approach solved many purposes including:</a:t>
            </a:r>
          </a:p>
          <a:p>
            <a:pPr marL="171450" indent="-171450">
              <a:buFont typeface="Arial" panose="020B0604020202020204" pitchFamily="34" charset="0"/>
              <a:buChar char="•"/>
            </a:pPr>
            <a:r>
              <a:rPr lang="en-US" dirty="0"/>
              <a:t>ETL Processes could remain ignorant of driver versions and other factors at the source system.</a:t>
            </a:r>
          </a:p>
          <a:p>
            <a:pPr marL="171450" indent="-171450">
              <a:buFont typeface="Arial" panose="020B0604020202020204" pitchFamily="34" charset="0"/>
              <a:buChar char="•"/>
            </a:pPr>
            <a:r>
              <a:rPr lang="en-US" dirty="0"/>
              <a:t>Source systems were insulated from unexpected query load form downstream systems.</a:t>
            </a:r>
          </a:p>
          <a:p>
            <a:pPr marL="171450" indent="-171450">
              <a:buFont typeface="Arial" panose="020B0604020202020204" pitchFamily="34" charset="0"/>
              <a:buChar char="•"/>
            </a:pPr>
            <a:r>
              <a:rPr lang="en-US" dirty="0"/>
              <a:t>In the event of issues in ETL processes could be rerun without impacting downstream systems.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This fundamental approach is “time honored’ and still in use today in modern analytics solutions.  However, adding the cloud to this pattern adds some new capabilities and twists including new protocols for IO like </a:t>
            </a:r>
            <a:r>
              <a:rPr lang="en-US" dirty="0" err="1"/>
              <a:t>WebHDFS</a:t>
            </a:r>
            <a:r>
              <a:rPr lang="en-US" dirty="0"/>
              <a:t>.   However, the core fundamentals of a “file based” system for moving data still exist.  The core things to consider include:</a:t>
            </a:r>
            <a:br>
              <a:rPr lang="en-US" dirty="0"/>
            </a:br>
            <a:endParaRPr lang="en-US" dirty="0"/>
          </a:p>
          <a:p>
            <a:pPr marL="228600" indent="-228600">
              <a:buFont typeface="+mj-lt"/>
              <a:buAutoNum type="arabicPeriod"/>
            </a:pPr>
            <a:r>
              <a:rPr lang="en-US" dirty="0"/>
              <a:t>The point of transactional durability and security is at the file level.</a:t>
            </a:r>
          </a:p>
          <a:p>
            <a:pPr marL="228600" indent="-228600">
              <a:buFont typeface="+mj-lt"/>
              <a:buAutoNum type="arabicPeriod"/>
            </a:pPr>
            <a:r>
              <a:rPr lang="en-US" dirty="0"/>
              <a:t>While there is nearly always some sort of “implied” schema within the file, the storage does not enforce schema. </a:t>
            </a:r>
          </a:p>
          <a:p>
            <a:pPr marL="228600" indent="-228600">
              <a:buFont typeface="+mj-lt"/>
              <a:buAutoNum type="arabicPeriod"/>
            </a:pPr>
            <a:endParaRPr lang="en-US" dirty="0"/>
          </a:p>
          <a:p>
            <a:pPr marL="0" indent="0">
              <a:buFont typeface="+mj-lt"/>
              <a:buNone/>
            </a:pPr>
            <a:r>
              <a:rPr lang="en-US" dirty="0"/>
              <a:t>A classic way to think of this is fast writes, slow reads.   Your writes are fast because there is no transaction manager keeping up with intermediate state in order to do a point in time restore or rollback like a transactional database.   However your reads are slow because you need to apply any schema at read time.   You don’t get the benefit of enforced data types, indexes or any thing else to increase the speed of reads.  The only real benefit you’ll get at read time is any compression you may have applied to the files, and also any logical structure than can be inferred from the file paths/naming.</a:t>
            </a:r>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10/20/2021 11:48 AM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7</a:t>
            </a:fld>
            <a:endParaRPr lang="en-US" dirty="0"/>
          </a:p>
        </p:txBody>
      </p:sp>
    </p:spTree>
    <p:extLst>
      <p:ext uri="{BB962C8B-B14F-4D97-AF65-F5344CB8AC3E}">
        <p14:creationId xmlns:p14="http://schemas.microsoft.com/office/powerpoint/2010/main" val="2158015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10/20/2021 12:36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8</a:t>
            </a:fld>
            <a:endParaRPr lang="en-US" dirty="0"/>
          </a:p>
        </p:txBody>
      </p:sp>
    </p:spTree>
    <p:extLst>
      <p:ext uri="{BB962C8B-B14F-4D97-AF65-F5344CB8AC3E}">
        <p14:creationId xmlns:p14="http://schemas.microsoft.com/office/powerpoint/2010/main" val="4179005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Relational databases are designed for transactional operations where Atomic Consistent Isolated Durable (ACID) rules are followed.   Databases have been providing these capabilities for years.  Under the covers database platforms typically use a combination of datafiles and a transaction log to maintain this consistency.  Azure capitalizes on this design pattern by leveraging the transactional nature of SQL databases to keep 3 active copies of your database at all times.   In the event of a hardware outage Azure will seamlessly failover to another copy of your database maintaining operations for you.</a:t>
            </a:r>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10/20/2021 12:43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10</a:t>
            </a:fld>
            <a:endParaRPr lang="en-US" dirty="0"/>
          </a:p>
        </p:txBody>
      </p:sp>
    </p:spTree>
    <p:extLst>
      <p:ext uri="{BB962C8B-B14F-4D97-AF65-F5344CB8AC3E}">
        <p14:creationId xmlns:p14="http://schemas.microsoft.com/office/powerpoint/2010/main" val="1989486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10/20/2021 12:43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11</a:t>
            </a:fld>
            <a:endParaRPr lang="en-US" dirty="0"/>
          </a:p>
        </p:txBody>
      </p:sp>
    </p:spTree>
    <p:extLst>
      <p:ext uri="{BB962C8B-B14F-4D97-AF65-F5344CB8AC3E}">
        <p14:creationId xmlns:p14="http://schemas.microsoft.com/office/powerpoint/2010/main" val="3652881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Relational databases are designed for transactional operations where Atomic Consistent Isolated Durable (ACID) rules are followed.   Databases have been providing these capabilities for years.  Under the covers database platforms typically use a combination of datafiles and a transaction log to maintain this consistency.  Azure capitalizes on this design pattern by leveraging the transactional nature of SQL databases to keep 3 active copies of your database at all times.   In the event of a hardware outage Azure will seamlessly failover to another copy of your database maintaining operations for you.</a:t>
            </a:r>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10/21/2021 9:02 AM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13</a:t>
            </a:fld>
            <a:endParaRPr lang="en-US" dirty="0"/>
          </a:p>
        </p:txBody>
      </p:sp>
    </p:spTree>
    <p:extLst>
      <p:ext uri="{BB962C8B-B14F-4D97-AF65-F5344CB8AC3E}">
        <p14:creationId xmlns:p14="http://schemas.microsoft.com/office/powerpoint/2010/main" val="14385995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10.jp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11.jpg"/><Relationship Id="rId4" Type="http://schemas.openxmlformats.org/officeDocument/2006/relationships/image" Target="../media/image10.jp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16.jp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Master" Target="../slideMasters/slideMaster1.xml"/><Relationship Id="rId5" Type="http://schemas.openxmlformats.org/officeDocument/2006/relationships/image" Target="../media/image20.jpg"/><Relationship Id="rId4" Type="http://schemas.openxmlformats.org/officeDocument/2006/relationships/image" Target="../media/image19.jp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21.jpg"/><Relationship Id="rId5" Type="http://schemas.openxmlformats.org/officeDocument/2006/relationships/image" Target="../media/image11.jpg"/><Relationship Id="rId4" Type="http://schemas.openxmlformats.org/officeDocument/2006/relationships/image" Target="../media/image10.jp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10.jp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11.jpg"/><Relationship Id="rId4" Type="http://schemas.openxmlformats.org/officeDocument/2006/relationships/image" Target="../media/image10.jp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21.jpg"/><Relationship Id="rId5" Type="http://schemas.openxmlformats.org/officeDocument/2006/relationships/image" Target="../media/image11.jpg"/><Relationship Id="rId4" Type="http://schemas.openxmlformats.org/officeDocument/2006/relationships/image" Target="../media/image10.jp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accent3"/>
                </a:solidFill>
              </a:defRPr>
            </a:lvl1pPr>
          </a:lstStyle>
          <a:p>
            <a:r>
              <a:rPr lang="en-US" dirty="0"/>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dirty="0"/>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4" name="Picture Placeholder 3">
            <a:extLst>
              <a:ext uri="{FF2B5EF4-FFF2-40B4-BE49-F238E27FC236}">
                <a16:creationId xmlns:a16="http://schemas.microsoft.com/office/drawing/2014/main" id="{40BC5B99-509C-464A-99BC-BB61027E6D1A}"/>
              </a:ext>
            </a:extLst>
          </p:cNvPr>
          <p:cNvSpPr>
            <a:spLocks noGrp="1"/>
          </p:cNvSpPr>
          <p:nvPr>
            <p:ph type="pic" sz="quarter" idx="13"/>
          </p:nvPr>
        </p:nvSpPr>
        <p:spPr>
          <a:xfrm>
            <a:off x="5326063" y="0"/>
            <a:ext cx="6865937" cy="6858000"/>
          </a:xfrm>
        </p:spPr>
        <p:txBody>
          <a:bodyPr/>
          <a:lstStyle/>
          <a:p>
            <a:r>
              <a:rPr lang="en-US"/>
              <a:t>Click icon to add picture</a:t>
            </a:r>
          </a:p>
        </p:txBody>
      </p:sp>
    </p:spTree>
    <p:extLst>
      <p:ext uri="{BB962C8B-B14F-4D97-AF65-F5344CB8AC3E}">
        <p14:creationId xmlns:p14="http://schemas.microsoft.com/office/powerpoint/2010/main" val="30174309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55" userDrawn="1">
          <p15:clr>
            <a:srgbClr val="5ACBF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23299196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dirty="0"/>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dirty="0"/>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dirty="0"/>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dirty="0"/>
              <a:t>Click to edit text</a:t>
            </a:r>
          </a:p>
        </p:txBody>
      </p:sp>
    </p:spTree>
    <p:extLst>
      <p:ext uri="{BB962C8B-B14F-4D97-AF65-F5344CB8AC3E}">
        <p14:creationId xmlns:p14="http://schemas.microsoft.com/office/powerpoint/2010/main" val="345095137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dirty="0"/>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dirty="0"/>
              <a:t>Speaker name</a:t>
            </a:r>
          </a:p>
        </p:txBody>
      </p:sp>
    </p:spTree>
    <p:extLst>
      <p:ext uri="{BB962C8B-B14F-4D97-AF65-F5344CB8AC3E}">
        <p14:creationId xmlns:p14="http://schemas.microsoft.com/office/powerpoint/2010/main" val="7744055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ection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dirty="0"/>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dirty="0"/>
              <a:t>Subtitle</a:t>
            </a:r>
          </a:p>
        </p:txBody>
      </p:sp>
    </p:spTree>
    <p:extLst>
      <p:ext uri="{BB962C8B-B14F-4D97-AF65-F5344CB8AC3E}">
        <p14:creationId xmlns:p14="http://schemas.microsoft.com/office/powerpoint/2010/main" val="15770881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ection Divider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dirty="0"/>
              <a:t>Subtitle</a:t>
            </a:r>
          </a:p>
        </p:txBody>
      </p:sp>
    </p:spTree>
    <p:extLst>
      <p:ext uri="{BB962C8B-B14F-4D97-AF65-F5344CB8AC3E}">
        <p14:creationId xmlns:p14="http://schemas.microsoft.com/office/powerpoint/2010/main" val="25625778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ction Divider 3">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dirty="0"/>
              <a:t>Subtitle</a:t>
            </a:r>
          </a:p>
        </p:txBody>
      </p:sp>
    </p:spTree>
    <p:extLst>
      <p:ext uri="{BB962C8B-B14F-4D97-AF65-F5344CB8AC3E}">
        <p14:creationId xmlns:p14="http://schemas.microsoft.com/office/powerpoint/2010/main" val="7497528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ection Divider 4">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93204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description</a:t>
            </a:r>
          </a:p>
        </p:txBody>
      </p:sp>
      <p:sp>
        <p:nvSpPr>
          <p:cNvPr id="5" name="Text Placeholder 4"/>
          <p:cNvSpPr>
            <a:spLocks noGrp="1"/>
          </p:cNvSpPr>
          <p:nvPr>
            <p:ph type="body" sz="quarter" idx="12" hasCustomPrompt="1"/>
          </p:nvPr>
        </p:nvSpPr>
        <p:spPr>
          <a:xfrm>
            <a:off x="585216" y="585788"/>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accent3"/>
                </a:solidFill>
                <a:latin typeface="+mn-lt"/>
              </a:defRPr>
            </a:lvl1pPr>
          </a:lstStyle>
          <a:p>
            <a:pPr lvl="0"/>
            <a:r>
              <a:rPr lang="en-US" dirty="0"/>
              <a:t>Section Name</a:t>
            </a:r>
          </a:p>
        </p:txBody>
      </p:sp>
    </p:spTree>
    <p:extLst>
      <p:ext uri="{BB962C8B-B14F-4D97-AF65-F5344CB8AC3E}">
        <p14:creationId xmlns:p14="http://schemas.microsoft.com/office/powerpoint/2010/main" val="11667776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dirty="0"/>
              <a:t>Section title with no subtitle</a:t>
            </a:r>
          </a:p>
        </p:txBody>
      </p:sp>
    </p:spTree>
    <p:extLst>
      <p:ext uri="{BB962C8B-B14F-4D97-AF65-F5344CB8AC3E}">
        <p14:creationId xmlns:p14="http://schemas.microsoft.com/office/powerpoint/2010/main" val="3650358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27" userDrawn="1">
          <p15:clr>
            <a:srgbClr val="5ACBF0"/>
          </p15:clr>
        </p15:guide>
        <p15:guide id="3" orient="horz" pos="1911" userDrawn="1">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title with no subtitle</a:t>
            </a:r>
          </a:p>
        </p:txBody>
      </p:sp>
    </p:spTree>
    <p:extLst>
      <p:ext uri="{BB962C8B-B14F-4D97-AF65-F5344CB8AC3E}">
        <p14:creationId xmlns:p14="http://schemas.microsoft.com/office/powerpoint/2010/main" val="427829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7056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1337368"/>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905" userDrawn="1">
          <p15:clr>
            <a:srgbClr val="5ACBF0"/>
          </p15:clr>
        </p15:guide>
        <p15:guide id="4" orient="horz" pos="1272" userDrawn="1">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lank 12 Column Dark Bkg">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7878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Apendix Blue Bkg">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377B63-6619-6B40-8D85-1D972ED609B9}"/>
              </a:ext>
            </a:extLst>
          </p:cNvPr>
          <p:cNvSpPr>
            <a:spLocks noGrp="1"/>
          </p:cNvSpPr>
          <p:nvPr>
            <p:ph type="body" sz="quarter" idx="10" hasCustomPrompt="1"/>
          </p:nvPr>
        </p:nvSpPr>
        <p:spPr>
          <a:xfrm>
            <a:off x="584200" y="5715040"/>
            <a:ext cx="5367338" cy="553998"/>
          </a:xfrm>
        </p:spPr>
        <p:txBody>
          <a:bodyPr anchor="b"/>
          <a:lstStyle>
            <a:lvl1pPr marL="0" indent="0">
              <a:buNone/>
              <a:defRPr sz="3600">
                <a:latin typeface="+mj-lt"/>
              </a:defRPr>
            </a:lvl1pPr>
          </a:lstStyle>
          <a:p>
            <a:pPr lvl="0"/>
            <a:r>
              <a:rPr lang="en-US" dirty="0"/>
              <a:t>Appendix</a:t>
            </a:r>
          </a:p>
        </p:txBody>
      </p:sp>
    </p:spTree>
    <p:extLst>
      <p:ext uri="{BB962C8B-B14F-4D97-AF65-F5344CB8AC3E}">
        <p14:creationId xmlns:p14="http://schemas.microsoft.com/office/powerpoint/2010/main" val="235373038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6" pos="3749">
          <p15:clr>
            <a:srgbClr val="A4A3A4"/>
          </p15:clr>
        </p15:guide>
        <p15:guide id="17" pos="393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dirty="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userDrawn="1">
          <p15:clr>
            <a:srgbClr val="5ACBF0"/>
          </p15:clr>
        </p15:guide>
        <p15:guide id="2" orient="horz" pos="288" userDrawn="1">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5720065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336797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endParaRPr lang="en-US" dirty="0"/>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8857019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userDrawn="1">
          <p15:clr>
            <a:srgbClr val="5ACBF0"/>
          </p15:clr>
        </p15:guide>
        <p15:guide id="4" pos="3656">
          <p15:clr>
            <a:srgbClr val="5ACBF0"/>
          </p15:clr>
        </p15:guide>
        <p15:guide id="5" pos="4024">
          <p15:clr>
            <a:srgbClr val="5ACBF0"/>
          </p15:clr>
        </p15:guide>
        <p15:guide id="7" orient="horz" pos="905" userDrawn="1">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endParaRPr lang="en-US" dirty="0"/>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107088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userDrawn="1">
          <p15:clr>
            <a:srgbClr val="5ACBF0"/>
          </p15:clr>
        </p15:guide>
        <p15:guide id="4" pos="3656">
          <p15:clr>
            <a:srgbClr val="5ACBF0"/>
          </p15:clr>
        </p15:guide>
        <p15:guide id="5" pos="4024">
          <p15:clr>
            <a:srgbClr val="5ACBF0"/>
          </p15:clr>
        </p15:guide>
        <p15:guide id="7" orient="horz" pos="905" userDrawn="1">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endParaRPr lang="en-US" dirty="0"/>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96918344"/>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endParaRPr lang="en-US" dirty="0"/>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9388161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endParaRPr lang="en-US" dirty="0"/>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dirty="0"/>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dirty="0"/>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dirty="0"/>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dirty="0"/>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dirty="0"/>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6551895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userDrawn="1">
          <p15:clr>
            <a:srgbClr val="5ACBF0"/>
          </p15:clr>
        </p15:guide>
        <p15:guide id="7" pos="1795" userDrawn="1">
          <p15:clr>
            <a:srgbClr val="5ACBF0"/>
          </p15:clr>
        </p15:guide>
        <p15:guide id="8" pos="3035" userDrawn="1">
          <p15:clr>
            <a:srgbClr val="5ACBF0"/>
          </p15:clr>
        </p15:guide>
        <p15:guide id="9" pos="3221" userDrawn="1">
          <p15:clr>
            <a:srgbClr val="5ACBF0"/>
          </p15:clr>
        </p15:guide>
        <p15:guide id="10" pos="4461" userDrawn="1">
          <p15:clr>
            <a:srgbClr val="5ACBF0"/>
          </p15:clr>
        </p15:guide>
        <p15:guide id="11" pos="5890" userDrawn="1">
          <p15:clr>
            <a:srgbClr val="5ACBF0"/>
          </p15:clr>
        </p15:guide>
        <p15:guide id="12" orient="horz" pos="1436">
          <p15:clr>
            <a:srgbClr val="5ACBF0"/>
          </p15:clr>
        </p15:guide>
        <p15:guide id="13" pos="4646" userDrawn="1">
          <p15:clr>
            <a:srgbClr val="5ACBF0"/>
          </p15:clr>
        </p15:guide>
        <p15:guide id="14" pos="6072" userDrawn="1">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079845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dirty="0"/>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dirty="0"/>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1D16804B-3245-9A4C-A340-6FF89CF57D54}"/>
              </a:ext>
            </a:extLst>
          </p:cNvPr>
          <p:cNvSpPr>
            <a:spLocks noGrp="1"/>
          </p:cNvSpPr>
          <p:nvPr>
            <p:ph type="pic" sz="quarter" idx="13"/>
          </p:nvPr>
        </p:nvSpPr>
        <p:spPr>
          <a:xfrm>
            <a:off x="5334000" y="0"/>
            <a:ext cx="6858000" cy="6858000"/>
          </a:xfrm>
        </p:spPr>
        <p:txBody>
          <a:bodyPr/>
          <a:lstStyle/>
          <a:p>
            <a:r>
              <a:rPr lang="en-US"/>
              <a:t>Click icon to add picture</a:t>
            </a:r>
          </a:p>
        </p:txBody>
      </p:sp>
    </p:spTree>
    <p:extLst>
      <p:ext uri="{BB962C8B-B14F-4D97-AF65-F5344CB8AC3E}">
        <p14:creationId xmlns:p14="http://schemas.microsoft.com/office/powerpoint/2010/main" val="16054354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userDrawn="1">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endParaRPr lang="en-US" dirty="0"/>
          </a:p>
        </p:txBody>
      </p:sp>
    </p:spTree>
    <p:extLst>
      <p:ext uri="{BB962C8B-B14F-4D97-AF65-F5344CB8AC3E}">
        <p14:creationId xmlns:p14="http://schemas.microsoft.com/office/powerpoint/2010/main" val="613384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userDrawn="1">
          <p15:clr>
            <a:srgbClr val="5ACBF0"/>
          </p15:clr>
        </p15:guide>
        <p15:guide id="34" pos="3336" userDrawn="1">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2438585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userDrawn="1">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guide id="31" pos="3840" userDrawn="1">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er Background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109616-29F5-2A48-AD26-C036688E660A}"/>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844675"/>
            <a:ext cx="11018838" cy="4424363"/>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589192910"/>
      </p:ext>
    </p:extLst>
  </p:cSld>
  <p:clrMapOvr>
    <a:masterClrMapping/>
  </p:clrMapOvr>
  <p:transition>
    <p:fade/>
  </p:transition>
  <p:extLst>
    <p:ext uri="{DCECCB84-F9BA-43D5-87BE-67443E8EF086}">
      <p15:sldGuideLst xmlns:p15="http://schemas.microsoft.com/office/powerpoint/2012/main">
        <p15:guide id="2" orient="horz" pos="1162" userDrawn="1">
          <p15:clr>
            <a:srgbClr val="5ACBF0"/>
          </p15:clr>
        </p15:guide>
        <p15:guide id="3" orient="horz" pos="288">
          <p15:clr>
            <a:srgbClr val="5ACBF0"/>
          </p15:clr>
        </p15:guide>
        <p15:guide id="5" orient="horz" pos="904">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er Background Two Column Bullet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3A5130-10A1-954A-B139-8F920AB6EC86}"/>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accent3"/>
                </a:solidFill>
              </a:defRPr>
            </a:lvl1pPr>
          </a:lstStyle>
          <a:p>
            <a:r>
              <a:rPr lang="en-US"/>
              <a:t>Click to edit Master title style</a:t>
            </a:r>
            <a:endParaRPr lang="en-US" dirty="0"/>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844674"/>
            <a:ext cx="5211763"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844674"/>
            <a:ext cx="5219700"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82870302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userDrawn="1">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er Background Two Column Non-bullete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D08175-261D-A74C-8918-CB97ADB19271}"/>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endParaRPr lang="en-US" dirty="0"/>
          </a:p>
        </p:txBody>
      </p:sp>
      <p:sp>
        <p:nvSpPr>
          <p:cNvPr id="4" name="Text Placeholder 3"/>
          <p:cNvSpPr>
            <a:spLocks noGrp="1"/>
          </p:cNvSpPr>
          <p:nvPr>
            <p:ph type="body" sz="quarter" idx="10"/>
          </p:nvPr>
        </p:nvSpPr>
        <p:spPr>
          <a:xfrm>
            <a:off x="584200" y="1853052"/>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844675"/>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6586935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userDrawn="1">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er Background Two Column Content with Subhead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941E1A-46FF-9B43-8237-B9FAC6645B8E}"/>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endParaRPr lang="en-US" dirty="0"/>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851161"/>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495686"/>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844675"/>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489200"/>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333069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userDrawn="1">
          <p15:clr>
            <a:srgbClr val="5ACBF0"/>
          </p15:clr>
        </p15:guide>
        <p15:guide id="4" pos="3656">
          <p15:clr>
            <a:srgbClr val="5ACBF0"/>
          </p15:clr>
        </p15:guide>
        <p15:guide id="5" pos="4024">
          <p15:clr>
            <a:srgbClr val="5ACBF0"/>
          </p15:clr>
        </p15:guide>
        <p15:guide id="7" orient="horz" pos="905" userDrawn="1">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ader Background Three Column Bullet with Subtitl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B0B838-FFE7-3848-8346-94C828955739}"/>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endParaRPr lang="en-US" dirty="0"/>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7971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7905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7971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22089322"/>
      </p:ext>
    </p:extLst>
  </p:cSld>
  <p:clrMapOvr>
    <a:masterClrMapping/>
  </p:clrMapOvr>
  <p:transition>
    <p:fade/>
  </p:transition>
  <p:extLst>
    <p:ext uri="{DCECCB84-F9BA-43D5-87BE-67443E8EF086}">
      <p15:sldGuideLst xmlns:p15="http://schemas.microsoft.com/office/powerpoint/2012/main">
        <p15:guide id="3" orient="horz" pos="1162" userDrawn="1">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eader Background Four Column Bullet with Subtitl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D56507-64E9-FD49-A968-94669A530F35}"/>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endParaRPr lang="en-US" dirty="0"/>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5996806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userDrawn="1">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ader 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nchor="ctr"/>
          <a:lstStyle>
            <a:lvl1pPr>
              <a:defRPr>
                <a:solidFill>
                  <a:schemeClr val="tx1"/>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cxnSp>
        <p:nvCxnSpPr>
          <p:cNvPr id="7" name="Straight Connector 6">
            <a:extLst>
              <a:ext uri="{FF2B5EF4-FFF2-40B4-BE49-F238E27FC236}">
                <a16:creationId xmlns:a16="http://schemas.microsoft.com/office/drawing/2014/main" id="{8EDAE969-6DFB-AD4B-A4BB-4C9D04F1489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125104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eader Line 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tx1"/>
                </a:solidFill>
              </a:defRPr>
            </a:lvl1pPr>
          </a:lstStyle>
          <a:p>
            <a:r>
              <a:rPr lang="en-US"/>
              <a:t>Click to edit Master title style</a:t>
            </a:r>
            <a:endParaRPr lang="en-US" dirty="0"/>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cxnSp>
        <p:nvCxnSpPr>
          <p:cNvPr id="8" name="Straight Connector 7">
            <a:extLst>
              <a:ext uri="{FF2B5EF4-FFF2-40B4-BE49-F238E27FC236}">
                <a16:creationId xmlns:a16="http://schemas.microsoft.com/office/drawing/2014/main" id="{AE9361ED-1B01-E94D-9CDA-29127BEC918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52274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dirty="0"/>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9385043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6132" userDrawn="1">
          <p15:clr>
            <a:srgbClr val="5ACBF0"/>
          </p15:clr>
        </p15:guide>
        <p15:guide id="4" orient="horz" pos="216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eader Line 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endParaRPr lang="en-US" dirty="0"/>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6161C8D7-A314-D146-8B0F-88DAD8C243A2}"/>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331805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Header Background 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endParaRPr lang="en-US" dirty="0"/>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43174"/>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7699"/>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3"/>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B52B4BDF-7433-F544-8549-B08FCF3FD2A9}"/>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757613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userDrawn="1">
          <p15:clr>
            <a:srgbClr val="5ACBF0"/>
          </p15:clr>
        </p15:guide>
        <p15:guide id="4" pos="3656">
          <p15:clr>
            <a:srgbClr val="5ACBF0"/>
          </p15:clr>
        </p15:guide>
        <p15:guide id="5" pos="4024">
          <p15:clr>
            <a:srgbClr val="5ACBF0"/>
          </p15:clr>
        </p15:guide>
        <p15:guide id="7" orient="horz" pos="905" userDrawn="1">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eader Line 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endParaRPr lang="en-US" dirty="0"/>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CF841732-6515-3E42-A4B2-E3983B953B2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168791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ader Line 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endParaRPr lang="en-US" dirty="0"/>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46758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eader Line Four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870829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ader Line Blan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endParaRPr lang="en-US" dirty="0"/>
          </a:p>
        </p:txBody>
      </p:sp>
      <p:cxnSp>
        <p:nvCxnSpPr>
          <p:cNvPr id="3" name="Straight Connector 2">
            <a:extLst>
              <a:ext uri="{FF2B5EF4-FFF2-40B4-BE49-F238E27FC236}">
                <a16:creationId xmlns:a16="http://schemas.microsoft.com/office/drawing/2014/main" id="{2502F9BD-EF25-7144-AB08-9EDFAA5C2CE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3890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endParaRPr lang="en-US" dirty="0"/>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oAutofit/>
          </a:bodyPr>
          <a:lstStyle/>
          <a:p>
            <a:pPr algn="l"/>
            <a:r>
              <a:rPr lang="en-US" sz="3600" dirty="0">
                <a:solidFill>
                  <a:schemeClr val="tx2"/>
                </a:solidFill>
                <a:latin typeface="+mj-lt"/>
              </a:rPr>
              <a:t>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oAutofit/>
          </a:bodyPr>
          <a:lstStyle/>
          <a:p>
            <a:pPr algn="l"/>
            <a:r>
              <a:rPr lang="en-US" sz="3600" dirty="0">
                <a:solidFill>
                  <a:schemeClr val="tx2"/>
                </a:solidFill>
                <a:latin typeface="+mj-lt"/>
              </a:rPr>
              <a:t>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oAutofit/>
          </a:bodyPr>
          <a:lstStyle/>
          <a:p>
            <a:pPr algn="l"/>
            <a:r>
              <a:rPr lang="en-US" sz="3600" dirty="0">
                <a:solidFill>
                  <a:schemeClr val="tx2"/>
                </a:solidFill>
                <a:latin typeface="+mj-lt"/>
              </a:rPr>
              <a:t>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oAutofit/>
          </a:bodyPr>
          <a:lstStyle/>
          <a:p>
            <a:pPr algn="l"/>
            <a:r>
              <a:rPr lang="en-US" sz="3600" dirty="0">
                <a:solidFill>
                  <a:schemeClr val="tx2"/>
                </a:solidFill>
                <a:latin typeface="+mj-lt"/>
              </a:rPr>
              <a:t>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oAutofit/>
          </a:bodyPr>
          <a:lstStyle/>
          <a:p>
            <a:pPr algn="l"/>
            <a:r>
              <a:rPr lang="en-US" sz="3600" dirty="0">
                <a:solidFill>
                  <a:schemeClr val="tx2"/>
                </a:solidFill>
                <a:latin typeface="+mj-lt"/>
              </a:rPr>
              <a:t>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oAutofit/>
          </a:bodyPr>
          <a:lstStyle/>
          <a:p>
            <a:pPr algn="l"/>
            <a:r>
              <a:rPr lang="en-US" sz="3600" dirty="0">
                <a:solidFill>
                  <a:schemeClr val="tx2"/>
                </a:solidFill>
                <a:latin typeface="+mj-lt"/>
              </a:rPr>
              <a:t>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oAutofit/>
          </a:bodyPr>
          <a:lstStyle/>
          <a:p>
            <a:pPr algn="l"/>
            <a:r>
              <a:rPr lang="en-US" sz="3600" dirty="0">
                <a:solidFill>
                  <a:schemeClr val="tx2"/>
                </a:solidFill>
                <a:latin typeface="+mj-lt"/>
              </a:rPr>
              <a:t>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oAutofit/>
          </a:bodyPr>
          <a:lstStyle/>
          <a:p>
            <a:pPr algn="l"/>
            <a:r>
              <a:rPr lang="en-US" sz="3600" dirty="0">
                <a:solidFill>
                  <a:schemeClr val="tx2"/>
                </a:solidFill>
                <a:latin typeface="+mj-lt"/>
              </a:rPr>
              <a:t>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oAutofit/>
          </a:bodyPr>
          <a:lstStyle/>
          <a:p>
            <a:pPr algn="l"/>
            <a:r>
              <a:rPr lang="en-US" sz="3600" dirty="0">
                <a:solidFill>
                  <a:schemeClr val="tx2"/>
                </a:solidFill>
                <a:latin typeface="+mj-lt"/>
              </a:rPr>
              <a:t>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oAutofit/>
          </a:bodyPr>
          <a:lstStyle/>
          <a:p>
            <a:pPr algn="l"/>
            <a:r>
              <a:rPr lang="en-US" sz="3600" dirty="0">
                <a:solidFill>
                  <a:schemeClr val="tx2"/>
                </a:solidFill>
                <a:latin typeface="+mj-lt"/>
              </a:rPr>
              <a:t>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oAutofit/>
          </a:bodyPr>
          <a:lstStyle/>
          <a:p>
            <a:pPr algn="l"/>
            <a:r>
              <a:rPr lang="en-US" sz="3600" dirty="0">
                <a:solidFill>
                  <a:schemeClr val="tx2"/>
                </a:solidFill>
                <a:latin typeface="+mj-lt"/>
              </a:rPr>
              <a:t>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oAutofit/>
          </a:bodyPr>
          <a:lstStyle/>
          <a:p>
            <a:pPr algn="l"/>
            <a:r>
              <a:rPr lang="en-US" sz="3600" dirty="0">
                <a:solidFill>
                  <a:schemeClr val="tx2"/>
                </a:solidFill>
                <a:latin typeface="+mj-lt"/>
              </a:rPr>
              <a:t>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688861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userDrawn="1">
          <p15:clr>
            <a:srgbClr val="FBAE40"/>
          </p15:clr>
        </p15:guide>
        <p15:guide id="32" orient="horz" pos="275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endParaRPr lang="en-US" dirty="0"/>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800" dirty="0">
                <a:solidFill>
                  <a:schemeClr val="tx2"/>
                </a:solidFill>
                <a:latin typeface="+mj-lt"/>
              </a:rPr>
              <a:t>Jan</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800" dirty="0">
                <a:solidFill>
                  <a:schemeClr val="tx2"/>
                </a:solidFill>
                <a:latin typeface="+mj-lt"/>
              </a:rPr>
              <a:t>Feb</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800" dirty="0">
                <a:solidFill>
                  <a:schemeClr val="tx2"/>
                </a:solidFill>
                <a:latin typeface="+mj-lt"/>
              </a:rPr>
              <a:t>Mar</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800" dirty="0">
                <a:solidFill>
                  <a:schemeClr val="tx2"/>
                </a:solidFill>
                <a:latin typeface="+mj-lt"/>
              </a:rPr>
              <a:t>Apr</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800" dirty="0">
                <a:solidFill>
                  <a:schemeClr val="tx2"/>
                </a:solidFill>
                <a:latin typeface="+mj-lt"/>
              </a:rPr>
              <a:t>May</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800" dirty="0">
                <a:solidFill>
                  <a:schemeClr val="tx2"/>
                </a:solidFill>
                <a:latin typeface="+mj-lt"/>
              </a:rPr>
              <a:t>Jun</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800" dirty="0">
                <a:solidFill>
                  <a:schemeClr val="tx2"/>
                </a:solidFill>
                <a:latin typeface="+mj-lt"/>
              </a:rPr>
              <a:t>Jul</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800" dirty="0">
                <a:solidFill>
                  <a:schemeClr val="tx2"/>
                </a:solidFill>
                <a:latin typeface="+mj-lt"/>
              </a:rPr>
              <a:t>Aug</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800" dirty="0">
                <a:solidFill>
                  <a:schemeClr val="tx2"/>
                </a:solidFill>
                <a:latin typeface="+mj-lt"/>
              </a:rPr>
              <a:t>Sep</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800" dirty="0">
                <a:solidFill>
                  <a:schemeClr val="tx2"/>
                </a:solidFill>
                <a:latin typeface="+mj-lt"/>
              </a:rPr>
              <a:t>Oct</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800" dirty="0">
                <a:solidFill>
                  <a:schemeClr val="tx2"/>
                </a:solidFill>
                <a:latin typeface="+mj-lt"/>
              </a:rPr>
              <a:t>Nov</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800" dirty="0">
                <a:solidFill>
                  <a:schemeClr val="tx2"/>
                </a:solidFill>
                <a:latin typeface="+mj-lt"/>
              </a:rPr>
              <a:t>Dec</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47838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userDrawn="1">
          <p15:clr>
            <a:srgbClr val="FBAE40"/>
          </p15:clr>
        </p15:guide>
        <p15:guide id="32" orient="horz" pos="275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1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endParaRPr lang="en-US" dirty="0"/>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000" dirty="0">
                <a:solidFill>
                  <a:schemeClr val="tx2"/>
                </a:solidFill>
                <a:latin typeface="+mj-lt"/>
              </a:rPr>
              <a:t>Week 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000" dirty="0">
                <a:solidFill>
                  <a:schemeClr val="tx2"/>
                </a:solidFill>
                <a:latin typeface="+mj-lt"/>
              </a:rPr>
              <a:t>Week 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000" dirty="0">
                <a:solidFill>
                  <a:schemeClr val="tx2"/>
                </a:solidFill>
                <a:latin typeface="+mj-lt"/>
              </a:rPr>
              <a:t>Week 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000" dirty="0">
                <a:solidFill>
                  <a:schemeClr val="tx2"/>
                </a:solidFill>
                <a:latin typeface="+mj-lt"/>
              </a:rPr>
              <a:t>Week 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000" dirty="0">
                <a:solidFill>
                  <a:schemeClr val="tx2"/>
                </a:solidFill>
                <a:latin typeface="+mj-lt"/>
              </a:rPr>
              <a:t>Week 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000" dirty="0">
                <a:solidFill>
                  <a:schemeClr val="tx2"/>
                </a:solidFill>
                <a:latin typeface="+mj-lt"/>
              </a:rPr>
              <a:t>Week 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000" dirty="0">
                <a:solidFill>
                  <a:schemeClr val="tx2"/>
                </a:solidFill>
                <a:latin typeface="+mj-lt"/>
              </a:rPr>
              <a:t>Week 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000" dirty="0">
                <a:solidFill>
                  <a:schemeClr val="tx2"/>
                </a:solidFill>
                <a:latin typeface="+mj-lt"/>
              </a:rPr>
              <a:t>Week 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000" dirty="0">
                <a:solidFill>
                  <a:schemeClr val="tx2"/>
                </a:solidFill>
                <a:latin typeface="+mj-lt"/>
              </a:rPr>
              <a:t>Week 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000" dirty="0">
                <a:solidFill>
                  <a:schemeClr val="tx2"/>
                </a:solidFill>
                <a:latin typeface="+mj-lt"/>
              </a:rPr>
              <a:t>Week 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000" dirty="0">
                <a:solidFill>
                  <a:schemeClr val="tx2"/>
                </a:solidFill>
                <a:latin typeface="+mj-lt"/>
              </a:rPr>
              <a:t>Week 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000" dirty="0">
                <a:solidFill>
                  <a:schemeClr val="tx2"/>
                </a:solidFill>
                <a:latin typeface="+mj-lt"/>
              </a:rPr>
              <a:t>Week 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21378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userDrawn="1">
          <p15:clr>
            <a:srgbClr val="FBAE40"/>
          </p15:clr>
        </p15:guide>
        <p15:guide id="32" orient="horz" pos="275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3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endParaRPr lang="en-US" dirty="0"/>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dirty="0"/>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dirty="0"/>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dirty="0"/>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dirty="0"/>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dirty="0"/>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dirty="0"/>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dirty="0"/>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dirty="0"/>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dirty="0"/>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dirty="0"/>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dirty="0"/>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dirty="0"/>
              <a:t>Label</a:t>
            </a:r>
          </a:p>
        </p:txBody>
      </p:sp>
    </p:spTree>
    <p:extLst>
      <p:ext uri="{BB962C8B-B14F-4D97-AF65-F5344CB8AC3E}">
        <p14:creationId xmlns:p14="http://schemas.microsoft.com/office/powerpoint/2010/main" val="1185091634"/>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userDrawn="1">
          <p15:clr>
            <a:srgbClr val="A4A3A4"/>
          </p15:clr>
        </p15:guide>
        <p15:guide id="17" pos="3931" userDrawn="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userDrawn="1">
          <p15:clr>
            <a:srgbClr val="FBAE40"/>
          </p15:clr>
        </p15:guide>
        <p15:guide id="32" orient="horz" pos="275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Left Title Black Bkg">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dirty="0"/>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0899690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3840" userDrawn="1">
          <p15:clr>
            <a:srgbClr val="5ACBF0"/>
          </p15:clr>
        </p15:guide>
        <p15:guide id="4" orient="horz" pos="216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2_Header Line 12 Months">
    <p:bg>
      <p:bgPr>
        <a:solidFill>
          <a:schemeClr val="tx2"/>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accent3"/>
                </a:solidFill>
              </a:defRPr>
            </a:lvl1pPr>
          </a:lstStyle>
          <a:p>
            <a:r>
              <a:rPr lang="en-US"/>
              <a:t>Click to edit Master title style</a:t>
            </a:r>
            <a:endParaRPr lang="en-US" dirty="0"/>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dirty="0"/>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dirty="0"/>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dirty="0"/>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dirty="0"/>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dirty="0"/>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dirty="0"/>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dirty="0"/>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dirty="0"/>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dirty="0"/>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dirty="0"/>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dirty="0"/>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dirty="0"/>
              <a:t>Label</a:t>
            </a:r>
          </a:p>
        </p:txBody>
      </p:sp>
    </p:spTree>
    <p:extLst>
      <p:ext uri="{BB962C8B-B14F-4D97-AF65-F5344CB8AC3E}">
        <p14:creationId xmlns:p14="http://schemas.microsoft.com/office/powerpoint/2010/main" val="1598530170"/>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userDrawn="1">
          <p15:clr>
            <a:srgbClr val="A4A3A4"/>
          </p15:clr>
        </p15:guide>
        <p15:guide id="17" pos="3931" userDrawn="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userDrawn="1">
          <p15:clr>
            <a:srgbClr val="FBAE40"/>
          </p15:clr>
        </p15:guide>
        <p15:guide id="32" orient="horz" pos="275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4_Header Line 12 Months">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9C8D47-3F89-2440-BD17-30886A5B991A}"/>
              </a:ext>
            </a:extLst>
          </p:cNvPr>
          <p:cNvSpPr/>
          <p:nvPr userDrawn="1"/>
        </p:nvSpPr>
        <p:spPr bwMode="auto">
          <a:xfrm>
            <a:off x="0"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3477325" cy="1107996"/>
          </a:xfrm>
        </p:spPr>
        <p:txBody>
          <a:bodyPr wrap="square">
            <a:spAutoFit/>
          </a:bodyPr>
          <a:lstStyle>
            <a:lvl1pPr>
              <a:defRPr>
                <a:solidFill>
                  <a:schemeClr val="accent3"/>
                </a:solidFill>
              </a:defRPr>
            </a:lvl1pPr>
          </a:lstStyle>
          <a:p>
            <a:r>
              <a:rPr lang="en-US"/>
              <a:t>Click to edit Master title style</a:t>
            </a:r>
            <a:endParaRPr lang="en-US" dirty="0"/>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dirty="0"/>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dirty="0"/>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dirty="0"/>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dirty="0"/>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dirty="0"/>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dirty="0"/>
              <a:t>Label</a:t>
            </a:r>
          </a:p>
        </p:txBody>
      </p:sp>
      <p:sp>
        <p:nvSpPr>
          <p:cNvPr id="5" name="Text Placeholder 4">
            <a:extLst>
              <a:ext uri="{FF2B5EF4-FFF2-40B4-BE49-F238E27FC236}">
                <a16:creationId xmlns:a16="http://schemas.microsoft.com/office/drawing/2014/main" id="{C0CD7CCE-7A0A-2445-87E0-A18FB3B723C6}"/>
              </a:ext>
            </a:extLst>
          </p:cNvPr>
          <p:cNvSpPr>
            <a:spLocks noGrp="1"/>
          </p:cNvSpPr>
          <p:nvPr>
            <p:ph type="body" sz="quarter" idx="34"/>
          </p:nvPr>
        </p:nvSpPr>
        <p:spPr>
          <a:xfrm>
            <a:off x="584200" y="2017713"/>
            <a:ext cx="3481388" cy="430887"/>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212407088"/>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userDrawn="1">
          <p15:clr>
            <a:srgbClr val="A4A3A4"/>
          </p15:clr>
        </p15:guide>
        <p15:guide id="17" pos="3931" userDrawn="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userDrawn="1">
          <p15:clr>
            <a:srgbClr val="FBAE40"/>
          </p15:clr>
        </p15:guide>
        <p15:guide id="32" orient="horz" pos="275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dirty="0"/>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948112344"/>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7" orient="horz" pos="1968">
          <p15:clr>
            <a:srgbClr val="5ACBF0"/>
          </p15:clr>
        </p15:guide>
        <p15:guide id="8" orient="horz" pos="2226">
          <p15:clr>
            <a:srgbClr val="5ACBF0"/>
          </p15:clr>
        </p15:guide>
        <p15:guide id="10" pos="3729" userDrawn="1">
          <p15:clr>
            <a:srgbClr val="C35EA4"/>
          </p15:clr>
        </p15:guide>
        <p15:guide id="11" pos="2993">
          <p15:clr>
            <a:srgbClr val="5ACBF0"/>
          </p15:clr>
        </p15:guide>
        <p15:guide id="12" pos="3543">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651151599"/>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5" orient="horz" pos="2160" userDrawn="1">
          <p15:clr>
            <a:srgbClr val="5ACBF0"/>
          </p15:clr>
        </p15:guide>
        <p15:guide id="6" pos="2991">
          <p15:clr>
            <a:srgbClr val="5ACBF0"/>
          </p15:clr>
        </p15:guide>
        <p15:guide id="7" pos="3728" userDrawn="1">
          <p15:clr>
            <a:srgbClr val="C35EA4"/>
          </p15:clr>
        </p15:guide>
        <p15:guide id="8" pos="3544">
          <p15:clr>
            <a:srgbClr val="A4A3A4"/>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dirty="0"/>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335627901"/>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 Square Photo Lef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0" y="0"/>
            <a:ext cx="6892925" cy="6858000"/>
          </a:xfrm>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7192963" y="457200"/>
            <a:ext cx="4416425" cy="553998"/>
          </a:xfrm>
        </p:spPr>
        <p:txBody>
          <a:body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7192963" y="1436688"/>
            <a:ext cx="3470275" cy="2043636"/>
          </a:xfrm>
        </p:spPr>
        <p:txBody>
          <a:bodyPr/>
          <a:lstStyle>
            <a:lvl1pPr marL="0" indent="0">
              <a:buFontTx/>
              <a:buNone/>
              <a:defRPr/>
            </a:lvl1pPr>
            <a:lvl2pPr marL="228600" indent="0">
              <a:buFontTx/>
              <a:buNone/>
              <a:defRPr/>
            </a:lvl2pPr>
            <a:lvl3pPr marL="457200" indent="0">
              <a:buFontTx/>
              <a:buNone/>
              <a:defRPr/>
            </a:lvl3pPr>
            <a:lvl4pPr marL="661988" indent="0">
              <a:buFontTx/>
              <a:buNone/>
              <a:defRPr/>
            </a:lvl4pPr>
            <a:lvl5pPr marL="855663"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4352849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userDrawn="1">
          <p15:clr>
            <a:srgbClr val="A4A3A4"/>
          </p15:clr>
        </p15:guide>
        <p15:guide id="19" pos="4531" userDrawn="1">
          <p15:clr>
            <a:srgbClr val="A4A3A4"/>
          </p15:clr>
        </p15:guide>
        <p15:guide id="28" orient="horz" pos="905">
          <p15:clr>
            <a:srgbClr val="5ACBF0"/>
          </p15:clr>
        </p15:guide>
        <p15:guide id="30"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 Square Photo Righ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5299075" y="0"/>
            <a:ext cx="6892925" cy="6858000"/>
          </a:xfrm>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584200" y="457200"/>
            <a:ext cx="4416425" cy="553998"/>
          </a:xfrm>
        </p:spPr>
        <p:txBody>
          <a:body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584200" y="1436688"/>
            <a:ext cx="3470275" cy="2302169"/>
          </a:xfrm>
        </p:spPr>
        <p:txBody>
          <a:bodyPr/>
          <a:lstStyle>
            <a:lvl1pPr marL="0" indent="0">
              <a:buFontTx/>
              <a:buNone/>
              <a:defRPr sz="2200"/>
            </a:lvl1pPr>
            <a:lvl2pPr marL="228600" indent="0">
              <a:buFontTx/>
              <a:buNone/>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6516701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3160" userDrawn="1">
          <p15:clr>
            <a:srgbClr val="A4A3A4"/>
          </p15:clr>
        </p15:guide>
        <p15:guide id="19" pos="3341" userDrawn="1">
          <p15:clr>
            <a:srgbClr val="A4A3A4"/>
          </p15:clr>
        </p15:guide>
        <p15:guide id="28" orient="horz" pos="905">
          <p15:clr>
            <a:srgbClr val="5ACBF0"/>
          </p15:clr>
        </p15:guide>
        <p15:guide id="30" orient="horz" pos="288">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hoto full bleed upp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585789"/>
            <a:ext cx="12192000" cy="1362282"/>
          </a:xfrm>
          <a:noFill/>
        </p:spPr>
        <p:txBody>
          <a:bodyPr lIns="585216" tIns="0" rIns="585216" bIns="586800" anchor="t" anchorCtr="0">
            <a:noAutofit/>
          </a:bodyPr>
          <a:lstStyle>
            <a:lvl1pPr>
              <a:defRPr sz="3600" spc="0">
                <a:solidFill>
                  <a:srgbClr val="FFFFFF"/>
                </a:solidFill>
              </a:defRPr>
            </a:lvl1pPr>
          </a:lstStyle>
          <a:p>
            <a:r>
              <a:rPr lang="en-US"/>
              <a:t>Click to edit Master title style</a:t>
            </a:r>
            <a:endParaRPr lang="en-US" dirty="0"/>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4179627729"/>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endParaRPr lang="en-US" dirty="0"/>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86144360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dirty="0"/>
              <a:t>Click to edit </a:t>
            </a:r>
            <a:br>
              <a:rPr lang="en-US" dirty="0"/>
            </a:br>
            <a:r>
              <a:rPr lang="en-US" dirty="0"/>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60340208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Left Title White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dirty="0"/>
              <a:t>Speaker name or subtitle text</a:t>
            </a:r>
          </a:p>
        </p:txBody>
      </p:sp>
      <p:pic>
        <p:nvPicPr>
          <p:cNvPr id="6" name="MS logo gray - EMF" descr="Microsoft logo, gray text version">
            <a:extLst>
              <a:ext uri="{FF2B5EF4-FFF2-40B4-BE49-F238E27FC236}">
                <a16:creationId xmlns:a16="http://schemas.microsoft.com/office/drawing/2014/main" id="{EC770E93-46FB-B04C-AFC6-A97F7105D849}"/>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9369899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3840" userDrawn="1">
          <p15:clr>
            <a:srgbClr val="5ACBF0"/>
          </p15:clr>
        </p15:guide>
        <p15:guide id="4" orient="horz" pos="216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Master title style</a:t>
            </a:r>
            <a:endParaRPr lang="en-US" dirty="0"/>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5" name="Title 1">
            <a:extLst>
              <a:ext uri="{FF2B5EF4-FFF2-40B4-BE49-F238E27FC236}">
                <a16:creationId xmlns:a16="http://schemas.microsoft.com/office/drawing/2014/main" id="{04D80903-AB2F-EA47-B1B9-181A4D5084E7}"/>
              </a:ext>
            </a:extLst>
          </p:cNvPr>
          <p:cNvSpPr txBox="1">
            <a:spLocks/>
          </p:cNvSpPr>
          <p:nvPr userDrawn="1"/>
        </p:nvSpPr>
        <p:spPr>
          <a:xfrm>
            <a:off x="584200" y="2425780"/>
            <a:ext cx="5511800" cy="1107996"/>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anose="020B0502040204020203" pitchFamily="34" charset="0"/>
              </a:defRPr>
            </a:lvl1pPr>
          </a:lstStyle>
          <a:p>
            <a:r>
              <a:rPr lang="en-US"/>
              <a:t>Event name or presentation title </a:t>
            </a:r>
            <a:endParaRPr lang="en-US" dirty="0"/>
          </a:p>
        </p:txBody>
      </p:sp>
      <p:sp>
        <p:nvSpPr>
          <p:cNvPr id="7" name="Text Placeholder 4">
            <a:extLst>
              <a:ext uri="{FF2B5EF4-FFF2-40B4-BE49-F238E27FC236}">
                <a16:creationId xmlns:a16="http://schemas.microsoft.com/office/drawing/2014/main" id="{A200C02C-4314-EE45-A300-21710CAE4FE5}"/>
              </a:ext>
            </a:extLst>
          </p:cNvPr>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dirty="0"/>
              <a:t>Speaker name or subtitle text</a:t>
            </a:r>
          </a:p>
        </p:txBody>
      </p:sp>
      <p:pic>
        <p:nvPicPr>
          <p:cNvPr id="9" name="MS logo white - EMF" descr="Microsoft logo white text version">
            <a:extLst>
              <a:ext uri="{FF2B5EF4-FFF2-40B4-BE49-F238E27FC236}">
                <a16:creationId xmlns:a16="http://schemas.microsoft.com/office/drawing/2014/main" id="{EDE56B65-3E69-6146-8830-D107DE1E3AE7}"/>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19094434"/>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dirty="0"/>
              <a:t>Click to edit </a:t>
            </a:r>
            <a:br>
              <a:rPr lang="en-US" dirty="0"/>
            </a:br>
            <a:r>
              <a:rPr lang="en-US" dirty="0"/>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09686687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userDrawn="1">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39083819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userDrawn="1">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7251365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userDrawn="1">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7"/>
            <a:ext cx="11018520" cy="553998"/>
          </a:xfrm>
        </p:spPr>
        <p:txBody>
          <a:bodyPr anchor="ctr"/>
          <a:lstStyle>
            <a:lvl1pPr algn="l">
              <a:defRPr/>
            </a:lvl1pP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402058752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userDrawn="1">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64605948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userDrawn="1">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84225213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userDrawn="1">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47435705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userDrawn="1">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624772569"/>
      </p:ext>
    </p:extLst>
  </p:cSld>
  <p:clrMapOvr>
    <a:masterClrMapping/>
  </p:clrMapOvr>
  <p:transition>
    <p:fade/>
  </p:transition>
  <p:extLst>
    <p:ext uri="{DCECCB84-F9BA-43D5-87BE-67443E8EF086}">
      <p15:sldGuideLst xmlns:p15="http://schemas.microsoft.com/office/powerpoint/2012/main">
        <p15:guide id="1" orient="horz" pos="720" userDrawn="1">
          <p15:clr>
            <a:srgbClr val="5ACBF0"/>
          </p15:clr>
        </p15:guide>
        <p15:guide id="2" orient="horz" pos="1440">
          <p15:clr>
            <a:srgbClr val="5ACBF0"/>
          </p15:clr>
        </p15:guide>
        <p15:guide id="4" orient="horz" pos="3209" userDrawn="1">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userDrawn="1">
          <p15:clr>
            <a:srgbClr val="5ACBF0"/>
          </p15:clr>
        </p15:guide>
        <p15:guide id="15" pos="3451" userDrawn="1">
          <p15:clr>
            <a:srgbClr val="5ACBF0"/>
          </p15:clr>
        </p15:guide>
        <p15:guide id="16" pos="4229" userDrawn="1">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982817732"/>
      </p:ext>
    </p:extLst>
  </p:cSld>
  <p:clrMapOvr>
    <a:masterClrMapping/>
  </p:clrMapOvr>
  <p:transition>
    <p:fade/>
  </p:transition>
  <p:extLst>
    <p:ext uri="{DCECCB84-F9BA-43D5-87BE-67443E8EF086}">
      <p15:sldGuideLst xmlns:p15="http://schemas.microsoft.com/office/powerpoint/2012/main">
        <p15:guide id="1" orient="horz" pos="720" userDrawn="1">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userDrawn="1">
          <p15:clr>
            <a:srgbClr val="5ACBF0"/>
          </p15:clr>
        </p15:guide>
        <p15:guide id="15" pos="2168" userDrawn="1">
          <p15:clr>
            <a:srgbClr val="5ACBF0"/>
          </p15:clr>
        </p15:guide>
        <p15:guide id="16" pos="2944" userDrawn="1">
          <p15:clr>
            <a:srgbClr val="5ACBF0"/>
          </p15:clr>
        </p15:guide>
        <p15:guide id="17" pos="4738" userDrawn="1">
          <p15:clr>
            <a:srgbClr val="5ACBF0"/>
          </p15:clr>
        </p15:guide>
        <p15:guide id="18" pos="5514" userDrawn="1">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dirty="0"/>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849598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45299928"/>
      </p:ext>
    </p:extLst>
  </p:cSld>
  <p:clrMapOvr>
    <a:masterClrMapping/>
  </p:clrMapOvr>
  <p:transition>
    <p:fade/>
  </p:transition>
  <p:extLst>
    <p:ext uri="{DCECCB84-F9BA-43D5-87BE-67443E8EF086}">
      <p15:sldGuideLst xmlns:p15="http://schemas.microsoft.com/office/powerpoint/2012/main">
        <p15:guide id="1" orient="horz" pos="720" userDrawn="1">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userDrawn="1">
          <p15:clr>
            <a:srgbClr val="5ACBF0"/>
          </p15:clr>
        </p15:guide>
        <p15:guide id="16" pos="1524" userDrawn="1">
          <p15:clr>
            <a:srgbClr val="5ACBF0"/>
          </p15:clr>
        </p15:guide>
        <p15:guide id="17" pos="2298" userDrawn="1">
          <p15:clr>
            <a:srgbClr val="5ACBF0"/>
          </p15:clr>
        </p15:guide>
        <p15:guide id="18" pos="3450" userDrawn="1">
          <p15:clr>
            <a:srgbClr val="5ACBF0"/>
          </p15:clr>
        </p15:guide>
        <p15:guide id="19" pos="4230" userDrawn="1">
          <p15:clr>
            <a:srgbClr val="5ACBF0"/>
          </p15:clr>
        </p15:guide>
        <p15:guide id="20" pos="5380" userDrawn="1">
          <p15:clr>
            <a:srgbClr val="5ACBF0"/>
          </p15:clr>
        </p15:guide>
        <p15:guide id="21" pos="6156" userDrawn="1">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60590399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endParaRPr lang="en-US" dirty="0"/>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56160264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userDrawn="1">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endParaRPr lang="en-US" dirty="0"/>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66753169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userDrawn="1">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endParaRPr lang="en-US" dirty="0"/>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407464684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userDrawn="1">
          <p15:clr>
            <a:srgbClr val="5ACBF0"/>
          </p15:clr>
        </p15:guide>
        <p15:guide id="3" pos="6216" userDrawn="1">
          <p15:clr>
            <a:srgbClr val="5ACBF0"/>
          </p15:clr>
        </p15:guide>
        <p15:guide id="5" pos="5850" userDrawn="1">
          <p15:clr>
            <a:srgbClr val="5ACBF0"/>
          </p15:clr>
        </p15:guide>
        <p15:guide id="7" pos="4392" userDrawn="1">
          <p15:clr>
            <a:srgbClr val="5ACBF0"/>
          </p15:clr>
        </p15:guide>
        <p15:guide id="8" pos="3292" userDrawn="1">
          <p15:clr>
            <a:srgbClr val="5ACBF0"/>
          </p15:clr>
        </p15:guide>
        <p15:guide id="10" pos="2926">
          <p15:clr>
            <a:srgbClr val="5ACBF0"/>
          </p15:clr>
        </p15:guide>
        <p15:guide id="11" pos="4754" userDrawn="1">
          <p15:clr>
            <a:srgbClr val="5ACBF0"/>
          </p15:clr>
        </p15:guide>
        <p15:guide id="13" pos="1464" userDrawn="1">
          <p15:clr>
            <a:srgbClr val="5ACBF0"/>
          </p15:clr>
        </p15:guide>
        <p15:guide id="14" orient="horz" pos="1440">
          <p15:clr>
            <a:srgbClr val="5ACBF0"/>
          </p15:clr>
        </p15:guide>
        <p15:guide id="15" pos="1830" userDrawn="1">
          <p15:clr>
            <a:srgbClr val="5ACBF0"/>
          </p15:clr>
        </p15:guide>
        <p15:guide id="16" orient="horz" pos="2533" userDrawn="1">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Quote slide 1b">
    <p:bg>
      <p:bgRef idx="1001">
        <a:schemeClr val="bg2"/>
      </p:bgRef>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1739900" y="3779493"/>
            <a:ext cx="5795963" cy="276999"/>
          </a:xfrm>
        </p:spPr>
        <p:txBody>
          <a:bodyPr/>
          <a:lstStyle>
            <a:lvl1pPr marL="0" indent="0" algn="l">
              <a:spcBef>
                <a:spcPts val="0"/>
              </a:spcBef>
              <a:buNone/>
              <a:defRPr sz="1800">
                <a:solidFill>
                  <a:schemeClr val="tx1"/>
                </a:solidFill>
                <a:latin typeface="+mj-lt"/>
              </a:defRPr>
            </a:lvl1pPr>
          </a:lstStyle>
          <a:p>
            <a:pPr lvl="0"/>
            <a:r>
              <a:rPr lang="en-US" dirty="0"/>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1739900" y="4077072"/>
            <a:ext cx="5795963" cy="215444"/>
          </a:xfrm>
        </p:spPr>
        <p:txBody>
          <a:bodyPr/>
          <a:lstStyle>
            <a:lvl1pPr marL="0" indent="0" algn="l">
              <a:spcBef>
                <a:spcPts val="0"/>
              </a:spcBef>
              <a:buNone/>
              <a:defRPr sz="1400">
                <a:solidFill>
                  <a:schemeClr val="tx1"/>
                </a:solidFill>
                <a:latin typeface="+mn-lt"/>
              </a:defRPr>
            </a:lvl1pPr>
          </a:lstStyle>
          <a:p>
            <a:pPr lvl="0"/>
            <a:r>
              <a:rPr lang="en-US" dirty="0"/>
              <a:t>Job title or another attribute</a:t>
            </a: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1739899" y="2025650"/>
            <a:ext cx="9866313" cy="1661993"/>
          </a:xfrm>
        </p:spPr>
        <p:txBody>
          <a:bodyPr anchor="b"/>
          <a:lstStyle>
            <a:lvl1pPr>
              <a:defRPr>
                <a:solidFill>
                  <a:schemeClr val="accent3"/>
                </a:solidFill>
              </a:defRPr>
            </a:lvl1pPr>
          </a:lstStyle>
          <a:p>
            <a:r>
              <a:rPr lang="en-US" dirty="0"/>
              <a:t>Add quote text here Add quote text here Add quote text here Add quote text here Add quote text here</a:t>
            </a:r>
          </a:p>
        </p:txBody>
      </p:sp>
    </p:spTree>
    <p:extLst>
      <p:ext uri="{BB962C8B-B14F-4D97-AF65-F5344CB8AC3E}">
        <p14:creationId xmlns:p14="http://schemas.microsoft.com/office/powerpoint/2010/main" val="327056325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Quote slide 2b">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39D5D9-B234-7B4F-90F8-2A7ABA2E4ABF}"/>
              </a:ext>
            </a:extLst>
          </p:cNvPr>
          <p:cNvSpPr/>
          <p:nvPr userDrawn="1"/>
        </p:nvSpPr>
        <p:spPr bwMode="auto">
          <a:xfrm>
            <a:off x="0" y="0"/>
            <a:ext cx="81280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4" name="Text Placeholder 3">
            <a:extLst>
              <a:ext uri="{FF2B5EF4-FFF2-40B4-BE49-F238E27FC236}">
                <a16:creationId xmlns:a16="http://schemas.microsoft.com/office/drawing/2014/main" id="{549D697E-24D0-AB42-8E18-256C047E4063}"/>
              </a:ext>
            </a:extLst>
          </p:cNvPr>
          <p:cNvSpPr>
            <a:spLocks noGrp="1"/>
          </p:cNvSpPr>
          <p:nvPr>
            <p:ph type="body" sz="quarter" idx="18" hasCustomPrompt="1"/>
          </p:nvPr>
        </p:nvSpPr>
        <p:spPr>
          <a:xfrm>
            <a:off x="8420100" y="2044961"/>
            <a:ext cx="3478213" cy="276999"/>
          </a:xfrm>
        </p:spPr>
        <p:txBody>
          <a:bodyPr/>
          <a:lstStyle>
            <a:lvl1pPr marL="0" indent="0" algn="l">
              <a:spcBef>
                <a:spcPts val="0"/>
              </a:spcBef>
              <a:buNone/>
              <a:defRPr sz="1800">
                <a:latin typeface="+mj-lt"/>
              </a:defRPr>
            </a:lvl1pPr>
          </a:lstStyle>
          <a:p>
            <a:pPr lvl="0"/>
            <a:r>
              <a:rPr lang="en-US" dirty="0"/>
              <a:t>Name attribute</a:t>
            </a:r>
          </a:p>
        </p:txBody>
      </p:sp>
      <p:sp>
        <p:nvSpPr>
          <p:cNvPr id="6" name="Text Placeholder 3">
            <a:extLst>
              <a:ext uri="{FF2B5EF4-FFF2-40B4-BE49-F238E27FC236}">
                <a16:creationId xmlns:a16="http://schemas.microsoft.com/office/drawing/2014/main" id="{BA94D27E-F2D3-4E43-B280-E6CF5DAAF0EF}"/>
              </a:ext>
            </a:extLst>
          </p:cNvPr>
          <p:cNvSpPr>
            <a:spLocks noGrp="1"/>
          </p:cNvSpPr>
          <p:nvPr>
            <p:ph type="body" sz="quarter" idx="20" hasCustomPrompt="1"/>
          </p:nvPr>
        </p:nvSpPr>
        <p:spPr>
          <a:xfrm>
            <a:off x="8420100" y="2342540"/>
            <a:ext cx="3478213" cy="215444"/>
          </a:xfrm>
        </p:spPr>
        <p:txBody>
          <a:bodyPr/>
          <a:lstStyle>
            <a:lvl1pPr marL="0" indent="0" algn="l">
              <a:spcBef>
                <a:spcPts val="0"/>
              </a:spcBef>
              <a:buNone/>
              <a:defRPr sz="1400">
                <a:solidFill>
                  <a:schemeClr val="accent6"/>
                </a:solidFill>
                <a:latin typeface="+mn-lt"/>
              </a:defRPr>
            </a:lvl1pPr>
          </a:lstStyle>
          <a:p>
            <a:pPr lvl="0"/>
            <a:r>
              <a:rPr lang="en-US" dirty="0"/>
              <a:t>Job title or another attribute</a:t>
            </a:r>
          </a:p>
        </p:txBody>
      </p:sp>
      <p:sp>
        <p:nvSpPr>
          <p:cNvPr id="7" name="Title 1">
            <a:extLst>
              <a:ext uri="{FF2B5EF4-FFF2-40B4-BE49-F238E27FC236}">
                <a16:creationId xmlns:a16="http://schemas.microsoft.com/office/drawing/2014/main" id="{89F65E91-FAFD-244C-A86D-629BF5974C9C}"/>
              </a:ext>
            </a:extLst>
          </p:cNvPr>
          <p:cNvSpPr>
            <a:spLocks noGrp="1"/>
          </p:cNvSpPr>
          <p:nvPr>
            <p:ph type="title" hasCustomPrompt="1"/>
          </p:nvPr>
        </p:nvSpPr>
        <p:spPr>
          <a:xfrm>
            <a:off x="1163638" y="2025650"/>
            <a:ext cx="6372225" cy="553998"/>
          </a:xfrm>
        </p:spPr>
        <p:txBody>
          <a:bodyPr anchor="t"/>
          <a:lstStyle>
            <a:lvl1pPr>
              <a:defRPr>
                <a:solidFill>
                  <a:schemeClr val="accent3"/>
                </a:solidFill>
              </a:defRPr>
            </a:lvl1pPr>
          </a:lstStyle>
          <a:p>
            <a:r>
              <a:rPr lang="en-US" dirty="0"/>
              <a:t>Add quote text here</a:t>
            </a:r>
          </a:p>
        </p:txBody>
      </p:sp>
    </p:spTree>
    <p:extLst>
      <p:ext uri="{BB962C8B-B14F-4D97-AF65-F5344CB8AC3E}">
        <p14:creationId xmlns:p14="http://schemas.microsoft.com/office/powerpoint/2010/main" val="160695231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733"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slide with picture - al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hasCustomPrompt="1"/>
          </p:nvPr>
        </p:nvSpPr>
        <p:spPr>
          <a:xfrm>
            <a:off x="1163638" y="3779493"/>
            <a:ext cx="6372225" cy="276999"/>
          </a:xfrm>
        </p:spPr>
        <p:txBody>
          <a:bodyPr/>
          <a:lstStyle>
            <a:lvl1pPr marL="0" indent="0" algn="l">
              <a:spcBef>
                <a:spcPts val="0"/>
              </a:spcBef>
              <a:buNone/>
              <a:defRPr sz="1800">
                <a:solidFill>
                  <a:schemeClr val="accent6"/>
                </a:solidFill>
                <a:latin typeface="+mj-lt"/>
              </a:defRPr>
            </a:lvl1pPr>
          </a:lstStyle>
          <a:p>
            <a:pPr lvl="0"/>
            <a:r>
              <a:rPr lang="en-US" dirty="0"/>
              <a:t>Name attribute</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25" name="Picture Placeholder 24">
            <a:extLst>
              <a:ext uri="{FF2B5EF4-FFF2-40B4-BE49-F238E27FC236}">
                <a16:creationId xmlns:a16="http://schemas.microsoft.com/office/drawing/2014/main" id="{DB4C8BDC-6825-414F-89F2-3D7A2187253C}"/>
              </a:ext>
            </a:extLst>
          </p:cNvPr>
          <p:cNvSpPr>
            <a:spLocks noGrp="1"/>
          </p:cNvSpPr>
          <p:nvPr>
            <p:ph type="pic" sz="quarter" idx="19"/>
          </p:nvPr>
        </p:nvSpPr>
        <p:spPr>
          <a:xfrm>
            <a:off x="7835900" y="0"/>
            <a:ext cx="4356100" cy="6858000"/>
          </a:xfrm>
        </p:spPr>
        <p:txBody>
          <a:bodyPr/>
          <a:lstStyle/>
          <a:p>
            <a:r>
              <a:rPr lang="en-US"/>
              <a:t>Click icon to add picture</a:t>
            </a:r>
            <a:endParaRPr lang="en-US" dirty="0"/>
          </a:p>
        </p:txBody>
      </p:sp>
      <p:sp>
        <p:nvSpPr>
          <p:cNvPr id="26" name="Text Placeholder 3">
            <a:extLst>
              <a:ext uri="{FF2B5EF4-FFF2-40B4-BE49-F238E27FC236}">
                <a16:creationId xmlns:a16="http://schemas.microsoft.com/office/drawing/2014/main" id="{90DE3A0D-12BA-BE4F-85C2-FCD13F863574}"/>
              </a:ext>
            </a:extLst>
          </p:cNvPr>
          <p:cNvSpPr>
            <a:spLocks noGrp="1"/>
          </p:cNvSpPr>
          <p:nvPr>
            <p:ph type="body" sz="quarter" idx="20" hasCustomPrompt="1"/>
          </p:nvPr>
        </p:nvSpPr>
        <p:spPr>
          <a:xfrm>
            <a:off x="1163638" y="4077072"/>
            <a:ext cx="6372225" cy="215444"/>
          </a:xfrm>
        </p:spPr>
        <p:txBody>
          <a:bodyPr/>
          <a:lstStyle>
            <a:lvl1pPr marL="0" indent="0" algn="l">
              <a:spcBef>
                <a:spcPts val="0"/>
              </a:spcBef>
              <a:buNone/>
              <a:defRPr sz="1400">
                <a:solidFill>
                  <a:schemeClr val="accent6"/>
                </a:solidFill>
                <a:latin typeface="+mn-lt"/>
              </a:defRPr>
            </a:lvl1pPr>
          </a:lstStyle>
          <a:p>
            <a:pPr lvl="0"/>
            <a:r>
              <a:rPr lang="en-US" dirty="0"/>
              <a:t>Job title or another attribute</a:t>
            </a:r>
          </a:p>
        </p:txBody>
      </p:sp>
      <p:sp>
        <p:nvSpPr>
          <p:cNvPr id="27" name="Title 1">
            <a:extLst>
              <a:ext uri="{FF2B5EF4-FFF2-40B4-BE49-F238E27FC236}">
                <a16:creationId xmlns:a16="http://schemas.microsoft.com/office/drawing/2014/main" id="{4AA6D598-4BC5-AF4E-B609-A7442E6DEBD3}"/>
              </a:ext>
            </a:extLst>
          </p:cNvPr>
          <p:cNvSpPr>
            <a:spLocks noGrp="1"/>
          </p:cNvSpPr>
          <p:nvPr>
            <p:ph type="title" hasCustomPrompt="1"/>
          </p:nvPr>
        </p:nvSpPr>
        <p:spPr>
          <a:xfrm>
            <a:off x="1163638" y="2025650"/>
            <a:ext cx="6372225" cy="553998"/>
          </a:xfrm>
        </p:spPr>
        <p:txBody>
          <a:bodyPr anchor="t"/>
          <a:lstStyle>
            <a:lvl1pPr>
              <a:defRPr>
                <a:solidFill>
                  <a:schemeClr val="tx1"/>
                </a:solidFill>
              </a:defRPr>
            </a:lvl1pPr>
          </a:lstStyle>
          <a:p>
            <a:r>
              <a:rPr lang="en-US" dirty="0"/>
              <a:t>Add quote text here</a:t>
            </a:r>
          </a:p>
        </p:txBody>
      </p:sp>
    </p:spTree>
    <p:extLst>
      <p:ext uri="{BB962C8B-B14F-4D97-AF65-F5344CB8AC3E}">
        <p14:creationId xmlns:p14="http://schemas.microsoft.com/office/powerpoint/2010/main" val="103861675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733" userDrawn="1">
          <p15:clr>
            <a:srgbClr val="5ACBF0"/>
          </p15:clr>
        </p15:guide>
        <p15:guide id="7" pos="4747" userDrawn="1">
          <p15:clr>
            <a:srgbClr val="5ACBF0"/>
          </p15:clr>
        </p15:guide>
        <p15:guide id="8" pos="4936">
          <p15:clr>
            <a:srgbClr val="5ACBF0"/>
          </p15:clr>
        </p15:guide>
        <p15:guide id="9" pos="5123">
          <p15:clr>
            <a:srgbClr val="5ACBF0"/>
          </p15:clr>
        </p15:guide>
        <p15:guide id="10" orient="horz" pos="3465" userDrawn="1">
          <p15:clr>
            <a:srgbClr val="5ACBF0"/>
          </p15:clr>
        </p15:guide>
        <p15:guide id="11" orient="horz" pos="1956" userDrawn="1">
          <p15:clr>
            <a:srgbClr val="FBAE40"/>
          </p15:clr>
        </p15:guide>
        <p15:guide id="12" pos="1096"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dirty="0"/>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669616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dirty="0"/>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04964009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Square Border Photo">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75615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475615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dirty="0"/>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F20930C2-FF47-3F44-BA93-EEDCB40578EB}"/>
              </a:ext>
            </a:extLst>
          </p:cNvPr>
          <p:cNvSpPr>
            <a:spLocks noGrp="1"/>
          </p:cNvSpPr>
          <p:nvPr>
            <p:ph type="pic" sz="quarter" idx="13"/>
          </p:nvPr>
        </p:nvSpPr>
        <p:spPr>
          <a:xfrm>
            <a:off x="5627688" y="292100"/>
            <a:ext cx="6270625" cy="6272213"/>
          </a:xfrm>
        </p:spPr>
        <p:txBody>
          <a:bodyPr/>
          <a:lstStyle/>
          <a:p>
            <a:r>
              <a:rPr lang="en-US"/>
              <a:t>Click icon to add picture</a:t>
            </a:r>
          </a:p>
        </p:txBody>
      </p:sp>
    </p:spTree>
    <p:extLst>
      <p:ext uri="{BB962C8B-B14F-4D97-AF65-F5344CB8AC3E}">
        <p14:creationId xmlns:p14="http://schemas.microsoft.com/office/powerpoint/2010/main" val="8673704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guide id="5" pos="3545" userDrawn="1">
          <p15:clr>
            <a:srgbClr val="FBAE40"/>
          </p15:clr>
        </p15:guide>
        <p15:guide id="6" pos="3364"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Title and text side by s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48745"/>
          </a:xfrm>
        </p:spPr>
        <p:txBody>
          <a:bodyPr anchor="t">
            <a:noAutofit/>
          </a:bodyPr>
          <a:lstStyle>
            <a:lvl1pPr>
              <a:defRPr>
                <a:solidFill>
                  <a:schemeClr val="tx2"/>
                </a:solidFill>
              </a:defRPr>
            </a:lvl1pPr>
          </a:lstStyle>
          <a:p>
            <a:r>
              <a:rPr lang="en-US" dirty="0"/>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9"/>
            <a:ext cx="1873779"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78310202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tx2"/>
                </a:solidFill>
              </a:defRPr>
            </a:lvl1pPr>
          </a:lstStyle>
          <a:p>
            <a:r>
              <a:rPr lang="en-US" dirty="0"/>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585789"/>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585789"/>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429000"/>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429000"/>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585789"/>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429000"/>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Tree>
    <p:extLst>
      <p:ext uri="{BB962C8B-B14F-4D97-AF65-F5344CB8AC3E}">
        <p14:creationId xmlns:p14="http://schemas.microsoft.com/office/powerpoint/2010/main" val="8148746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eft Title 3 Column Righ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accent3"/>
                </a:solidFill>
              </a:defRPr>
            </a:lvl1pPr>
          </a:lstStyle>
          <a:p>
            <a:r>
              <a:rPr lang="en-US" dirty="0"/>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961465"/>
            <a:ext cx="158908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961465"/>
            <a:ext cx="1584325"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818966"/>
            <a:ext cx="1589088" cy="2453246"/>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818965"/>
            <a:ext cx="1584325" cy="24532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968188"/>
            <a:ext cx="159543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832412"/>
            <a:ext cx="1595438" cy="2439800"/>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9" name="Text Placeholder 2">
            <a:extLst>
              <a:ext uri="{FF2B5EF4-FFF2-40B4-BE49-F238E27FC236}">
                <a16:creationId xmlns:a16="http://schemas.microsoft.com/office/drawing/2014/main" id="{CC8AF00F-83DA-104D-A2BF-D2C439FE9BB3}"/>
              </a:ext>
            </a:extLst>
          </p:cNvPr>
          <p:cNvSpPr>
            <a:spLocks noGrp="1"/>
          </p:cNvSpPr>
          <p:nvPr>
            <p:ph type="body" sz="quarter" idx="17" hasCustomPrompt="1"/>
          </p:nvPr>
        </p:nvSpPr>
        <p:spPr>
          <a:xfrm>
            <a:off x="4370387" y="585789"/>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dirty="0"/>
              <a:t>1</a:t>
            </a:r>
          </a:p>
        </p:txBody>
      </p:sp>
      <p:sp>
        <p:nvSpPr>
          <p:cNvPr id="10" name="Text Placeholder 2">
            <a:extLst>
              <a:ext uri="{FF2B5EF4-FFF2-40B4-BE49-F238E27FC236}">
                <a16:creationId xmlns:a16="http://schemas.microsoft.com/office/drawing/2014/main" id="{24A44678-F325-7746-8C84-E6F44D505769}"/>
              </a:ext>
            </a:extLst>
          </p:cNvPr>
          <p:cNvSpPr>
            <a:spLocks noGrp="1"/>
          </p:cNvSpPr>
          <p:nvPr>
            <p:ph type="body" sz="quarter" idx="18" hasCustomPrompt="1"/>
          </p:nvPr>
        </p:nvSpPr>
        <p:spPr>
          <a:xfrm>
            <a:off x="7192962" y="585789"/>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dirty="0"/>
              <a:t>2</a:t>
            </a:r>
          </a:p>
        </p:txBody>
      </p:sp>
      <p:sp>
        <p:nvSpPr>
          <p:cNvPr id="12" name="Text Placeholder 2">
            <a:extLst>
              <a:ext uri="{FF2B5EF4-FFF2-40B4-BE49-F238E27FC236}">
                <a16:creationId xmlns:a16="http://schemas.microsoft.com/office/drawing/2014/main" id="{0EF3CCAA-003D-324C-9FAA-5B5DC19336A2}"/>
              </a:ext>
            </a:extLst>
          </p:cNvPr>
          <p:cNvSpPr>
            <a:spLocks noGrp="1"/>
          </p:cNvSpPr>
          <p:nvPr>
            <p:ph type="body" sz="quarter" idx="19" hasCustomPrompt="1"/>
          </p:nvPr>
        </p:nvSpPr>
        <p:spPr>
          <a:xfrm>
            <a:off x="10013950" y="585789"/>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dirty="0"/>
              <a:t>3</a:t>
            </a:r>
          </a:p>
        </p:txBody>
      </p:sp>
      <p:sp>
        <p:nvSpPr>
          <p:cNvPr id="13" name="Text Placeholder 2">
            <a:extLst>
              <a:ext uri="{FF2B5EF4-FFF2-40B4-BE49-F238E27FC236}">
                <a16:creationId xmlns:a16="http://schemas.microsoft.com/office/drawing/2014/main" id="{C2BCACD0-0017-9A49-9325-DCBC40CB2C2D}"/>
              </a:ext>
            </a:extLst>
          </p:cNvPr>
          <p:cNvSpPr>
            <a:spLocks noGrp="1"/>
          </p:cNvSpPr>
          <p:nvPr>
            <p:ph type="body" sz="quarter" idx="20" hasCustomPrompt="1"/>
          </p:nvPr>
        </p:nvSpPr>
        <p:spPr>
          <a:xfrm>
            <a:off x="4371875" y="3442448"/>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dirty="0"/>
              <a:t>4</a:t>
            </a:r>
          </a:p>
        </p:txBody>
      </p:sp>
      <p:sp>
        <p:nvSpPr>
          <p:cNvPr id="14" name="Text Placeholder 2">
            <a:extLst>
              <a:ext uri="{FF2B5EF4-FFF2-40B4-BE49-F238E27FC236}">
                <a16:creationId xmlns:a16="http://schemas.microsoft.com/office/drawing/2014/main" id="{E251C719-BC21-8C4B-9DBC-6E80CFA162A9}"/>
              </a:ext>
            </a:extLst>
          </p:cNvPr>
          <p:cNvSpPr>
            <a:spLocks noGrp="1"/>
          </p:cNvSpPr>
          <p:nvPr>
            <p:ph type="body" sz="quarter" idx="21" hasCustomPrompt="1"/>
          </p:nvPr>
        </p:nvSpPr>
        <p:spPr>
          <a:xfrm>
            <a:off x="7198939" y="3442447"/>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dirty="0"/>
              <a:t>5</a:t>
            </a:r>
          </a:p>
        </p:txBody>
      </p:sp>
      <p:sp>
        <p:nvSpPr>
          <p:cNvPr id="15" name="Text Placeholder 2">
            <a:extLst>
              <a:ext uri="{FF2B5EF4-FFF2-40B4-BE49-F238E27FC236}">
                <a16:creationId xmlns:a16="http://schemas.microsoft.com/office/drawing/2014/main" id="{F4273179-F1BC-0844-A024-D6A32BBE630E}"/>
              </a:ext>
            </a:extLst>
          </p:cNvPr>
          <p:cNvSpPr>
            <a:spLocks noGrp="1"/>
          </p:cNvSpPr>
          <p:nvPr>
            <p:ph type="body" sz="quarter" idx="22" hasCustomPrompt="1"/>
          </p:nvPr>
        </p:nvSpPr>
        <p:spPr>
          <a:xfrm>
            <a:off x="10013950" y="3453944"/>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dirty="0"/>
              <a:t>6</a:t>
            </a:r>
          </a:p>
        </p:txBody>
      </p:sp>
      <p:sp>
        <p:nvSpPr>
          <p:cNvPr id="17" name="Text Placeholder 16">
            <a:extLst>
              <a:ext uri="{FF2B5EF4-FFF2-40B4-BE49-F238E27FC236}">
                <a16:creationId xmlns:a16="http://schemas.microsoft.com/office/drawing/2014/main" id="{A6C6A35A-94DF-F144-AECD-CDD578CC4A7D}"/>
              </a:ext>
            </a:extLst>
          </p:cNvPr>
          <p:cNvSpPr>
            <a:spLocks noGrp="1"/>
          </p:cNvSpPr>
          <p:nvPr>
            <p:ph type="body" sz="quarter" idx="23"/>
          </p:nvPr>
        </p:nvSpPr>
        <p:spPr>
          <a:xfrm>
            <a:off x="584200" y="1436688"/>
            <a:ext cx="2538413" cy="1249573"/>
          </a:xfrm>
        </p:spPr>
        <p:txBody>
          <a:bodyPr/>
          <a:lstStyle>
            <a:lvl1pPr marL="0" indent="0">
              <a:buNone/>
              <a:defRPr sz="1400">
                <a:solidFill>
                  <a:schemeClr val="tx1"/>
                </a:solidFill>
              </a:defRPr>
            </a:lvl1pPr>
            <a:lvl2pPr marL="228600" indent="0">
              <a:buNone/>
              <a:defRPr sz="1400">
                <a:solidFill>
                  <a:schemeClr val="tx1"/>
                </a:solidFill>
              </a:defRPr>
            </a:lvl2pPr>
            <a:lvl3pPr marL="457200" indent="0">
              <a:buNone/>
              <a:defRPr sz="1400">
                <a:solidFill>
                  <a:schemeClr val="tx1"/>
                </a:solidFill>
              </a:defRPr>
            </a:lvl3pPr>
            <a:lvl4pPr marL="661988" indent="0">
              <a:buNone/>
              <a:defRPr sz="1400">
                <a:solidFill>
                  <a:schemeClr val="tx1"/>
                </a:solidFill>
              </a:defRPr>
            </a:lvl4pPr>
            <a:lvl5pPr marL="855663" indent="0">
              <a:buNone/>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5187997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0" pos="1967">
          <p15:clr>
            <a:srgbClr val="A4A3A4"/>
          </p15:clr>
        </p15:guide>
        <p15:guide id="11" pos="2150">
          <p15:clr>
            <a:srgbClr val="A4A3A4"/>
          </p15:clr>
        </p15:guide>
        <p15:guide id="12" pos="2561">
          <p15:clr>
            <a:srgbClr val="A4A3A4"/>
          </p15:clr>
        </p15:guide>
        <p15:guide id="13" pos="2744">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8" orient="horz" pos="905">
          <p15:clr>
            <a:srgbClr val="5ACBF0"/>
          </p15:clr>
        </p15:guide>
        <p15:guide id="30"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dirty="0"/>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47770739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dirty="0"/>
              <a:t>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13" name="Text Placeholder 12">
            <a:extLst>
              <a:ext uri="{FF2B5EF4-FFF2-40B4-BE49-F238E27FC236}">
                <a16:creationId xmlns:a16="http://schemas.microsoft.com/office/drawing/2014/main" id="{5A7F7DDB-BF21-0B40-8DBB-D5BC0B4C25FC}"/>
              </a:ext>
            </a:extLst>
          </p:cNvPr>
          <p:cNvSpPr>
            <a:spLocks noGrp="1"/>
          </p:cNvSpPr>
          <p:nvPr>
            <p:ph type="body" sz="quarter" idx="12" hasCustomPrompt="1"/>
          </p:nvPr>
        </p:nvSpPr>
        <p:spPr>
          <a:xfrm>
            <a:off x="49418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dirty="0" err="1"/>
              <a:t>Firstname</a:t>
            </a:r>
            <a:r>
              <a:rPr lang="en-US" dirty="0"/>
              <a:t> </a:t>
            </a:r>
            <a:r>
              <a:rPr lang="en-US" dirty="0" err="1"/>
              <a:t>Lastname</a:t>
            </a:r>
            <a:endParaRPr lang="en-US" dirty="0"/>
          </a:p>
          <a:p>
            <a:pPr lvl="1"/>
            <a:r>
              <a:rPr lang="en-US" dirty="0"/>
              <a:t>Title</a:t>
            </a:r>
          </a:p>
          <a:p>
            <a:pPr lvl="1"/>
            <a:endParaRPr lang="en-US" dirty="0"/>
          </a:p>
          <a:p>
            <a:pPr lvl="1"/>
            <a:r>
              <a:rPr lang="en-US" dirty="0"/>
              <a:t>m: xxx-xxx-</a:t>
            </a:r>
            <a:r>
              <a:rPr lang="en-US" dirty="0" err="1"/>
              <a:t>xxxx</a:t>
            </a:r>
            <a:endParaRPr lang="en-US" dirty="0"/>
          </a:p>
          <a:p>
            <a:pPr lvl="1"/>
            <a:r>
              <a:rPr lang="en-US" dirty="0"/>
              <a:t>t: xxx-xxx-</a:t>
            </a:r>
            <a:r>
              <a:rPr lang="en-US" dirty="0" err="1"/>
              <a:t>xxxx</a:t>
            </a:r>
            <a:endParaRPr lang="en-US" dirty="0"/>
          </a:p>
          <a:p>
            <a:pPr lvl="1"/>
            <a:r>
              <a:rPr lang="en-US" dirty="0"/>
              <a:t>e: </a:t>
            </a:r>
            <a:r>
              <a:rPr lang="en-US" dirty="0" err="1"/>
              <a:t>xxxxxxxxxxxxxxxxx@microsoft.com</a:t>
            </a:r>
            <a:endParaRPr lang="en-US" dirty="0"/>
          </a:p>
        </p:txBody>
      </p:sp>
      <p:sp>
        <p:nvSpPr>
          <p:cNvPr id="14" name="Text Placeholder 12">
            <a:extLst>
              <a:ext uri="{FF2B5EF4-FFF2-40B4-BE49-F238E27FC236}">
                <a16:creationId xmlns:a16="http://schemas.microsoft.com/office/drawing/2014/main" id="{4BDDDD90-9BFD-D94C-A026-A013126F234B}"/>
              </a:ext>
            </a:extLst>
          </p:cNvPr>
          <p:cNvSpPr>
            <a:spLocks noGrp="1"/>
          </p:cNvSpPr>
          <p:nvPr>
            <p:ph type="body" sz="quarter" idx="13" hasCustomPrompt="1"/>
          </p:nvPr>
        </p:nvSpPr>
        <p:spPr>
          <a:xfrm>
            <a:off x="86882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dirty="0" err="1"/>
              <a:t>Firstname</a:t>
            </a:r>
            <a:r>
              <a:rPr lang="en-US" dirty="0"/>
              <a:t> </a:t>
            </a:r>
            <a:r>
              <a:rPr lang="en-US" dirty="0" err="1"/>
              <a:t>Lastname</a:t>
            </a:r>
            <a:endParaRPr lang="en-US" dirty="0"/>
          </a:p>
          <a:p>
            <a:pPr lvl="1"/>
            <a:r>
              <a:rPr lang="en-US" dirty="0"/>
              <a:t>Title</a:t>
            </a:r>
          </a:p>
          <a:p>
            <a:pPr lvl="1"/>
            <a:endParaRPr lang="en-US" dirty="0"/>
          </a:p>
          <a:p>
            <a:pPr lvl="1"/>
            <a:r>
              <a:rPr lang="en-US" dirty="0"/>
              <a:t>m: xxx-xxx-</a:t>
            </a:r>
            <a:r>
              <a:rPr lang="en-US" dirty="0" err="1"/>
              <a:t>xxxx</a:t>
            </a:r>
            <a:endParaRPr lang="en-US" dirty="0"/>
          </a:p>
          <a:p>
            <a:pPr lvl="1"/>
            <a:r>
              <a:rPr lang="en-US" dirty="0"/>
              <a:t>t: xxx-xxx-</a:t>
            </a:r>
            <a:r>
              <a:rPr lang="en-US" dirty="0" err="1"/>
              <a:t>xxxx</a:t>
            </a:r>
            <a:endParaRPr lang="en-US" dirty="0"/>
          </a:p>
          <a:p>
            <a:pPr lvl="1"/>
            <a:r>
              <a:rPr lang="en-US" dirty="0"/>
              <a:t>e: </a:t>
            </a:r>
            <a:r>
              <a:rPr lang="en-US" dirty="0" err="1"/>
              <a:t>xxxxxxxxxxxxxxxxx@microsoft.com</a:t>
            </a:r>
            <a:endParaRPr lang="en-US" dirty="0"/>
          </a:p>
        </p:txBody>
      </p:sp>
      <p:sp>
        <p:nvSpPr>
          <p:cNvPr id="15" name="Text Placeholder 12">
            <a:extLst>
              <a:ext uri="{FF2B5EF4-FFF2-40B4-BE49-F238E27FC236}">
                <a16:creationId xmlns:a16="http://schemas.microsoft.com/office/drawing/2014/main" id="{232B6EB5-03C8-914E-9180-000AE9B40A6D}"/>
              </a:ext>
            </a:extLst>
          </p:cNvPr>
          <p:cNvSpPr>
            <a:spLocks noGrp="1"/>
          </p:cNvSpPr>
          <p:nvPr>
            <p:ph type="body" sz="quarter" idx="14" hasCustomPrompt="1"/>
          </p:nvPr>
        </p:nvSpPr>
        <p:spPr>
          <a:xfrm>
            <a:off x="49419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dirty="0" err="1"/>
              <a:t>Firstname</a:t>
            </a:r>
            <a:r>
              <a:rPr lang="en-US" dirty="0"/>
              <a:t> </a:t>
            </a:r>
            <a:r>
              <a:rPr lang="en-US" dirty="0" err="1"/>
              <a:t>Lastname</a:t>
            </a:r>
            <a:endParaRPr lang="en-US" dirty="0"/>
          </a:p>
          <a:p>
            <a:pPr lvl="1"/>
            <a:r>
              <a:rPr lang="en-US" dirty="0"/>
              <a:t>Title</a:t>
            </a:r>
          </a:p>
          <a:p>
            <a:pPr lvl="1"/>
            <a:endParaRPr lang="en-US" dirty="0"/>
          </a:p>
          <a:p>
            <a:pPr lvl="1"/>
            <a:r>
              <a:rPr lang="en-US" dirty="0"/>
              <a:t>m: xxx-xxx-</a:t>
            </a:r>
            <a:r>
              <a:rPr lang="en-US" dirty="0" err="1"/>
              <a:t>xxxx</a:t>
            </a:r>
            <a:endParaRPr lang="en-US" dirty="0"/>
          </a:p>
          <a:p>
            <a:pPr lvl="1"/>
            <a:r>
              <a:rPr lang="en-US" dirty="0"/>
              <a:t>t: xxx-xxx-</a:t>
            </a:r>
            <a:r>
              <a:rPr lang="en-US" dirty="0" err="1"/>
              <a:t>xxxx</a:t>
            </a:r>
            <a:endParaRPr lang="en-US" dirty="0"/>
          </a:p>
          <a:p>
            <a:pPr lvl="1"/>
            <a:r>
              <a:rPr lang="en-US" dirty="0"/>
              <a:t>e: </a:t>
            </a:r>
            <a:r>
              <a:rPr lang="en-US" dirty="0" err="1"/>
              <a:t>xxxxxxxxxxxxxxxxx@microsoft.com</a:t>
            </a:r>
            <a:endParaRPr lang="en-US" dirty="0"/>
          </a:p>
        </p:txBody>
      </p:sp>
      <p:sp>
        <p:nvSpPr>
          <p:cNvPr id="16" name="Text Placeholder 12">
            <a:extLst>
              <a:ext uri="{FF2B5EF4-FFF2-40B4-BE49-F238E27FC236}">
                <a16:creationId xmlns:a16="http://schemas.microsoft.com/office/drawing/2014/main" id="{E05CAB66-4649-1E49-8948-4B95A4DA20C6}"/>
              </a:ext>
            </a:extLst>
          </p:cNvPr>
          <p:cNvSpPr>
            <a:spLocks noGrp="1"/>
          </p:cNvSpPr>
          <p:nvPr>
            <p:ph type="body" sz="quarter" idx="15" hasCustomPrompt="1"/>
          </p:nvPr>
        </p:nvSpPr>
        <p:spPr>
          <a:xfrm>
            <a:off x="86883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dirty="0" err="1"/>
              <a:t>Firstname</a:t>
            </a:r>
            <a:r>
              <a:rPr lang="en-US" dirty="0"/>
              <a:t> </a:t>
            </a:r>
            <a:r>
              <a:rPr lang="en-US" dirty="0" err="1"/>
              <a:t>Lastname</a:t>
            </a:r>
            <a:endParaRPr lang="en-US" dirty="0"/>
          </a:p>
          <a:p>
            <a:pPr lvl="1"/>
            <a:r>
              <a:rPr lang="en-US" dirty="0"/>
              <a:t>Title</a:t>
            </a:r>
          </a:p>
          <a:p>
            <a:pPr lvl="1"/>
            <a:endParaRPr lang="en-US" dirty="0"/>
          </a:p>
          <a:p>
            <a:pPr lvl="1"/>
            <a:r>
              <a:rPr lang="en-US" dirty="0"/>
              <a:t>m: xxx-xxx-</a:t>
            </a:r>
            <a:r>
              <a:rPr lang="en-US" dirty="0" err="1"/>
              <a:t>xxxx</a:t>
            </a:r>
            <a:endParaRPr lang="en-US" dirty="0"/>
          </a:p>
          <a:p>
            <a:pPr lvl="1"/>
            <a:r>
              <a:rPr lang="en-US" dirty="0"/>
              <a:t>t: xxx-xxx-</a:t>
            </a:r>
            <a:r>
              <a:rPr lang="en-US" dirty="0" err="1"/>
              <a:t>xxxx</a:t>
            </a:r>
            <a:endParaRPr lang="en-US" dirty="0"/>
          </a:p>
          <a:p>
            <a:pPr lvl="1"/>
            <a:r>
              <a:rPr lang="en-US" dirty="0"/>
              <a:t>e: </a:t>
            </a:r>
            <a:r>
              <a:rPr lang="en-US" dirty="0" err="1"/>
              <a:t>xxxxxxxxxxxxxxxxx@microsoft.com</a:t>
            </a:r>
            <a:endParaRPr lang="en-US" dirty="0"/>
          </a:p>
        </p:txBody>
      </p:sp>
      <p:sp>
        <p:nvSpPr>
          <p:cNvPr id="17" name="Text Placeholder 12">
            <a:extLst>
              <a:ext uri="{FF2B5EF4-FFF2-40B4-BE49-F238E27FC236}">
                <a16:creationId xmlns:a16="http://schemas.microsoft.com/office/drawing/2014/main" id="{42F89A67-E82E-F843-9DEB-23D191BCA6DA}"/>
              </a:ext>
            </a:extLst>
          </p:cNvPr>
          <p:cNvSpPr>
            <a:spLocks noGrp="1"/>
          </p:cNvSpPr>
          <p:nvPr>
            <p:ph type="body" sz="quarter" idx="16" hasCustomPrompt="1"/>
          </p:nvPr>
        </p:nvSpPr>
        <p:spPr>
          <a:xfrm>
            <a:off x="49419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dirty="0" err="1"/>
              <a:t>Firstname</a:t>
            </a:r>
            <a:r>
              <a:rPr lang="en-US" dirty="0"/>
              <a:t> </a:t>
            </a:r>
            <a:r>
              <a:rPr lang="en-US" dirty="0" err="1"/>
              <a:t>Lastname</a:t>
            </a:r>
            <a:endParaRPr lang="en-US" dirty="0"/>
          </a:p>
          <a:p>
            <a:pPr lvl="1"/>
            <a:r>
              <a:rPr lang="en-US" dirty="0"/>
              <a:t>Title</a:t>
            </a:r>
          </a:p>
          <a:p>
            <a:pPr lvl="1"/>
            <a:endParaRPr lang="en-US" dirty="0"/>
          </a:p>
          <a:p>
            <a:pPr lvl="1"/>
            <a:r>
              <a:rPr lang="en-US" dirty="0"/>
              <a:t>m: xxx-xxx-</a:t>
            </a:r>
            <a:r>
              <a:rPr lang="en-US" dirty="0" err="1"/>
              <a:t>xxxx</a:t>
            </a:r>
            <a:endParaRPr lang="en-US" dirty="0"/>
          </a:p>
          <a:p>
            <a:pPr lvl="1"/>
            <a:r>
              <a:rPr lang="en-US" dirty="0"/>
              <a:t>t: xxx-xxx-</a:t>
            </a:r>
            <a:r>
              <a:rPr lang="en-US" dirty="0" err="1"/>
              <a:t>xxxx</a:t>
            </a:r>
            <a:endParaRPr lang="en-US" dirty="0"/>
          </a:p>
          <a:p>
            <a:pPr lvl="1"/>
            <a:r>
              <a:rPr lang="en-US" dirty="0"/>
              <a:t>e: </a:t>
            </a:r>
            <a:r>
              <a:rPr lang="en-US" dirty="0" err="1"/>
              <a:t>xxxxxxxxxxxxxxxxx@microsoft.com</a:t>
            </a:r>
            <a:endParaRPr lang="en-US" dirty="0"/>
          </a:p>
        </p:txBody>
      </p:sp>
      <p:sp>
        <p:nvSpPr>
          <p:cNvPr id="18" name="Text Placeholder 12">
            <a:extLst>
              <a:ext uri="{FF2B5EF4-FFF2-40B4-BE49-F238E27FC236}">
                <a16:creationId xmlns:a16="http://schemas.microsoft.com/office/drawing/2014/main" id="{0B8598BC-5AC5-AD4D-A8E2-20CD9CD176BF}"/>
              </a:ext>
            </a:extLst>
          </p:cNvPr>
          <p:cNvSpPr>
            <a:spLocks noGrp="1"/>
          </p:cNvSpPr>
          <p:nvPr>
            <p:ph type="body" sz="quarter" idx="17" hasCustomPrompt="1"/>
          </p:nvPr>
        </p:nvSpPr>
        <p:spPr>
          <a:xfrm>
            <a:off x="86883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dirty="0" err="1"/>
              <a:t>Firstname</a:t>
            </a:r>
            <a:r>
              <a:rPr lang="en-US" dirty="0"/>
              <a:t> </a:t>
            </a:r>
            <a:r>
              <a:rPr lang="en-US" dirty="0" err="1"/>
              <a:t>Lastname</a:t>
            </a:r>
            <a:endParaRPr lang="en-US" dirty="0"/>
          </a:p>
          <a:p>
            <a:pPr lvl="1"/>
            <a:r>
              <a:rPr lang="en-US" dirty="0"/>
              <a:t>Title</a:t>
            </a:r>
          </a:p>
          <a:p>
            <a:pPr lvl="1"/>
            <a:endParaRPr lang="en-US" dirty="0"/>
          </a:p>
          <a:p>
            <a:pPr lvl="1"/>
            <a:r>
              <a:rPr lang="en-US" dirty="0"/>
              <a:t>m: xxx-xxx-</a:t>
            </a:r>
            <a:r>
              <a:rPr lang="en-US" dirty="0" err="1"/>
              <a:t>xxxx</a:t>
            </a:r>
            <a:endParaRPr lang="en-US" dirty="0"/>
          </a:p>
          <a:p>
            <a:pPr lvl="1"/>
            <a:r>
              <a:rPr lang="en-US" dirty="0"/>
              <a:t>t: xxx-xxx-</a:t>
            </a:r>
            <a:r>
              <a:rPr lang="en-US" dirty="0" err="1"/>
              <a:t>xxxx</a:t>
            </a:r>
            <a:endParaRPr lang="en-US" dirty="0"/>
          </a:p>
          <a:p>
            <a:pPr lvl="1"/>
            <a:r>
              <a:rPr lang="en-US" dirty="0"/>
              <a:t>e: </a:t>
            </a:r>
            <a:r>
              <a:rPr lang="en-US" dirty="0" err="1"/>
              <a:t>xxxxxxxxxxxxxxxxx@microsoft.com</a:t>
            </a:r>
            <a:endParaRPr lang="en-US" dirty="0"/>
          </a:p>
        </p:txBody>
      </p:sp>
    </p:spTree>
    <p:extLst>
      <p:ext uri="{BB962C8B-B14F-4D97-AF65-F5344CB8AC3E}">
        <p14:creationId xmlns:p14="http://schemas.microsoft.com/office/powerpoint/2010/main" val="367836929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userDrawn="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dirty="0"/>
              <a:t>Resources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29" name="Text Placeholder 4">
            <a:extLst>
              <a:ext uri="{FF2B5EF4-FFF2-40B4-BE49-F238E27FC236}">
                <a16:creationId xmlns:a16="http://schemas.microsoft.com/office/drawing/2014/main" id="{8F144F22-0BD6-9648-A319-DDB697CF396B}"/>
              </a:ext>
            </a:extLst>
          </p:cNvPr>
          <p:cNvSpPr>
            <a:spLocks noGrp="1"/>
          </p:cNvSpPr>
          <p:nvPr>
            <p:ph type="body" sz="quarter" idx="12" hasCustomPrompt="1"/>
          </p:nvPr>
        </p:nvSpPr>
        <p:spPr>
          <a:xfrm>
            <a:off x="8688289"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dirty="0"/>
              <a:t>Resource type</a:t>
            </a:r>
          </a:p>
        </p:txBody>
      </p:sp>
      <p:sp>
        <p:nvSpPr>
          <p:cNvPr id="30" name="Text Placeholder 7">
            <a:extLst>
              <a:ext uri="{FF2B5EF4-FFF2-40B4-BE49-F238E27FC236}">
                <a16:creationId xmlns:a16="http://schemas.microsoft.com/office/drawing/2014/main" id="{5CF58F7B-2211-6646-985A-CAD949B1B5E7}"/>
              </a:ext>
            </a:extLst>
          </p:cNvPr>
          <p:cNvSpPr>
            <a:spLocks noGrp="1"/>
          </p:cNvSpPr>
          <p:nvPr>
            <p:ph type="body" sz="quarter" idx="13" hasCustomPrompt="1"/>
          </p:nvPr>
        </p:nvSpPr>
        <p:spPr>
          <a:xfrm>
            <a:off x="8688288"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dirty="0"/>
              <a:t>Resource name</a:t>
            </a:r>
          </a:p>
          <a:p>
            <a:pPr lvl="0"/>
            <a:r>
              <a:rPr lang="en-US" dirty="0"/>
              <a:t>Resource name</a:t>
            </a:r>
          </a:p>
        </p:txBody>
      </p:sp>
      <p:sp>
        <p:nvSpPr>
          <p:cNvPr id="31" name="Text Placeholder 4">
            <a:extLst>
              <a:ext uri="{FF2B5EF4-FFF2-40B4-BE49-F238E27FC236}">
                <a16:creationId xmlns:a16="http://schemas.microsoft.com/office/drawing/2014/main" id="{405EE505-078A-9D4D-AB44-E74DDB284FDF}"/>
              </a:ext>
            </a:extLst>
          </p:cNvPr>
          <p:cNvSpPr>
            <a:spLocks noGrp="1"/>
          </p:cNvSpPr>
          <p:nvPr>
            <p:ph type="body" sz="quarter" idx="14" hasCustomPrompt="1"/>
          </p:nvPr>
        </p:nvSpPr>
        <p:spPr>
          <a:xfrm>
            <a:off x="4943872"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dirty="0"/>
              <a:t>Resource type</a:t>
            </a:r>
          </a:p>
        </p:txBody>
      </p:sp>
      <p:sp>
        <p:nvSpPr>
          <p:cNvPr id="32" name="Text Placeholder 7">
            <a:extLst>
              <a:ext uri="{FF2B5EF4-FFF2-40B4-BE49-F238E27FC236}">
                <a16:creationId xmlns:a16="http://schemas.microsoft.com/office/drawing/2014/main" id="{C8C6E084-6AAE-1F47-A359-962769636923}"/>
              </a:ext>
            </a:extLst>
          </p:cNvPr>
          <p:cNvSpPr>
            <a:spLocks noGrp="1"/>
          </p:cNvSpPr>
          <p:nvPr>
            <p:ph type="body" sz="quarter" idx="15" hasCustomPrompt="1"/>
          </p:nvPr>
        </p:nvSpPr>
        <p:spPr>
          <a:xfrm>
            <a:off x="4943871"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dirty="0"/>
              <a:t>Resource name</a:t>
            </a:r>
          </a:p>
          <a:p>
            <a:pPr lvl="0"/>
            <a:r>
              <a:rPr lang="en-US" dirty="0"/>
              <a:t>Resource name</a:t>
            </a:r>
          </a:p>
        </p:txBody>
      </p:sp>
      <p:sp>
        <p:nvSpPr>
          <p:cNvPr id="33" name="Text Placeholder 4">
            <a:extLst>
              <a:ext uri="{FF2B5EF4-FFF2-40B4-BE49-F238E27FC236}">
                <a16:creationId xmlns:a16="http://schemas.microsoft.com/office/drawing/2014/main" id="{1028C337-4BBC-0847-9E7B-072AA5006B67}"/>
              </a:ext>
            </a:extLst>
          </p:cNvPr>
          <p:cNvSpPr>
            <a:spLocks noGrp="1"/>
          </p:cNvSpPr>
          <p:nvPr>
            <p:ph type="body" sz="quarter" idx="16" hasCustomPrompt="1"/>
          </p:nvPr>
        </p:nvSpPr>
        <p:spPr>
          <a:xfrm>
            <a:off x="8688388"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dirty="0"/>
              <a:t>Resource type</a:t>
            </a:r>
          </a:p>
        </p:txBody>
      </p:sp>
      <p:sp>
        <p:nvSpPr>
          <p:cNvPr id="34" name="Text Placeholder 7">
            <a:extLst>
              <a:ext uri="{FF2B5EF4-FFF2-40B4-BE49-F238E27FC236}">
                <a16:creationId xmlns:a16="http://schemas.microsoft.com/office/drawing/2014/main" id="{3CA908C0-CC26-994C-BCBB-16677F403D53}"/>
              </a:ext>
            </a:extLst>
          </p:cNvPr>
          <p:cNvSpPr>
            <a:spLocks noGrp="1"/>
          </p:cNvSpPr>
          <p:nvPr>
            <p:ph type="body" sz="quarter" idx="17" hasCustomPrompt="1"/>
          </p:nvPr>
        </p:nvSpPr>
        <p:spPr>
          <a:xfrm>
            <a:off x="8688387"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dirty="0"/>
              <a:t>Resource name</a:t>
            </a:r>
          </a:p>
          <a:p>
            <a:pPr lvl="0"/>
            <a:r>
              <a:rPr lang="en-US" dirty="0"/>
              <a:t>Resource name</a:t>
            </a:r>
          </a:p>
        </p:txBody>
      </p:sp>
      <p:sp>
        <p:nvSpPr>
          <p:cNvPr id="35" name="Text Placeholder 4">
            <a:extLst>
              <a:ext uri="{FF2B5EF4-FFF2-40B4-BE49-F238E27FC236}">
                <a16:creationId xmlns:a16="http://schemas.microsoft.com/office/drawing/2014/main" id="{2DF3FE50-082A-0948-BD94-1E474F8B6650}"/>
              </a:ext>
            </a:extLst>
          </p:cNvPr>
          <p:cNvSpPr>
            <a:spLocks noGrp="1"/>
          </p:cNvSpPr>
          <p:nvPr>
            <p:ph type="body" sz="quarter" idx="18" hasCustomPrompt="1"/>
          </p:nvPr>
        </p:nvSpPr>
        <p:spPr>
          <a:xfrm>
            <a:off x="4943971"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dirty="0"/>
              <a:t>Resource type</a:t>
            </a:r>
          </a:p>
        </p:txBody>
      </p:sp>
      <p:sp>
        <p:nvSpPr>
          <p:cNvPr id="36" name="Text Placeholder 7">
            <a:extLst>
              <a:ext uri="{FF2B5EF4-FFF2-40B4-BE49-F238E27FC236}">
                <a16:creationId xmlns:a16="http://schemas.microsoft.com/office/drawing/2014/main" id="{51B46850-7DCD-C045-8688-B3173EA7128A}"/>
              </a:ext>
            </a:extLst>
          </p:cNvPr>
          <p:cNvSpPr>
            <a:spLocks noGrp="1"/>
          </p:cNvSpPr>
          <p:nvPr>
            <p:ph type="body" sz="quarter" idx="19" hasCustomPrompt="1"/>
          </p:nvPr>
        </p:nvSpPr>
        <p:spPr>
          <a:xfrm>
            <a:off x="4943970"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dirty="0"/>
              <a:t>Resource name</a:t>
            </a:r>
          </a:p>
          <a:p>
            <a:pPr lvl="0"/>
            <a:r>
              <a:rPr lang="en-US" dirty="0"/>
              <a:t>Resource name</a:t>
            </a:r>
          </a:p>
        </p:txBody>
      </p:sp>
      <p:sp>
        <p:nvSpPr>
          <p:cNvPr id="37" name="Text Placeholder 4">
            <a:extLst>
              <a:ext uri="{FF2B5EF4-FFF2-40B4-BE49-F238E27FC236}">
                <a16:creationId xmlns:a16="http://schemas.microsoft.com/office/drawing/2014/main" id="{2281B86D-86C4-EF4D-8E51-FA06DC5C129C}"/>
              </a:ext>
            </a:extLst>
          </p:cNvPr>
          <p:cNvSpPr>
            <a:spLocks noGrp="1"/>
          </p:cNvSpPr>
          <p:nvPr>
            <p:ph type="body" sz="quarter" idx="20" hasCustomPrompt="1"/>
          </p:nvPr>
        </p:nvSpPr>
        <p:spPr>
          <a:xfrm>
            <a:off x="8688388"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dirty="0"/>
              <a:t>Resource type</a:t>
            </a:r>
          </a:p>
        </p:txBody>
      </p:sp>
      <p:sp>
        <p:nvSpPr>
          <p:cNvPr id="38" name="Text Placeholder 7">
            <a:extLst>
              <a:ext uri="{FF2B5EF4-FFF2-40B4-BE49-F238E27FC236}">
                <a16:creationId xmlns:a16="http://schemas.microsoft.com/office/drawing/2014/main" id="{CD7C6A60-8B27-F941-BE59-3393319E04A8}"/>
              </a:ext>
            </a:extLst>
          </p:cNvPr>
          <p:cNvSpPr>
            <a:spLocks noGrp="1"/>
          </p:cNvSpPr>
          <p:nvPr>
            <p:ph type="body" sz="quarter" idx="21" hasCustomPrompt="1"/>
          </p:nvPr>
        </p:nvSpPr>
        <p:spPr>
          <a:xfrm>
            <a:off x="8688387"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dirty="0"/>
              <a:t>Resource name</a:t>
            </a:r>
          </a:p>
          <a:p>
            <a:pPr lvl="0"/>
            <a:r>
              <a:rPr lang="en-US" dirty="0"/>
              <a:t>Resource name</a:t>
            </a:r>
          </a:p>
        </p:txBody>
      </p:sp>
      <p:sp>
        <p:nvSpPr>
          <p:cNvPr id="39" name="Text Placeholder 4">
            <a:extLst>
              <a:ext uri="{FF2B5EF4-FFF2-40B4-BE49-F238E27FC236}">
                <a16:creationId xmlns:a16="http://schemas.microsoft.com/office/drawing/2014/main" id="{65525191-F6B4-544C-B681-5D4D7614A715}"/>
              </a:ext>
            </a:extLst>
          </p:cNvPr>
          <p:cNvSpPr>
            <a:spLocks noGrp="1"/>
          </p:cNvSpPr>
          <p:nvPr>
            <p:ph type="body" sz="quarter" idx="22" hasCustomPrompt="1"/>
          </p:nvPr>
        </p:nvSpPr>
        <p:spPr>
          <a:xfrm>
            <a:off x="4943971"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dirty="0"/>
              <a:t>Resource type</a:t>
            </a:r>
          </a:p>
        </p:txBody>
      </p:sp>
      <p:sp>
        <p:nvSpPr>
          <p:cNvPr id="40" name="Text Placeholder 7">
            <a:extLst>
              <a:ext uri="{FF2B5EF4-FFF2-40B4-BE49-F238E27FC236}">
                <a16:creationId xmlns:a16="http://schemas.microsoft.com/office/drawing/2014/main" id="{382BF458-E658-2448-A63F-544B4E757619}"/>
              </a:ext>
            </a:extLst>
          </p:cNvPr>
          <p:cNvSpPr>
            <a:spLocks noGrp="1"/>
          </p:cNvSpPr>
          <p:nvPr>
            <p:ph type="body" sz="quarter" idx="23" hasCustomPrompt="1"/>
          </p:nvPr>
        </p:nvSpPr>
        <p:spPr>
          <a:xfrm>
            <a:off x="4943970"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dirty="0"/>
              <a:t>Resource name</a:t>
            </a:r>
          </a:p>
          <a:p>
            <a:pPr lvl="0"/>
            <a:r>
              <a:rPr lang="en-US" dirty="0"/>
              <a:t>Resource name</a:t>
            </a:r>
          </a:p>
        </p:txBody>
      </p:sp>
    </p:spTree>
    <p:extLst>
      <p:ext uri="{BB962C8B-B14F-4D97-AF65-F5344CB8AC3E}">
        <p14:creationId xmlns:p14="http://schemas.microsoft.com/office/powerpoint/2010/main" val="152312443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userDrawn="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75747"/>
          </a:xfrm>
        </p:spPr>
        <p:txBody>
          <a:bodyPr anchor="t">
            <a:noAutofit/>
          </a:bodyPr>
          <a:lstStyle>
            <a:lvl1pPr>
              <a:defRPr>
                <a:solidFill>
                  <a:schemeClr val="accent3"/>
                </a:solidFill>
              </a:defRPr>
            </a:lvl1pPr>
          </a:lstStyle>
          <a:p>
            <a:r>
              <a:rPr lang="en-US" dirty="0"/>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584200" y="1286005"/>
            <a:ext cx="3187700" cy="4983033"/>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dirty="0"/>
              <a:t>Subtitle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69248679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783590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4200" y="585788"/>
            <a:ext cx="6088063" cy="608698"/>
          </a:xfrm>
        </p:spPr>
        <p:txBody>
          <a:bodyPr anchor="t">
            <a:noAutofit/>
          </a:bodyPr>
          <a:lstStyle>
            <a:lvl1pPr>
              <a:defRPr>
                <a:solidFill>
                  <a:schemeClr val="tx2"/>
                </a:solidFill>
              </a:defRPr>
            </a:lvl1pPr>
          </a:lstStyle>
          <a:p>
            <a:r>
              <a:rPr lang="en-US" dirty="0"/>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8361404" y="585788"/>
            <a:ext cx="3247983" cy="5683249"/>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7" name="Text Placeholder 2">
            <a:extLst>
              <a:ext uri="{FF2B5EF4-FFF2-40B4-BE49-F238E27FC236}">
                <a16:creationId xmlns:a16="http://schemas.microsoft.com/office/drawing/2014/main" id="{731C9FF9-0EE9-A946-8C26-107C9EB0E78C}"/>
              </a:ext>
            </a:extLst>
          </p:cNvPr>
          <p:cNvSpPr>
            <a:spLocks noGrp="1"/>
          </p:cNvSpPr>
          <p:nvPr>
            <p:ph type="body" sz="quarter" idx="12"/>
          </p:nvPr>
        </p:nvSpPr>
        <p:spPr>
          <a:xfrm>
            <a:off x="584200" y="1196752"/>
            <a:ext cx="6088063" cy="2232247"/>
          </a:xfrm>
        </p:spPr>
        <p:txBody>
          <a:bodyPr anchor="t">
            <a:noAutofit/>
          </a:bodyPr>
          <a:lstStyle>
            <a:lvl1pPr marL="0" indent="0">
              <a:spcAft>
                <a:spcPts val="600"/>
              </a:spcAft>
              <a:buFont typeface="Wingdings" panose="05000000000000000000" pitchFamily="2" charset="2"/>
              <a:buNone/>
              <a:defRPr sz="20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475047256"/>
      </p:ext>
    </p:extLst>
  </p:cSld>
  <p:clrMapOvr>
    <a:masterClrMapping/>
  </p:clrMapOvr>
  <p:transition>
    <p:fade/>
  </p:transition>
  <p:extLst>
    <p:ext uri="{DCECCB84-F9BA-43D5-87BE-67443E8EF086}">
      <p15:sldGuideLst xmlns:p15="http://schemas.microsoft.com/office/powerpoint/2012/main">
        <p15:guide id="13" pos="4929" userDrawn="1">
          <p15:clr>
            <a:srgbClr val="5ACBF0"/>
          </p15:clr>
        </p15:guide>
        <p15:guide id="29" orient="horz" pos="2160">
          <p15:clr>
            <a:srgbClr val="5ACBF0"/>
          </p15:clr>
        </p15:guide>
        <p15:guide id="30" pos="4566" userDrawn="1">
          <p15:clr>
            <a:srgbClr val="5ACBF0"/>
          </p15:clr>
        </p15:guide>
        <p15:guide id="31" pos="4203" userDrawn="1">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text side by sid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noAutofit/>
          </a:bodyPr>
          <a:lstStyle>
            <a:lvl1pPr>
              <a:defRPr>
                <a:solidFill>
                  <a:schemeClr val="tx1"/>
                </a:solidFill>
              </a:defRPr>
            </a:lvl1pPr>
          </a:lstStyle>
          <a:p>
            <a:r>
              <a:rPr lang="en-US" dirty="0"/>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88644385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text side by side 5">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8DDDE60-CF92-3E47-B933-9AD563CFC823}"/>
              </a:ext>
              <a:ext uri="{C183D7F6-B498-43B3-948B-1728B52AA6E4}">
                <adec:decorative xmlns:adec="http://schemas.microsoft.com/office/drawing/2017/decorative" val="1"/>
              </a:ext>
            </a:extLst>
          </p:cNvPr>
          <p:cNvCxnSpPr>
            <a:cxnSpLocks/>
          </p:cNvCxnSpPr>
          <p:nvPr userDrawn="1"/>
        </p:nvCxnSpPr>
        <p:spPr>
          <a:xfrm>
            <a:off x="6096000" y="1989442"/>
            <a:ext cx="0" cy="2879117"/>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A9E8FB02-E25B-E14D-8924-32CC3949ADD1}"/>
              </a:ext>
            </a:extLst>
          </p:cNvPr>
          <p:cNvSpPr>
            <a:spLocks noGrp="1"/>
          </p:cNvSpPr>
          <p:nvPr>
            <p:ph type="title" hasCustomPrompt="1"/>
          </p:nvPr>
        </p:nvSpPr>
        <p:spPr>
          <a:xfrm>
            <a:off x="588263" y="585788"/>
            <a:ext cx="4894962" cy="5683250"/>
          </a:xfrm>
        </p:spPr>
        <p:txBody>
          <a:bodyPr anchor="ctr">
            <a:noAutofit/>
          </a:bodyPr>
          <a:lstStyle>
            <a:lvl1pPr>
              <a:defRPr>
                <a:solidFill>
                  <a:schemeClr val="accent3"/>
                </a:solidFill>
              </a:defRPr>
            </a:lvl1pPr>
          </a:lstStyle>
          <a:p>
            <a:r>
              <a:rPr lang="en-US" dirty="0"/>
              <a:t>Title</a:t>
            </a:r>
          </a:p>
        </p:txBody>
      </p:sp>
      <p:sp>
        <p:nvSpPr>
          <p:cNvPr id="6" name="Text Placeholder 2">
            <a:extLst>
              <a:ext uri="{FF2B5EF4-FFF2-40B4-BE49-F238E27FC236}">
                <a16:creationId xmlns:a16="http://schemas.microsoft.com/office/drawing/2014/main" id="{C74FD3CD-1AFC-E14A-A565-37F4D59C5377}"/>
              </a:ext>
            </a:extLst>
          </p:cNvPr>
          <p:cNvSpPr>
            <a:spLocks noGrp="1"/>
          </p:cNvSpPr>
          <p:nvPr>
            <p:ph type="body" sz="quarter" idx="11"/>
          </p:nvPr>
        </p:nvSpPr>
        <p:spPr>
          <a:xfrm>
            <a:off x="6672262" y="585788"/>
            <a:ext cx="4937125"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405326340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6" pos="3749">
          <p15:clr>
            <a:srgbClr val="A4A3A4"/>
          </p15:clr>
        </p15:guide>
        <p15:guide id="17" pos="3931" userDrawn="1">
          <p15:clr>
            <a:srgbClr val="A4A3A4"/>
          </p15:clr>
        </p15:guide>
        <p15:guide id="28" pos="3840">
          <p15:clr>
            <a:srgbClr val="F26B43"/>
          </p15:clr>
        </p15:guide>
        <p15:guide id="29" pos="3454" userDrawn="1">
          <p15:clr>
            <a:srgbClr val="FBAE40"/>
          </p15:clr>
        </p15:guide>
        <p15:guide id="30" pos="420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d Slide Color Bkg">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dirty="0"/>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5999618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userDrawn="1">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roject Profi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3" y="585788"/>
            <a:ext cx="4726687" cy="850900"/>
          </a:xfrm>
        </p:spPr>
        <p:txBody>
          <a:bodyPr anchor="t">
            <a:noAutofit/>
          </a:bodyPr>
          <a:lstStyle>
            <a:lvl1pPr>
              <a:defRPr>
                <a:solidFill>
                  <a:schemeClr val="accent3"/>
                </a:solidFill>
              </a:defRPr>
            </a:lvl1pPr>
          </a:lstStyle>
          <a:p>
            <a:r>
              <a:rPr lang="en-US" dirty="0"/>
              <a:t>Project Name</a:t>
            </a:r>
          </a:p>
        </p:txBody>
      </p:sp>
      <p:cxnSp>
        <p:nvCxnSpPr>
          <p:cNvPr id="11" name="Straight Connector 10">
            <a:extLst>
              <a:ext uri="{FF2B5EF4-FFF2-40B4-BE49-F238E27FC236}">
                <a16:creationId xmlns:a16="http://schemas.microsoft.com/office/drawing/2014/main" id="{B2304FDD-17CA-A147-9CB2-F7A4E83816B0}"/>
              </a:ext>
            </a:extLst>
          </p:cNvPr>
          <p:cNvCxnSpPr/>
          <p:nvPr userDrawn="1"/>
        </p:nvCxnSpPr>
        <p:spPr>
          <a:xfrm>
            <a:off x="6240463" y="2028346"/>
            <a:ext cx="5368925"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 Placeholder 22">
            <a:extLst>
              <a:ext uri="{FF2B5EF4-FFF2-40B4-BE49-F238E27FC236}">
                <a16:creationId xmlns:a16="http://schemas.microsoft.com/office/drawing/2014/main" id="{7E88AE75-9022-0C40-AABE-5A0B8F88A37D}"/>
              </a:ext>
            </a:extLst>
          </p:cNvPr>
          <p:cNvSpPr>
            <a:spLocks noGrp="1"/>
          </p:cNvSpPr>
          <p:nvPr>
            <p:ph type="body" sz="quarter" idx="10" hasCustomPrompt="1"/>
          </p:nvPr>
        </p:nvSpPr>
        <p:spPr>
          <a:xfrm>
            <a:off x="584201" y="2017713"/>
            <a:ext cx="3481387" cy="2326791"/>
          </a:xfrm>
        </p:spPr>
        <p:txBody>
          <a:bodyPr/>
          <a:lstStyle>
            <a:lvl1pPr marL="0" indent="0">
              <a:lnSpc>
                <a:spcPct val="100000"/>
              </a:lnSpc>
              <a:buNone/>
              <a:defRPr sz="1800">
                <a:solidFill>
                  <a:schemeClr val="bg1"/>
                </a:solidFill>
              </a:defRPr>
            </a:lvl1pPr>
            <a:lvl2pPr marL="228600" indent="0">
              <a:buNone/>
              <a:defRPr sz="1800">
                <a:solidFill>
                  <a:schemeClr val="bg1"/>
                </a:solidFill>
              </a:defRPr>
            </a:lvl2pPr>
            <a:lvl3pPr marL="457200" indent="0">
              <a:buNone/>
              <a:defRPr sz="1800">
                <a:solidFill>
                  <a:schemeClr val="bg1"/>
                </a:solidFill>
              </a:defRPr>
            </a:lvl3pPr>
            <a:lvl4pPr marL="661988" indent="0">
              <a:buNone/>
              <a:defRPr sz="1800">
                <a:solidFill>
                  <a:schemeClr val="bg1"/>
                </a:solidFill>
              </a:defRPr>
            </a:lvl4pPr>
            <a:lvl5pPr marL="855663" indent="0">
              <a:buNone/>
              <a:defRPr sz="1800">
                <a:solidFill>
                  <a:schemeClr val="bg1"/>
                </a:solidFill>
              </a:defRPr>
            </a:lvl5pPr>
          </a:lstStyle>
          <a:p>
            <a:pPr>
              <a:lnSpc>
                <a:spcPct val="100000"/>
              </a:lnSpc>
            </a:pPr>
            <a:r>
              <a:rPr lang="en-US" sz="1800" b="0" dirty="0">
                <a:solidFill>
                  <a:schemeClr val="bg1"/>
                </a:solidFill>
                <a:latin typeface="Segoe UI" panose="020B0502040204020203" pitchFamily="34" charset="0"/>
                <a:cs typeface="Segoe UI" panose="020B0502040204020203" pitchFamily="34" charset="0"/>
              </a:rPr>
              <a:t>Provide more context and a detailed overview of what the project goals are, what you have or hope to accomplish.</a:t>
            </a:r>
          </a:p>
          <a:p>
            <a:pPr>
              <a:lnSpc>
                <a:spcPct val="100000"/>
              </a:lnSpc>
            </a:pPr>
            <a:endParaRPr lang="en-US" sz="1800" b="0" dirty="0">
              <a:solidFill>
                <a:schemeClr val="bg1"/>
              </a:solidFill>
              <a:latin typeface="Segoe UI" panose="020B0502040204020203" pitchFamily="34" charset="0"/>
              <a:cs typeface="Segoe UI" panose="020B0502040204020203" pitchFamily="34" charset="0"/>
            </a:endParaRPr>
          </a:p>
          <a:p>
            <a:pPr>
              <a:lnSpc>
                <a:spcPct val="100000"/>
              </a:lnSpc>
            </a:pPr>
            <a:r>
              <a:rPr lang="en-US" sz="1800" b="0" dirty="0">
                <a:solidFill>
                  <a:schemeClr val="bg1"/>
                </a:solidFill>
                <a:latin typeface="Segoe UI" panose="020B0502040204020203" pitchFamily="34" charset="0"/>
                <a:cs typeface="Segoe UI" panose="020B0502040204020203" pitchFamily="34" charset="0"/>
              </a:rPr>
              <a:t>This space accommodates multiple lines of text so there is enough room to give details.</a:t>
            </a:r>
          </a:p>
        </p:txBody>
      </p:sp>
      <p:sp>
        <p:nvSpPr>
          <p:cNvPr id="32" name="Text Placeholder 31">
            <a:extLst>
              <a:ext uri="{FF2B5EF4-FFF2-40B4-BE49-F238E27FC236}">
                <a16:creationId xmlns:a16="http://schemas.microsoft.com/office/drawing/2014/main" id="{A0CD7186-AF1B-F240-9FA1-9EE24D7F044C}"/>
              </a:ext>
            </a:extLst>
          </p:cNvPr>
          <p:cNvSpPr>
            <a:spLocks noGrp="1"/>
          </p:cNvSpPr>
          <p:nvPr>
            <p:ph type="body" sz="quarter" idx="11" hasCustomPrompt="1"/>
          </p:nvPr>
        </p:nvSpPr>
        <p:spPr>
          <a:xfrm>
            <a:off x="6240463" y="585788"/>
            <a:ext cx="1597025"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dirty="0"/>
              <a:t>$2M</a:t>
            </a:r>
          </a:p>
        </p:txBody>
      </p:sp>
      <p:sp>
        <p:nvSpPr>
          <p:cNvPr id="33" name="Text Placeholder 31">
            <a:extLst>
              <a:ext uri="{FF2B5EF4-FFF2-40B4-BE49-F238E27FC236}">
                <a16:creationId xmlns:a16="http://schemas.microsoft.com/office/drawing/2014/main" id="{7587C738-B53A-F743-AF70-728C3FB00C7E}"/>
              </a:ext>
            </a:extLst>
          </p:cNvPr>
          <p:cNvSpPr>
            <a:spLocks noGrp="1"/>
          </p:cNvSpPr>
          <p:nvPr>
            <p:ph type="body" sz="quarter" idx="12" hasCustomPrompt="1"/>
          </p:nvPr>
        </p:nvSpPr>
        <p:spPr>
          <a:xfrm>
            <a:off x="8148638" y="585788"/>
            <a:ext cx="1560611"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dirty="0"/>
              <a:t>70%</a:t>
            </a:r>
          </a:p>
        </p:txBody>
      </p:sp>
      <p:sp>
        <p:nvSpPr>
          <p:cNvPr id="34" name="Text Placeholder 31">
            <a:extLst>
              <a:ext uri="{FF2B5EF4-FFF2-40B4-BE49-F238E27FC236}">
                <a16:creationId xmlns:a16="http://schemas.microsoft.com/office/drawing/2014/main" id="{51CBA738-F416-D541-8E97-0F3A7416055D}"/>
              </a:ext>
            </a:extLst>
          </p:cNvPr>
          <p:cNvSpPr>
            <a:spLocks noGrp="1"/>
          </p:cNvSpPr>
          <p:nvPr>
            <p:ph type="body" sz="quarter" idx="13" hasCustomPrompt="1"/>
          </p:nvPr>
        </p:nvSpPr>
        <p:spPr>
          <a:xfrm>
            <a:off x="10013951" y="585788"/>
            <a:ext cx="1595438"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dirty="0"/>
              <a:t>300</a:t>
            </a:r>
          </a:p>
        </p:txBody>
      </p:sp>
      <p:sp>
        <p:nvSpPr>
          <p:cNvPr id="36" name="Text Placeholder 35">
            <a:extLst>
              <a:ext uri="{FF2B5EF4-FFF2-40B4-BE49-F238E27FC236}">
                <a16:creationId xmlns:a16="http://schemas.microsoft.com/office/drawing/2014/main" id="{28B23554-69BF-764F-A44D-94C8151E6484}"/>
              </a:ext>
            </a:extLst>
          </p:cNvPr>
          <p:cNvSpPr>
            <a:spLocks noGrp="1"/>
          </p:cNvSpPr>
          <p:nvPr>
            <p:ph type="body" sz="quarter" idx="14" hasCustomPrompt="1"/>
          </p:nvPr>
        </p:nvSpPr>
        <p:spPr>
          <a:xfrm>
            <a:off x="6240463"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dirty="0"/>
              <a:t>Financial</a:t>
            </a:r>
          </a:p>
          <a:p>
            <a:pPr lvl="0"/>
            <a:r>
              <a:rPr lang="en-US" dirty="0"/>
              <a:t>Value</a:t>
            </a:r>
          </a:p>
        </p:txBody>
      </p:sp>
      <p:sp>
        <p:nvSpPr>
          <p:cNvPr id="37" name="Text Placeholder 35">
            <a:extLst>
              <a:ext uri="{FF2B5EF4-FFF2-40B4-BE49-F238E27FC236}">
                <a16:creationId xmlns:a16="http://schemas.microsoft.com/office/drawing/2014/main" id="{F959484E-ADD1-F94C-8470-0C113E2E167A}"/>
              </a:ext>
            </a:extLst>
          </p:cNvPr>
          <p:cNvSpPr>
            <a:spLocks noGrp="1"/>
          </p:cNvSpPr>
          <p:nvPr>
            <p:ph type="body" sz="quarter" idx="15" hasCustomPrompt="1"/>
          </p:nvPr>
        </p:nvSpPr>
        <p:spPr>
          <a:xfrm>
            <a:off x="8148638"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dirty="0"/>
              <a:t>Percentage</a:t>
            </a:r>
          </a:p>
          <a:p>
            <a:pPr lvl="0"/>
            <a:r>
              <a:rPr lang="en-US" dirty="0"/>
              <a:t>Value</a:t>
            </a:r>
          </a:p>
        </p:txBody>
      </p:sp>
      <p:sp>
        <p:nvSpPr>
          <p:cNvPr id="38" name="Text Placeholder 35">
            <a:extLst>
              <a:ext uri="{FF2B5EF4-FFF2-40B4-BE49-F238E27FC236}">
                <a16:creationId xmlns:a16="http://schemas.microsoft.com/office/drawing/2014/main" id="{3B6DEB9F-381E-D641-A8C9-29A7CC18D3E2}"/>
              </a:ext>
            </a:extLst>
          </p:cNvPr>
          <p:cNvSpPr>
            <a:spLocks noGrp="1"/>
          </p:cNvSpPr>
          <p:nvPr>
            <p:ph type="body" sz="quarter" idx="16" hasCustomPrompt="1"/>
          </p:nvPr>
        </p:nvSpPr>
        <p:spPr>
          <a:xfrm>
            <a:off x="10013950" y="1233489"/>
            <a:ext cx="1595438"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dirty="0"/>
              <a:t>Additional</a:t>
            </a:r>
          </a:p>
          <a:p>
            <a:pPr lvl="0"/>
            <a:r>
              <a:rPr lang="en-US" dirty="0"/>
              <a:t>Value</a:t>
            </a:r>
          </a:p>
        </p:txBody>
      </p:sp>
      <p:sp>
        <p:nvSpPr>
          <p:cNvPr id="40" name="Text Placeholder 39">
            <a:extLst>
              <a:ext uri="{FF2B5EF4-FFF2-40B4-BE49-F238E27FC236}">
                <a16:creationId xmlns:a16="http://schemas.microsoft.com/office/drawing/2014/main" id="{F5A202A1-4A1F-5843-BD54-EC098D909269}"/>
              </a:ext>
            </a:extLst>
          </p:cNvPr>
          <p:cNvSpPr>
            <a:spLocks noGrp="1"/>
          </p:cNvSpPr>
          <p:nvPr>
            <p:ph type="body" sz="quarter" idx="17" hasCustomPrompt="1"/>
          </p:nvPr>
        </p:nvSpPr>
        <p:spPr>
          <a:xfrm>
            <a:off x="6240463" y="2017713"/>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dirty="0"/>
              <a:t>Project goals</a:t>
            </a:r>
          </a:p>
        </p:txBody>
      </p:sp>
      <p:sp>
        <p:nvSpPr>
          <p:cNvPr id="42" name="Text Placeholder 41">
            <a:extLst>
              <a:ext uri="{FF2B5EF4-FFF2-40B4-BE49-F238E27FC236}">
                <a16:creationId xmlns:a16="http://schemas.microsoft.com/office/drawing/2014/main" id="{9E4D6518-F39B-D540-BBC8-F615FE1B6AF1}"/>
              </a:ext>
            </a:extLst>
          </p:cNvPr>
          <p:cNvSpPr>
            <a:spLocks noGrp="1"/>
          </p:cNvSpPr>
          <p:nvPr>
            <p:ph type="body" sz="quarter" idx="18" hasCustomPrompt="1"/>
          </p:nvPr>
        </p:nvSpPr>
        <p:spPr>
          <a:xfrm>
            <a:off x="6240463" y="2977115"/>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dirty="0"/>
              <a:t>Descriptive text</a:t>
            </a:r>
          </a:p>
        </p:txBody>
      </p:sp>
      <p:sp>
        <p:nvSpPr>
          <p:cNvPr id="43" name="Text Placeholder 39">
            <a:extLst>
              <a:ext uri="{FF2B5EF4-FFF2-40B4-BE49-F238E27FC236}">
                <a16:creationId xmlns:a16="http://schemas.microsoft.com/office/drawing/2014/main" id="{BFD70A96-999C-1A46-83A7-D06801F55DB7}"/>
              </a:ext>
            </a:extLst>
          </p:cNvPr>
          <p:cNvSpPr>
            <a:spLocks noGrp="1"/>
          </p:cNvSpPr>
          <p:nvPr>
            <p:ph type="body" sz="quarter" idx="19" hasCustomPrompt="1"/>
          </p:nvPr>
        </p:nvSpPr>
        <p:spPr>
          <a:xfrm>
            <a:off x="6240463" y="4161319"/>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dirty="0"/>
              <a:t>Project goals</a:t>
            </a:r>
          </a:p>
        </p:txBody>
      </p:sp>
      <p:sp>
        <p:nvSpPr>
          <p:cNvPr id="44" name="Text Placeholder 41">
            <a:extLst>
              <a:ext uri="{FF2B5EF4-FFF2-40B4-BE49-F238E27FC236}">
                <a16:creationId xmlns:a16="http://schemas.microsoft.com/office/drawing/2014/main" id="{F57534EE-A31A-3942-81EF-7420176EDD7B}"/>
              </a:ext>
            </a:extLst>
          </p:cNvPr>
          <p:cNvSpPr>
            <a:spLocks noGrp="1"/>
          </p:cNvSpPr>
          <p:nvPr>
            <p:ph type="body" sz="quarter" idx="20" hasCustomPrompt="1"/>
          </p:nvPr>
        </p:nvSpPr>
        <p:spPr>
          <a:xfrm>
            <a:off x="6240463" y="5120721"/>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dirty="0"/>
              <a:t>Descriptive text</a:t>
            </a:r>
          </a:p>
        </p:txBody>
      </p:sp>
    </p:spTree>
    <p:extLst>
      <p:ext uri="{BB962C8B-B14F-4D97-AF65-F5344CB8AC3E}">
        <p14:creationId xmlns:p14="http://schemas.microsoft.com/office/powerpoint/2010/main" val="3455035362"/>
      </p:ext>
    </p:extLst>
  </p:cSld>
  <p:clrMapOvr>
    <a:masterClrMapping/>
  </p:clrMapOvr>
  <p:transition>
    <p:fade/>
  </p:transition>
  <p:extLst>
    <p:ext uri="{DCECCB84-F9BA-43D5-87BE-67443E8EF086}">
      <p15:sldGuideLst xmlns:p15="http://schemas.microsoft.com/office/powerpoint/2012/main">
        <p15:guide id="16" pos="3754" userDrawn="1">
          <p15:clr>
            <a:srgbClr val="A4A3A4"/>
          </p15:clr>
        </p15:guide>
        <p15:guide id="17" pos="3931" userDrawn="1">
          <p15:clr>
            <a:srgbClr val="A4A3A4"/>
          </p15:clr>
        </p15:guide>
        <p15:guide id="20" pos="4937">
          <p15:clr>
            <a:srgbClr val="A4A3A4"/>
          </p15:clr>
        </p15:guide>
        <p15:guide id="21" pos="5133" userDrawn="1">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777" userDrawn="1">
          <p15:clr>
            <a:srgbClr val="FBAE40"/>
          </p15:clr>
        </p15:guide>
        <p15:guide id="32" orient="horz" pos="1162" userDrawn="1">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4065589"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4" y="585788"/>
            <a:ext cx="2824862" cy="850900"/>
          </a:xfrm>
        </p:spPr>
        <p:txBody>
          <a:bodyPr anchor="t">
            <a:noAutofit/>
          </a:bodyPr>
          <a:lstStyle>
            <a:lvl1pPr>
              <a:defRPr>
                <a:solidFill>
                  <a:schemeClr val="accent3"/>
                </a:solidFill>
              </a:defRPr>
            </a:lvl1pPr>
          </a:lstStyle>
          <a:p>
            <a:r>
              <a:rPr lang="en-US" dirty="0"/>
              <a:t>Hello</a:t>
            </a:r>
          </a:p>
        </p:txBody>
      </p:sp>
      <p:sp>
        <p:nvSpPr>
          <p:cNvPr id="25" name="Text Placeholder 24">
            <a:extLst>
              <a:ext uri="{FF2B5EF4-FFF2-40B4-BE49-F238E27FC236}">
                <a16:creationId xmlns:a16="http://schemas.microsoft.com/office/drawing/2014/main" id="{687B7084-FB17-304C-A2D7-1145E7FE9D5A}"/>
              </a:ext>
            </a:extLst>
          </p:cNvPr>
          <p:cNvSpPr>
            <a:spLocks noGrp="1"/>
          </p:cNvSpPr>
          <p:nvPr>
            <p:ph type="body" sz="quarter" idx="11" hasCustomPrompt="1"/>
          </p:nvPr>
        </p:nvSpPr>
        <p:spPr>
          <a:xfrm>
            <a:off x="7192963" y="1437685"/>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dirty="0" err="1"/>
              <a:t>Firstname</a:t>
            </a:r>
            <a:r>
              <a:rPr lang="en-US" dirty="0"/>
              <a:t> </a:t>
            </a:r>
            <a:r>
              <a:rPr lang="en-US" dirty="0" err="1"/>
              <a:t>Lastname</a:t>
            </a:r>
            <a:endParaRPr lang="en-US" dirty="0"/>
          </a:p>
        </p:txBody>
      </p:sp>
      <p:sp>
        <p:nvSpPr>
          <p:cNvPr id="27" name="Text Placeholder 26">
            <a:extLst>
              <a:ext uri="{FF2B5EF4-FFF2-40B4-BE49-F238E27FC236}">
                <a16:creationId xmlns:a16="http://schemas.microsoft.com/office/drawing/2014/main" id="{0B58D5F9-9ECC-AE4D-AEE6-08C911DE2503}"/>
              </a:ext>
            </a:extLst>
          </p:cNvPr>
          <p:cNvSpPr>
            <a:spLocks noGrp="1"/>
          </p:cNvSpPr>
          <p:nvPr>
            <p:ph type="body" sz="quarter" idx="12" hasCustomPrompt="1"/>
          </p:nvPr>
        </p:nvSpPr>
        <p:spPr>
          <a:xfrm>
            <a:off x="7192963" y="1802269"/>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dirty="0"/>
              <a:t>Title</a:t>
            </a:r>
          </a:p>
        </p:txBody>
      </p:sp>
      <p:sp>
        <p:nvSpPr>
          <p:cNvPr id="29" name="Text Placeholder 28">
            <a:extLst>
              <a:ext uri="{FF2B5EF4-FFF2-40B4-BE49-F238E27FC236}">
                <a16:creationId xmlns:a16="http://schemas.microsoft.com/office/drawing/2014/main" id="{688E32A6-35BF-E143-8E34-3EF1E3F217EA}"/>
              </a:ext>
            </a:extLst>
          </p:cNvPr>
          <p:cNvSpPr>
            <a:spLocks noGrp="1"/>
          </p:cNvSpPr>
          <p:nvPr>
            <p:ph type="body" sz="quarter" idx="13" hasCustomPrompt="1"/>
          </p:nvPr>
        </p:nvSpPr>
        <p:spPr>
          <a:xfrm>
            <a:off x="7192963" y="2200939"/>
            <a:ext cx="3835399" cy="1150185"/>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dirty="0">
                <a:solidFill>
                  <a:srgbClr val="505050"/>
                </a:solidFill>
                <a:latin typeface="Segoe UI" panose="020B0502040204020203" pitchFamily="34" charset="0"/>
                <a:cs typeface="Segoe UI" panose="020B0502040204020203" pitchFamily="34" charset="0"/>
              </a:rPr>
              <a:t>About: Lorem ipsum dolor sit </a:t>
            </a:r>
            <a:r>
              <a:rPr lang="en-US" sz="1200" b="0" dirty="0" err="1">
                <a:solidFill>
                  <a:srgbClr val="505050"/>
                </a:solidFill>
                <a:latin typeface="Segoe UI" panose="020B0502040204020203" pitchFamily="34" charset="0"/>
                <a:cs typeface="Segoe UI" panose="020B0502040204020203" pitchFamily="34" charset="0"/>
              </a:rPr>
              <a:t>amet</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consectetur</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adipiscing</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elit</a:t>
            </a:r>
            <a:r>
              <a:rPr lang="en-US" sz="1200" b="0" dirty="0">
                <a:solidFill>
                  <a:srgbClr val="505050"/>
                </a:solidFill>
                <a:latin typeface="Segoe UI" panose="020B0502040204020203" pitchFamily="34" charset="0"/>
                <a:cs typeface="Segoe UI" panose="020B0502040204020203" pitchFamily="34" charset="0"/>
              </a:rPr>
              <a:t>, sed do </a:t>
            </a:r>
            <a:r>
              <a:rPr lang="en-US" sz="1200" b="0" dirty="0" err="1">
                <a:solidFill>
                  <a:srgbClr val="505050"/>
                </a:solidFill>
                <a:latin typeface="Segoe UI" panose="020B0502040204020203" pitchFamily="34" charset="0"/>
                <a:cs typeface="Segoe UI" panose="020B0502040204020203" pitchFamily="34" charset="0"/>
              </a:rPr>
              <a:t>eiusmod</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tempor</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incididunt</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ut</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labore</a:t>
            </a:r>
            <a:r>
              <a:rPr lang="en-US" sz="1200" b="0" dirty="0">
                <a:solidFill>
                  <a:srgbClr val="505050"/>
                </a:solidFill>
                <a:latin typeface="Segoe UI" panose="020B0502040204020203" pitchFamily="34" charset="0"/>
                <a:cs typeface="Segoe UI" panose="020B0502040204020203" pitchFamily="34" charset="0"/>
              </a:rPr>
              <a:t> et dolore magna </a:t>
            </a:r>
            <a:r>
              <a:rPr lang="en-US" sz="1200" b="0" dirty="0" err="1">
                <a:solidFill>
                  <a:srgbClr val="505050"/>
                </a:solidFill>
                <a:latin typeface="Segoe UI" panose="020B0502040204020203" pitchFamily="34" charset="0"/>
                <a:cs typeface="Segoe UI" panose="020B0502040204020203" pitchFamily="34" charset="0"/>
              </a:rPr>
              <a:t>aliqua</a:t>
            </a:r>
            <a:r>
              <a:rPr lang="en-US" sz="1200" b="0" dirty="0">
                <a:solidFill>
                  <a:srgbClr val="505050"/>
                </a:solidFill>
                <a:latin typeface="Segoe UI" panose="020B0502040204020203" pitchFamily="34" charset="0"/>
                <a:cs typeface="Segoe UI" panose="020B0502040204020203" pitchFamily="34" charset="0"/>
              </a:rPr>
              <a:t>. Ut </a:t>
            </a:r>
            <a:r>
              <a:rPr lang="en-US" sz="1200" b="0" dirty="0" err="1">
                <a:solidFill>
                  <a:srgbClr val="505050"/>
                </a:solidFill>
                <a:latin typeface="Segoe UI" panose="020B0502040204020203" pitchFamily="34" charset="0"/>
                <a:cs typeface="Segoe UI" panose="020B0502040204020203" pitchFamily="34" charset="0"/>
              </a:rPr>
              <a:t>enim</a:t>
            </a:r>
            <a:r>
              <a:rPr lang="en-US" sz="1200" b="0" dirty="0">
                <a:solidFill>
                  <a:srgbClr val="505050"/>
                </a:solidFill>
                <a:latin typeface="Segoe UI" panose="020B0502040204020203" pitchFamily="34" charset="0"/>
                <a:cs typeface="Segoe UI" panose="020B0502040204020203" pitchFamily="34" charset="0"/>
              </a:rPr>
              <a:t> ad minim </a:t>
            </a:r>
            <a:r>
              <a:rPr lang="en-US" sz="1200" b="0" dirty="0" err="1">
                <a:solidFill>
                  <a:srgbClr val="505050"/>
                </a:solidFill>
                <a:latin typeface="Segoe UI" panose="020B0502040204020203" pitchFamily="34" charset="0"/>
                <a:cs typeface="Segoe UI" panose="020B0502040204020203" pitchFamily="34" charset="0"/>
              </a:rPr>
              <a:t>veniam</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quis</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nostrud</a:t>
            </a:r>
            <a:r>
              <a:rPr lang="en-US" sz="1200" b="0" dirty="0">
                <a:solidFill>
                  <a:srgbClr val="505050"/>
                </a:solidFill>
                <a:latin typeface="Segoe UI" panose="020B0502040204020203" pitchFamily="34" charset="0"/>
                <a:cs typeface="Segoe UI" panose="020B0502040204020203" pitchFamily="34" charset="0"/>
              </a:rPr>
              <a:t> exercitation </a:t>
            </a:r>
            <a:r>
              <a:rPr lang="en-US" sz="1200" b="0" dirty="0" err="1">
                <a:solidFill>
                  <a:srgbClr val="505050"/>
                </a:solidFill>
                <a:latin typeface="Segoe UI" panose="020B0502040204020203" pitchFamily="34" charset="0"/>
                <a:cs typeface="Segoe UI" panose="020B0502040204020203" pitchFamily="34" charset="0"/>
              </a:rPr>
              <a:t>ullamco</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laboris</a:t>
            </a:r>
            <a:r>
              <a:rPr lang="en-US" sz="1200" b="0" dirty="0">
                <a:solidFill>
                  <a:srgbClr val="505050"/>
                </a:solidFill>
                <a:latin typeface="Segoe UI" panose="020B0502040204020203" pitchFamily="34" charset="0"/>
                <a:cs typeface="Segoe UI" panose="020B0502040204020203" pitchFamily="34" charset="0"/>
              </a:rPr>
              <a:t> nisi </a:t>
            </a:r>
            <a:r>
              <a:rPr lang="en-US" sz="1200" b="0" dirty="0" err="1">
                <a:solidFill>
                  <a:srgbClr val="505050"/>
                </a:solidFill>
                <a:latin typeface="Segoe UI" panose="020B0502040204020203" pitchFamily="34" charset="0"/>
                <a:cs typeface="Segoe UI" panose="020B0502040204020203" pitchFamily="34" charset="0"/>
              </a:rPr>
              <a:t>ut</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aliquip</a:t>
            </a:r>
            <a:r>
              <a:rPr lang="en-US" sz="1200" b="0" dirty="0">
                <a:solidFill>
                  <a:srgbClr val="505050"/>
                </a:solidFill>
                <a:latin typeface="Segoe UI" panose="020B0502040204020203" pitchFamily="34" charset="0"/>
                <a:cs typeface="Segoe UI" panose="020B0502040204020203" pitchFamily="34" charset="0"/>
              </a:rPr>
              <a:t> ex </a:t>
            </a:r>
            <a:r>
              <a:rPr lang="en-US" sz="1200" b="0" dirty="0" err="1">
                <a:solidFill>
                  <a:srgbClr val="505050"/>
                </a:solidFill>
                <a:latin typeface="Segoe UI" panose="020B0502040204020203" pitchFamily="34" charset="0"/>
                <a:cs typeface="Segoe UI" panose="020B0502040204020203" pitchFamily="34" charset="0"/>
              </a:rPr>
              <a:t>ea</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commodo</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consequat</a:t>
            </a:r>
            <a:r>
              <a:rPr lang="en-US" sz="1200" b="0" dirty="0">
                <a:solidFill>
                  <a:srgbClr val="505050"/>
                </a:solidFill>
                <a:latin typeface="Segoe UI" panose="020B0502040204020203" pitchFamily="34" charset="0"/>
                <a:cs typeface="Segoe UI" panose="020B0502040204020203" pitchFamily="34" charset="0"/>
              </a:rPr>
              <a:t>. </a:t>
            </a:r>
          </a:p>
        </p:txBody>
      </p:sp>
      <p:sp>
        <p:nvSpPr>
          <p:cNvPr id="30" name="Text Placeholder 24">
            <a:extLst>
              <a:ext uri="{FF2B5EF4-FFF2-40B4-BE49-F238E27FC236}">
                <a16:creationId xmlns:a16="http://schemas.microsoft.com/office/drawing/2014/main" id="{0B57611E-E7C7-324D-8BF8-320980FF4F27}"/>
              </a:ext>
            </a:extLst>
          </p:cNvPr>
          <p:cNvSpPr>
            <a:spLocks noGrp="1"/>
          </p:cNvSpPr>
          <p:nvPr>
            <p:ph type="body" sz="quarter" idx="14" hasCustomPrompt="1"/>
          </p:nvPr>
        </p:nvSpPr>
        <p:spPr>
          <a:xfrm>
            <a:off x="7192963" y="4292600"/>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dirty="0" err="1"/>
              <a:t>Firstname</a:t>
            </a:r>
            <a:r>
              <a:rPr lang="en-US" dirty="0"/>
              <a:t> </a:t>
            </a:r>
            <a:r>
              <a:rPr lang="en-US" dirty="0" err="1"/>
              <a:t>Lastname</a:t>
            </a:r>
            <a:endParaRPr lang="en-US" dirty="0"/>
          </a:p>
        </p:txBody>
      </p:sp>
      <p:sp>
        <p:nvSpPr>
          <p:cNvPr id="31" name="Text Placeholder 26">
            <a:extLst>
              <a:ext uri="{FF2B5EF4-FFF2-40B4-BE49-F238E27FC236}">
                <a16:creationId xmlns:a16="http://schemas.microsoft.com/office/drawing/2014/main" id="{3340D410-0B5B-4B4B-AEA6-2655A1EB04FD}"/>
              </a:ext>
            </a:extLst>
          </p:cNvPr>
          <p:cNvSpPr>
            <a:spLocks noGrp="1"/>
          </p:cNvSpPr>
          <p:nvPr>
            <p:ph type="body" sz="quarter" idx="15" hasCustomPrompt="1"/>
          </p:nvPr>
        </p:nvSpPr>
        <p:spPr>
          <a:xfrm>
            <a:off x="7192963" y="4657184"/>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dirty="0"/>
              <a:t>Title</a:t>
            </a:r>
          </a:p>
        </p:txBody>
      </p:sp>
      <p:sp>
        <p:nvSpPr>
          <p:cNvPr id="32" name="Text Placeholder 28">
            <a:extLst>
              <a:ext uri="{FF2B5EF4-FFF2-40B4-BE49-F238E27FC236}">
                <a16:creationId xmlns:a16="http://schemas.microsoft.com/office/drawing/2014/main" id="{BD35ACAE-2494-4842-AAF6-13BCA3369290}"/>
              </a:ext>
            </a:extLst>
          </p:cNvPr>
          <p:cNvSpPr>
            <a:spLocks noGrp="1"/>
          </p:cNvSpPr>
          <p:nvPr>
            <p:ph type="body" sz="quarter" idx="16" hasCustomPrompt="1"/>
          </p:nvPr>
        </p:nvSpPr>
        <p:spPr>
          <a:xfrm>
            <a:off x="7192963" y="5055854"/>
            <a:ext cx="3835400" cy="1213183"/>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dirty="0">
                <a:solidFill>
                  <a:srgbClr val="505050"/>
                </a:solidFill>
                <a:latin typeface="Segoe UI" panose="020B0502040204020203" pitchFamily="34" charset="0"/>
                <a:cs typeface="Segoe UI" panose="020B0502040204020203" pitchFamily="34" charset="0"/>
              </a:rPr>
              <a:t>About: Lorem ipsum dolor sit </a:t>
            </a:r>
            <a:r>
              <a:rPr lang="en-US" sz="1200" b="0" dirty="0" err="1">
                <a:solidFill>
                  <a:srgbClr val="505050"/>
                </a:solidFill>
                <a:latin typeface="Segoe UI" panose="020B0502040204020203" pitchFamily="34" charset="0"/>
                <a:cs typeface="Segoe UI" panose="020B0502040204020203" pitchFamily="34" charset="0"/>
              </a:rPr>
              <a:t>amet</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consectetur</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adipiscing</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elit</a:t>
            </a:r>
            <a:r>
              <a:rPr lang="en-US" sz="1200" b="0" dirty="0">
                <a:solidFill>
                  <a:srgbClr val="505050"/>
                </a:solidFill>
                <a:latin typeface="Segoe UI" panose="020B0502040204020203" pitchFamily="34" charset="0"/>
                <a:cs typeface="Segoe UI" panose="020B0502040204020203" pitchFamily="34" charset="0"/>
              </a:rPr>
              <a:t>, sed do </a:t>
            </a:r>
            <a:r>
              <a:rPr lang="en-US" sz="1200" b="0" dirty="0" err="1">
                <a:solidFill>
                  <a:srgbClr val="505050"/>
                </a:solidFill>
                <a:latin typeface="Segoe UI" panose="020B0502040204020203" pitchFamily="34" charset="0"/>
                <a:cs typeface="Segoe UI" panose="020B0502040204020203" pitchFamily="34" charset="0"/>
              </a:rPr>
              <a:t>eiusmod</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tempor</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incididunt</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ut</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labore</a:t>
            </a:r>
            <a:r>
              <a:rPr lang="en-US" sz="1200" b="0" dirty="0">
                <a:solidFill>
                  <a:srgbClr val="505050"/>
                </a:solidFill>
                <a:latin typeface="Segoe UI" panose="020B0502040204020203" pitchFamily="34" charset="0"/>
                <a:cs typeface="Segoe UI" panose="020B0502040204020203" pitchFamily="34" charset="0"/>
              </a:rPr>
              <a:t> et dolore magna </a:t>
            </a:r>
            <a:r>
              <a:rPr lang="en-US" sz="1200" b="0" dirty="0" err="1">
                <a:solidFill>
                  <a:srgbClr val="505050"/>
                </a:solidFill>
                <a:latin typeface="Segoe UI" panose="020B0502040204020203" pitchFamily="34" charset="0"/>
                <a:cs typeface="Segoe UI" panose="020B0502040204020203" pitchFamily="34" charset="0"/>
              </a:rPr>
              <a:t>aliqua</a:t>
            </a:r>
            <a:r>
              <a:rPr lang="en-US" sz="1200" b="0" dirty="0">
                <a:solidFill>
                  <a:srgbClr val="505050"/>
                </a:solidFill>
                <a:latin typeface="Segoe UI" panose="020B0502040204020203" pitchFamily="34" charset="0"/>
                <a:cs typeface="Segoe UI" panose="020B0502040204020203" pitchFamily="34" charset="0"/>
              </a:rPr>
              <a:t>. Ut </a:t>
            </a:r>
            <a:r>
              <a:rPr lang="en-US" sz="1200" b="0" dirty="0" err="1">
                <a:solidFill>
                  <a:srgbClr val="505050"/>
                </a:solidFill>
                <a:latin typeface="Segoe UI" panose="020B0502040204020203" pitchFamily="34" charset="0"/>
                <a:cs typeface="Segoe UI" panose="020B0502040204020203" pitchFamily="34" charset="0"/>
              </a:rPr>
              <a:t>enim</a:t>
            </a:r>
            <a:r>
              <a:rPr lang="en-US" sz="1200" b="0" dirty="0">
                <a:solidFill>
                  <a:srgbClr val="505050"/>
                </a:solidFill>
                <a:latin typeface="Segoe UI" panose="020B0502040204020203" pitchFamily="34" charset="0"/>
                <a:cs typeface="Segoe UI" panose="020B0502040204020203" pitchFamily="34" charset="0"/>
              </a:rPr>
              <a:t> ad minim </a:t>
            </a:r>
            <a:r>
              <a:rPr lang="en-US" sz="1200" b="0" dirty="0" err="1">
                <a:solidFill>
                  <a:srgbClr val="505050"/>
                </a:solidFill>
                <a:latin typeface="Segoe UI" panose="020B0502040204020203" pitchFamily="34" charset="0"/>
                <a:cs typeface="Segoe UI" panose="020B0502040204020203" pitchFamily="34" charset="0"/>
              </a:rPr>
              <a:t>veniam</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quis</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nostrud</a:t>
            </a:r>
            <a:r>
              <a:rPr lang="en-US" sz="1200" b="0" dirty="0">
                <a:solidFill>
                  <a:srgbClr val="505050"/>
                </a:solidFill>
                <a:latin typeface="Segoe UI" panose="020B0502040204020203" pitchFamily="34" charset="0"/>
                <a:cs typeface="Segoe UI" panose="020B0502040204020203" pitchFamily="34" charset="0"/>
              </a:rPr>
              <a:t> exercitation </a:t>
            </a:r>
            <a:r>
              <a:rPr lang="en-US" sz="1200" b="0" dirty="0" err="1">
                <a:solidFill>
                  <a:srgbClr val="505050"/>
                </a:solidFill>
                <a:latin typeface="Segoe UI" panose="020B0502040204020203" pitchFamily="34" charset="0"/>
                <a:cs typeface="Segoe UI" panose="020B0502040204020203" pitchFamily="34" charset="0"/>
              </a:rPr>
              <a:t>ullamco</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laboris</a:t>
            </a:r>
            <a:r>
              <a:rPr lang="en-US" sz="1200" b="0" dirty="0">
                <a:solidFill>
                  <a:srgbClr val="505050"/>
                </a:solidFill>
                <a:latin typeface="Segoe UI" panose="020B0502040204020203" pitchFamily="34" charset="0"/>
                <a:cs typeface="Segoe UI" panose="020B0502040204020203" pitchFamily="34" charset="0"/>
              </a:rPr>
              <a:t> nisi </a:t>
            </a:r>
            <a:r>
              <a:rPr lang="en-US" sz="1200" b="0" dirty="0" err="1">
                <a:solidFill>
                  <a:srgbClr val="505050"/>
                </a:solidFill>
                <a:latin typeface="Segoe UI" panose="020B0502040204020203" pitchFamily="34" charset="0"/>
                <a:cs typeface="Segoe UI" panose="020B0502040204020203" pitchFamily="34" charset="0"/>
              </a:rPr>
              <a:t>ut</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aliquip</a:t>
            </a:r>
            <a:r>
              <a:rPr lang="en-US" sz="1200" b="0" dirty="0">
                <a:solidFill>
                  <a:srgbClr val="505050"/>
                </a:solidFill>
                <a:latin typeface="Segoe UI" panose="020B0502040204020203" pitchFamily="34" charset="0"/>
                <a:cs typeface="Segoe UI" panose="020B0502040204020203" pitchFamily="34" charset="0"/>
              </a:rPr>
              <a:t> ex </a:t>
            </a:r>
            <a:r>
              <a:rPr lang="en-US" sz="1200" b="0" dirty="0" err="1">
                <a:solidFill>
                  <a:srgbClr val="505050"/>
                </a:solidFill>
                <a:latin typeface="Segoe UI" panose="020B0502040204020203" pitchFamily="34" charset="0"/>
                <a:cs typeface="Segoe UI" panose="020B0502040204020203" pitchFamily="34" charset="0"/>
              </a:rPr>
              <a:t>ea</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commodo</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consequat</a:t>
            </a:r>
            <a:r>
              <a:rPr lang="en-US" sz="1200" b="0" dirty="0">
                <a:solidFill>
                  <a:srgbClr val="505050"/>
                </a:solidFill>
                <a:latin typeface="Segoe UI" panose="020B0502040204020203" pitchFamily="34" charset="0"/>
                <a:cs typeface="Segoe UI" panose="020B0502040204020203" pitchFamily="34" charset="0"/>
              </a:rPr>
              <a:t>. </a:t>
            </a:r>
          </a:p>
        </p:txBody>
      </p:sp>
      <p:sp>
        <p:nvSpPr>
          <p:cNvPr id="40" name="Picture Placeholder 39">
            <a:extLst>
              <a:ext uri="{FF2B5EF4-FFF2-40B4-BE49-F238E27FC236}">
                <a16:creationId xmlns:a16="http://schemas.microsoft.com/office/drawing/2014/main" id="{BA73218E-471B-984D-AF23-10EDB19E9A7F}"/>
              </a:ext>
            </a:extLst>
          </p:cNvPr>
          <p:cNvSpPr>
            <a:spLocks noGrp="1"/>
          </p:cNvSpPr>
          <p:nvPr>
            <p:ph type="pic" sz="quarter" idx="17"/>
          </p:nvPr>
        </p:nvSpPr>
        <p:spPr>
          <a:xfrm>
            <a:off x="5314950" y="1436687"/>
            <a:ext cx="1576800" cy="1576800"/>
          </a:xfrm>
          <a:prstGeom prst="ellipse">
            <a:avLst/>
          </a:prstGeom>
        </p:spPr>
        <p:txBody>
          <a:bodyPr/>
          <a:lstStyle>
            <a:lvl1pPr>
              <a:defRPr sz="1000"/>
            </a:lvl1pPr>
          </a:lstStyle>
          <a:p>
            <a:r>
              <a:rPr lang="en-US"/>
              <a:t>Click icon to add picture</a:t>
            </a:r>
            <a:endParaRPr lang="en-US" dirty="0"/>
          </a:p>
        </p:txBody>
      </p:sp>
      <p:sp>
        <p:nvSpPr>
          <p:cNvPr id="41" name="Picture Placeholder 39">
            <a:extLst>
              <a:ext uri="{FF2B5EF4-FFF2-40B4-BE49-F238E27FC236}">
                <a16:creationId xmlns:a16="http://schemas.microsoft.com/office/drawing/2014/main" id="{0DF309B0-7379-4C44-A541-B4343B549DC2}"/>
              </a:ext>
            </a:extLst>
          </p:cNvPr>
          <p:cNvSpPr>
            <a:spLocks noGrp="1"/>
          </p:cNvSpPr>
          <p:nvPr>
            <p:ph type="pic" sz="quarter" idx="18"/>
          </p:nvPr>
        </p:nvSpPr>
        <p:spPr>
          <a:xfrm>
            <a:off x="5314950" y="4293096"/>
            <a:ext cx="1576800" cy="1576800"/>
          </a:xfrm>
          <a:prstGeom prst="ellipse">
            <a:avLst/>
          </a:prstGeom>
        </p:spPr>
        <p:txBody>
          <a:bodyPr/>
          <a:lstStyle>
            <a:lvl1pPr>
              <a:defRPr sz="1000"/>
            </a:lvl1pPr>
          </a:lstStyle>
          <a:p>
            <a:r>
              <a:rPr lang="en-US"/>
              <a:t>Click icon to add picture</a:t>
            </a:r>
            <a:endParaRPr lang="en-US" dirty="0"/>
          </a:p>
        </p:txBody>
      </p:sp>
    </p:spTree>
    <p:extLst>
      <p:ext uri="{BB962C8B-B14F-4D97-AF65-F5344CB8AC3E}">
        <p14:creationId xmlns:p14="http://schemas.microsoft.com/office/powerpoint/2010/main" val="835566677"/>
      </p:ext>
    </p:extLst>
  </p:cSld>
  <p:clrMapOvr>
    <a:masterClrMapping/>
  </p:clrMapOvr>
  <p:transition>
    <p:fade/>
  </p:transition>
  <p:extLst>
    <p:ext uri="{DCECCB84-F9BA-43D5-87BE-67443E8EF086}">
      <p15:sldGuideLst xmlns:p15="http://schemas.microsoft.com/office/powerpoint/2012/main">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8" pos="4342" userDrawn="1">
          <p15:clr>
            <a:srgbClr val="A4A3A4"/>
          </p15:clr>
        </p15:guide>
        <p15:guide id="19" pos="4531" userDrawn="1">
          <p15:clr>
            <a:srgbClr val="A4A3A4"/>
          </p15:clr>
        </p15:guide>
        <p15:guide id="28" orient="horz" pos="905">
          <p15:clr>
            <a:srgbClr val="5ACBF0"/>
          </p15:clr>
        </p15:guide>
        <p15:guide id="30" orient="horz" pos="288">
          <p15:clr>
            <a:srgbClr val="5ACBF0"/>
          </p15:clr>
        </p15:guide>
        <p15:guide id="31" orient="horz" pos="2704" userDrawn="1">
          <p15:clr>
            <a:srgbClr val="5ACBF0"/>
          </p15:clr>
        </p15:guide>
        <p15:guide id="32" pos="6947" userDrawn="1">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4-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C7F020-426C-5E40-B5A3-0630A950B075}"/>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EFA85E99-F542-B24A-B446-DFECA22023E3}"/>
              </a:ext>
            </a:extLst>
          </p:cNvPr>
          <p:cNvSpPr>
            <a:spLocks noGrp="1"/>
          </p:cNvSpPr>
          <p:nvPr>
            <p:ph type="title" hasCustomPrompt="1"/>
          </p:nvPr>
        </p:nvSpPr>
        <p:spPr>
          <a:xfrm>
            <a:off x="588263" y="457200"/>
            <a:ext cx="11018520" cy="553998"/>
          </a:xfrm>
        </p:spPr>
        <p:txBody>
          <a:bodyPr>
            <a:spAutoFit/>
          </a:bodyPr>
          <a:lstStyle>
            <a:lvl1pPr>
              <a:defRPr>
                <a:solidFill>
                  <a:schemeClr val="accent3"/>
                </a:solidFill>
              </a:defRPr>
            </a:lvl1pPr>
          </a:lstStyle>
          <a:p>
            <a:r>
              <a:rPr lang="en-US" dirty="0"/>
              <a:t>The Team</a:t>
            </a:r>
          </a:p>
        </p:txBody>
      </p:sp>
      <p:sp>
        <p:nvSpPr>
          <p:cNvPr id="4" name="Text Placeholder 24">
            <a:extLst>
              <a:ext uri="{FF2B5EF4-FFF2-40B4-BE49-F238E27FC236}">
                <a16:creationId xmlns:a16="http://schemas.microsoft.com/office/drawing/2014/main" id="{DAB7DD0E-9CE8-8B49-86A4-00493B0A2C63}"/>
              </a:ext>
            </a:extLst>
          </p:cNvPr>
          <p:cNvSpPr>
            <a:spLocks noGrp="1"/>
          </p:cNvSpPr>
          <p:nvPr>
            <p:ph type="body" sz="quarter" idx="11" hasCustomPrompt="1"/>
          </p:nvPr>
        </p:nvSpPr>
        <p:spPr>
          <a:xfrm>
            <a:off x="601664" y="4408341"/>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dirty="0" err="1"/>
              <a:t>Firstname</a:t>
            </a:r>
            <a:r>
              <a:rPr lang="en-US" dirty="0"/>
              <a:t> </a:t>
            </a:r>
            <a:r>
              <a:rPr lang="en-US" dirty="0" err="1"/>
              <a:t>Lastname</a:t>
            </a:r>
            <a:endParaRPr lang="en-US" dirty="0"/>
          </a:p>
        </p:txBody>
      </p:sp>
      <p:sp>
        <p:nvSpPr>
          <p:cNvPr id="5" name="Text Placeholder 26">
            <a:extLst>
              <a:ext uri="{FF2B5EF4-FFF2-40B4-BE49-F238E27FC236}">
                <a16:creationId xmlns:a16="http://schemas.microsoft.com/office/drawing/2014/main" id="{5B9FC220-0063-D14C-BAC7-29C374D5E3B9}"/>
              </a:ext>
            </a:extLst>
          </p:cNvPr>
          <p:cNvSpPr>
            <a:spLocks noGrp="1"/>
          </p:cNvSpPr>
          <p:nvPr>
            <p:ph type="body" sz="quarter" idx="12" hasCustomPrompt="1"/>
          </p:nvPr>
        </p:nvSpPr>
        <p:spPr>
          <a:xfrm>
            <a:off x="601664" y="4772925"/>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dirty="0"/>
              <a:t>Title</a:t>
            </a:r>
          </a:p>
        </p:txBody>
      </p:sp>
      <p:sp>
        <p:nvSpPr>
          <p:cNvPr id="6" name="Text Placeholder 28">
            <a:extLst>
              <a:ext uri="{FF2B5EF4-FFF2-40B4-BE49-F238E27FC236}">
                <a16:creationId xmlns:a16="http://schemas.microsoft.com/office/drawing/2014/main" id="{F06C21F1-452A-864F-9F3D-BF7065232F59}"/>
              </a:ext>
            </a:extLst>
          </p:cNvPr>
          <p:cNvSpPr>
            <a:spLocks noGrp="1"/>
          </p:cNvSpPr>
          <p:nvPr>
            <p:ph type="body" sz="quarter" idx="13" hasCustomPrompt="1"/>
          </p:nvPr>
        </p:nvSpPr>
        <p:spPr>
          <a:xfrm>
            <a:off x="601664" y="5171595"/>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dirty="0">
                <a:solidFill>
                  <a:srgbClr val="505050"/>
                </a:solidFill>
                <a:latin typeface="Segoe UI" panose="020B0502040204020203" pitchFamily="34" charset="0"/>
                <a:cs typeface="Segoe UI" panose="020B0502040204020203" pitchFamily="34" charset="0"/>
              </a:rPr>
              <a:t>About: Lorem ipsum dolor sit </a:t>
            </a:r>
            <a:r>
              <a:rPr lang="en-US" sz="1200" b="0" dirty="0" err="1">
                <a:solidFill>
                  <a:srgbClr val="505050"/>
                </a:solidFill>
                <a:latin typeface="Segoe UI" panose="020B0502040204020203" pitchFamily="34" charset="0"/>
                <a:cs typeface="Segoe UI" panose="020B0502040204020203" pitchFamily="34" charset="0"/>
              </a:rPr>
              <a:t>amet</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consectetur</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adipiscing</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elit</a:t>
            </a:r>
            <a:r>
              <a:rPr lang="en-US" sz="1200" b="0" dirty="0">
                <a:solidFill>
                  <a:srgbClr val="505050"/>
                </a:solidFill>
                <a:latin typeface="Segoe UI" panose="020B0502040204020203" pitchFamily="34" charset="0"/>
                <a:cs typeface="Segoe UI" panose="020B0502040204020203" pitchFamily="34" charset="0"/>
              </a:rPr>
              <a:t>, sed do </a:t>
            </a:r>
            <a:r>
              <a:rPr lang="en-US" sz="1200" b="0" dirty="0" err="1">
                <a:solidFill>
                  <a:srgbClr val="505050"/>
                </a:solidFill>
                <a:latin typeface="Segoe UI" panose="020B0502040204020203" pitchFamily="34" charset="0"/>
                <a:cs typeface="Segoe UI" panose="020B0502040204020203" pitchFamily="34" charset="0"/>
              </a:rPr>
              <a:t>eiusmod</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tempor</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incididunt</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ut</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labore</a:t>
            </a:r>
            <a:r>
              <a:rPr lang="en-US" sz="1200" b="0" dirty="0">
                <a:solidFill>
                  <a:srgbClr val="505050"/>
                </a:solidFill>
                <a:latin typeface="Segoe UI" panose="020B0502040204020203" pitchFamily="34" charset="0"/>
                <a:cs typeface="Segoe UI" panose="020B0502040204020203" pitchFamily="34" charset="0"/>
              </a:rPr>
              <a:t> et dolore magna </a:t>
            </a:r>
            <a:r>
              <a:rPr lang="en-US" sz="1200" b="0" dirty="0" err="1">
                <a:solidFill>
                  <a:srgbClr val="505050"/>
                </a:solidFill>
                <a:latin typeface="Segoe UI" panose="020B0502040204020203" pitchFamily="34" charset="0"/>
                <a:cs typeface="Segoe UI" panose="020B0502040204020203" pitchFamily="34" charset="0"/>
              </a:rPr>
              <a:t>aliqua</a:t>
            </a:r>
            <a:r>
              <a:rPr lang="en-US" sz="1200" b="0" dirty="0">
                <a:solidFill>
                  <a:srgbClr val="505050"/>
                </a:solidFill>
                <a:latin typeface="Segoe UI" panose="020B0502040204020203" pitchFamily="34" charset="0"/>
                <a:cs typeface="Segoe UI" panose="020B0502040204020203" pitchFamily="34" charset="0"/>
              </a:rPr>
              <a:t>. Ut </a:t>
            </a:r>
            <a:r>
              <a:rPr lang="en-US" sz="1200" b="0" dirty="0" err="1">
                <a:solidFill>
                  <a:srgbClr val="505050"/>
                </a:solidFill>
                <a:latin typeface="Segoe UI" panose="020B0502040204020203" pitchFamily="34" charset="0"/>
                <a:cs typeface="Segoe UI" panose="020B0502040204020203" pitchFamily="34" charset="0"/>
              </a:rPr>
              <a:t>enim</a:t>
            </a:r>
            <a:r>
              <a:rPr lang="en-US" sz="1200" b="0" dirty="0">
                <a:solidFill>
                  <a:srgbClr val="505050"/>
                </a:solidFill>
                <a:latin typeface="Segoe UI" panose="020B0502040204020203" pitchFamily="34" charset="0"/>
                <a:cs typeface="Segoe UI" panose="020B0502040204020203" pitchFamily="34" charset="0"/>
              </a:rPr>
              <a:t> ad minim </a:t>
            </a:r>
            <a:r>
              <a:rPr lang="en-US" sz="1200" b="0" dirty="0" err="1">
                <a:solidFill>
                  <a:srgbClr val="505050"/>
                </a:solidFill>
                <a:latin typeface="Segoe UI" panose="020B0502040204020203" pitchFamily="34" charset="0"/>
                <a:cs typeface="Segoe UI" panose="020B0502040204020203" pitchFamily="34" charset="0"/>
              </a:rPr>
              <a:t>veniam</a:t>
            </a:r>
            <a:r>
              <a:rPr lang="en-US" sz="1200" b="0" dirty="0">
                <a:solidFill>
                  <a:srgbClr val="505050"/>
                </a:solidFill>
                <a:latin typeface="Segoe UI" panose="020B0502040204020203" pitchFamily="34" charset="0"/>
                <a:cs typeface="Segoe UI" panose="020B0502040204020203" pitchFamily="34" charset="0"/>
              </a:rPr>
              <a:t>.</a:t>
            </a:r>
          </a:p>
        </p:txBody>
      </p:sp>
      <p:sp>
        <p:nvSpPr>
          <p:cNvPr id="7" name="Text Placeholder 24">
            <a:extLst>
              <a:ext uri="{FF2B5EF4-FFF2-40B4-BE49-F238E27FC236}">
                <a16:creationId xmlns:a16="http://schemas.microsoft.com/office/drawing/2014/main" id="{CBF991A4-66F2-0E4F-8612-F380FB5985B0}"/>
              </a:ext>
            </a:extLst>
          </p:cNvPr>
          <p:cNvSpPr>
            <a:spLocks noGrp="1"/>
          </p:cNvSpPr>
          <p:nvPr>
            <p:ph type="body" sz="quarter" idx="14" hasCustomPrompt="1"/>
          </p:nvPr>
        </p:nvSpPr>
        <p:spPr>
          <a:xfrm>
            <a:off x="341312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dirty="0" err="1"/>
              <a:t>Firstname</a:t>
            </a:r>
            <a:r>
              <a:rPr lang="en-US" dirty="0"/>
              <a:t> </a:t>
            </a:r>
            <a:r>
              <a:rPr lang="en-US" dirty="0" err="1"/>
              <a:t>Lastname</a:t>
            </a:r>
            <a:endParaRPr lang="en-US" dirty="0"/>
          </a:p>
        </p:txBody>
      </p:sp>
      <p:sp>
        <p:nvSpPr>
          <p:cNvPr id="8" name="Text Placeholder 26">
            <a:extLst>
              <a:ext uri="{FF2B5EF4-FFF2-40B4-BE49-F238E27FC236}">
                <a16:creationId xmlns:a16="http://schemas.microsoft.com/office/drawing/2014/main" id="{B204FDE1-FBCB-1E43-8DBA-A33A86502D94}"/>
              </a:ext>
            </a:extLst>
          </p:cNvPr>
          <p:cNvSpPr>
            <a:spLocks noGrp="1"/>
          </p:cNvSpPr>
          <p:nvPr>
            <p:ph type="body" sz="quarter" idx="15" hasCustomPrompt="1"/>
          </p:nvPr>
        </p:nvSpPr>
        <p:spPr>
          <a:xfrm>
            <a:off x="341312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dirty="0"/>
              <a:t>Title</a:t>
            </a:r>
          </a:p>
        </p:txBody>
      </p:sp>
      <p:sp>
        <p:nvSpPr>
          <p:cNvPr id="9" name="Text Placeholder 28">
            <a:extLst>
              <a:ext uri="{FF2B5EF4-FFF2-40B4-BE49-F238E27FC236}">
                <a16:creationId xmlns:a16="http://schemas.microsoft.com/office/drawing/2014/main" id="{48D95D5C-AD2C-964E-B8BB-ECD883345B16}"/>
              </a:ext>
            </a:extLst>
          </p:cNvPr>
          <p:cNvSpPr>
            <a:spLocks noGrp="1"/>
          </p:cNvSpPr>
          <p:nvPr>
            <p:ph type="body" sz="quarter" idx="16" hasCustomPrompt="1"/>
          </p:nvPr>
        </p:nvSpPr>
        <p:spPr>
          <a:xfrm>
            <a:off x="341312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dirty="0">
                <a:solidFill>
                  <a:srgbClr val="505050"/>
                </a:solidFill>
                <a:latin typeface="Segoe UI" panose="020B0502040204020203" pitchFamily="34" charset="0"/>
                <a:cs typeface="Segoe UI" panose="020B0502040204020203" pitchFamily="34" charset="0"/>
              </a:rPr>
              <a:t>About: Lorem ipsum dolor sit </a:t>
            </a:r>
            <a:r>
              <a:rPr lang="en-US" sz="1200" b="0" dirty="0" err="1">
                <a:solidFill>
                  <a:srgbClr val="505050"/>
                </a:solidFill>
                <a:latin typeface="Segoe UI" panose="020B0502040204020203" pitchFamily="34" charset="0"/>
                <a:cs typeface="Segoe UI" panose="020B0502040204020203" pitchFamily="34" charset="0"/>
              </a:rPr>
              <a:t>amet</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consectetur</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adipiscing</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elit</a:t>
            </a:r>
            <a:r>
              <a:rPr lang="en-US" sz="1200" b="0" dirty="0">
                <a:solidFill>
                  <a:srgbClr val="505050"/>
                </a:solidFill>
                <a:latin typeface="Segoe UI" panose="020B0502040204020203" pitchFamily="34" charset="0"/>
                <a:cs typeface="Segoe UI" panose="020B0502040204020203" pitchFamily="34" charset="0"/>
              </a:rPr>
              <a:t>, sed do </a:t>
            </a:r>
            <a:r>
              <a:rPr lang="en-US" sz="1200" b="0" dirty="0" err="1">
                <a:solidFill>
                  <a:srgbClr val="505050"/>
                </a:solidFill>
                <a:latin typeface="Segoe UI" panose="020B0502040204020203" pitchFamily="34" charset="0"/>
                <a:cs typeface="Segoe UI" panose="020B0502040204020203" pitchFamily="34" charset="0"/>
              </a:rPr>
              <a:t>eiusmod</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tempor</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incididunt</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ut</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labore</a:t>
            </a:r>
            <a:r>
              <a:rPr lang="en-US" sz="1200" b="0" dirty="0">
                <a:solidFill>
                  <a:srgbClr val="505050"/>
                </a:solidFill>
                <a:latin typeface="Segoe UI" panose="020B0502040204020203" pitchFamily="34" charset="0"/>
                <a:cs typeface="Segoe UI" panose="020B0502040204020203" pitchFamily="34" charset="0"/>
              </a:rPr>
              <a:t> et dolore magna </a:t>
            </a:r>
            <a:r>
              <a:rPr lang="en-US" sz="1200" b="0" dirty="0" err="1">
                <a:solidFill>
                  <a:srgbClr val="505050"/>
                </a:solidFill>
                <a:latin typeface="Segoe UI" panose="020B0502040204020203" pitchFamily="34" charset="0"/>
                <a:cs typeface="Segoe UI" panose="020B0502040204020203" pitchFamily="34" charset="0"/>
              </a:rPr>
              <a:t>aliqua</a:t>
            </a:r>
            <a:r>
              <a:rPr lang="en-US" sz="1200" b="0" dirty="0">
                <a:solidFill>
                  <a:srgbClr val="505050"/>
                </a:solidFill>
                <a:latin typeface="Segoe UI" panose="020B0502040204020203" pitchFamily="34" charset="0"/>
                <a:cs typeface="Segoe UI" panose="020B0502040204020203" pitchFamily="34" charset="0"/>
              </a:rPr>
              <a:t>. Ut </a:t>
            </a:r>
            <a:r>
              <a:rPr lang="en-US" sz="1200" b="0" dirty="0" err="1">
                <a:solidFill>
                  <a:srgbClr val="505050"/>
                </a:solidFill>
                <a:latin typeface="Segoe UI" panose="020B0502040204020203" pitchFamily="34" charset="0"/>
                <a:cs typeface="Segoe UI" panose="020B0502040204020203" pitchFamily="34" charset="0"/>
              </a:rPr>
              <a:t>enim</a:t>
            </a:r>
            <a:r>
              <a:rPr lang="en-US" sz="1200" b="0" dirty="0">
                <a:solidFill>
                  <a:srgbClr val="505050"/>
                </a:solidFill>
                <a:latin typeface="Segoe UI" panose="020B0502040204020203" pitchFamily="34" charset="0"/>
                <a:cs typeface="Segoe UI" panose="020B0502040204020203" pitchFamily="34" charset="0"/>
              </a:rPr>
              <a:t> ad minim </a:t>
            </a:r>
            <a:r>
              <a:rPr lang="en-US" sz="1200" b="0" dirty="0" err="1">
                <a:solidFill>
                  <a:srgbClr val="505050"/>
                </a:solidFill>
                <a:latin typeface="Segoe UI" panose="020B0502040204020203" pitchFamily="34" charset="0"/>
                <a:cs typeface="Segoe UI" panose="020B0502040204020203" pitchFamily="34" charset="0"/>
              </a:rPr>
              <a:t>veniam</a:t>
            </a:r>
            <a:r>
              <a:rPr lang="en-US" sz="1200" b="0" dirty="0">
                <a:solidFill>
                  <a:srgbClr val="505050"/>
                </a:solidFill>
                <a:latin typeface="Segoe UI" panose="020B0502040204020203" pitchFamily="34" charset="0"/>
                <a:cs typeface="Segoe UI" panose="020B0502040204020203" pitchFamily="34" charset="0"/>
              </a:rPr>
              <a:t>.</a:t>
            </a:r>
          </a:p>
        </p:txBody>
      </p:sp>
      <p:sp>
        <p:nvSpPr>
          <p:cNvPr id="10" name="Text Placeholder 24">
            <a:extLst>
              <a:ext uri="{FF2B5EF4-FFF2-40B4-BE49-F238E27FC236}">
                <a16:creationId xmlns:a16="http://schemas.microsoft.com/office/drawing/2014/main" id="{B7C50AAD-D67F-C045-84A8-3B74373D32E9}"/>
              </a:ext>
            </a:extLst>
          </p:cNvPr>
          <p:cNvSpPr>
            <a:spLocks noGrp="1"/>
          </p:cNvSpPr>
          <p:nvPr>
            <p:ph type="body" sz="quarter" idx="17" hasCustomPrompt="1"/>
          </p:nvPr>
        </p:nvSpPr>
        <p:spPr>
          <a:xfrm>
            <a:off x="6256338"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dirty="0" err="1"/>
              <a:t>Firstname</a:t>
            </a:r>
            <a:r>
              <a:rPr lang="en-US" dirty="0"/>
              <a:t> </a:t>
            </a:r>
            <a:r>
              <a:rPr lang="en-US" dirty="0" err="1"/>
              <a:t>Lastname</a:t>
            </a:r>
            <a:endParaRPr lang="en-US" dirty="0"/>
          </a:p>
        </p:txBody>
      </p:sp>
      <p:sp>
        <p:nvSpPr>
          <p:cNvPr id="11" name="Text Placeholder 26">
            <a:extLst>
              <a:ext uri="{FF2B5EF4-FFF2-40B4-BE49-F238E27FC236}">
                <a16:creationId xmlns:a16="http://schemas.microsoft.com/office/drawing/2014/main" id="{7B3F54B5-7211-D041-822C-DDBBC93FDE34}"/>
              </a:ext>
            </a:extLst>
          </p:cNvPr>
          <p:cNvSpPr>
            <a:spLocks noGrp="1"/>
          </p:cNvSpPr>
          <p:nvPr>
            <p:ph type="body" sz="quarter" idx="18" hasCustomPrompt="1"/>
          </p:nvPr>
        </p:nvSpPr>
        <p:spPr>
          <a:xfrm>
            <a:off x="6256338"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dirty="0"/>
              <a:t>Title</a:t>
            </a:r>
          </a:p>
        </p:txBody>
      </p:sp>
      <p:sp>
        <p:nvSpPr>
          <p:cNvPr id="12" name="Text Placeholder 28">
            <a:extLst>
              <a:ext uri="{FF2B5EF4-FFF2-40B4-BE49-F238E27FC236}">
                <a16:creationId xmlns:a16="http://schemas.microsoft.com/office/drawing/2014/main" id="{A80F42EC-DE4B-5144-99F7-4F92622AAE27}"/>
              </a:ext>
            </a:extLst>
          </p:cNvPr>
          <p:cNvSpPr>
            <a:spLocks noGrp="1"/>
          </p:cNvSpPr>
          <p:nvPr>
            <p:ph type="body" sz="quarter" idx="19" hasCustomPrompt="1"/>
          </p:nvPr>
        </p:nvSpPr>
        <p:spPr>
          <a:xfrm>
            <a:off x="6256338"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dirty="0">
                <a:solidFill>
                  <a:srgbClr val="505050"/>
                </a:solidFill>
                <a:latin typeface="Segoe UI" panose="020B0502040204020203" pitchFamily="34" charset="0"/>
                <a:cs typeface="Segoe UI" panose="020B0502040204020203" pitchFamily="34" charset="0"/>
              </a:rPr>
              <a:t>About: Lorem ipsum dolor sit </a:t>
            </a:r>
            <a:r>
              <a:rPr lang="en-US" sz="1200" b="0" dirty="0" err="1">
                <a:solidFill>
                  <a:srgbClr val="505050"/>
                </a:solidFill>
                <a:latin typeface="Segoe UI" panose="020B0502040204020203" pitchFamily="34" charset="0"/>
                <a:cs typeface="Segoe UI" panose="020B0502040204020203" pitchFamily="34" charset="0"/>
              </a:rPr>
              <a:t>amet</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consectetur</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adipiscing</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elit</a:t>
            </a:r>
            <a:r>
              <a:rPr lang="en-US" sz="1200" b="0" dirty="0">
                <a:solidFill>
                  <a:srgbClr val="505050"/>
                </a:solidFill>
                <a:latin typeface="Segoe UI" panose="020B0502040204020203" pitchFamily="34" charset="0"/>
                <a:cs typeface="Segoe UI" panose="020B0502040204020203" pitchFamily="34" charset="0"/>
              </a:rPr>
              <a:t>, sed do </a:t>
            </a:r>
            <a:r>
              <a:rPr lang="en-US" sz="1200" b="0" dirty="0" err="1">
                <a:solidFill>
                  <a:srgbClr val="505050"/>
                </a:solidFill>
                <a:latin typeface="Segoe UI" panose="020B0502040204020203" pitchFamily="34" charset="0"/>
                <a:cs typeface="Segoe UI" panose="020B0502040204020203" pitchFamily="34" charset="0"/>
              </a:rPr>
              <a:t>eiusmod</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tempor</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incididunt</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ut</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labore</a:t>
            </a:r>
            <a:r>
              <a:rPr lang="en-US" sz="1200" b="0" dirty="0">
                <a:solidFill>
                  <a:srgbClr val="505050"/>
                </a:solidFill>
                <a:latin typeface="Segoe UI" panose="020B0502040204020203" pitchFamily="34" charset="0"/>
                <a:cs typeface="Segoe UI" panose="020B0502040204020203" pitchFamily="34" charset="0"/>
              </a:rPr>
              <a:t> et dolore magna </a:t>
            </a:r>
            <a:r>
              <a:rPr lang="en-US" sz="1200" b="0" dirty="0" err="1">
                <a:solidFill>
                  <a:srgbClr val="505050"/>
                </a:solidFill>
                <a:latin typeface="Segoe UI" panose="020B0502040204020203" pitchFamily="34" charset="0"/>
                <a:cs typeface="Segoe UI" panose="020B0502040204020203" pitchFamily="34" charset="0"/>
              </a:rPr>
              <a:t>aliqua</a:t>
            </a:r>
            <a:r>
              <a:rPr lang="en-US" sz="1200" b="0" dirty="0">
                <a:solidFill>
                  <a:srgbClr val="505050"/>
                </a:solidFill>
                <a:latin typeface="Segoe UI" panose="020B0502040204020203" pitchFamily="34" charset="0"/>
                <a:cs typeface="Segoe UI" panose="020B0502040204020203" pitchFamily="34" charset="0"/>
              </a:rPr>
              <a:t>. Ut </a:t>
            </a:r>
            <a:r>
              <a:rPr lang="en-US" sz="1200" b="0" dirty="0" err="1">
                <a:solidFill>
                  <a:srgbClr val="505050"/>
                </a:solidFill>
                <a:latin typeface="Segoe UI" panose="020B0502040204020203" pitchFamily="34" charset="0"/>
                <a:cs typeface="Segoe UI" panose="020B0502040204020203" pitchFamily="34" charset="0"/>
              </a:rPr>
              <a:t>enim</a:t>
            </a:r>
            <a:r>
              <a:rPr lang="en-US" sz="1200" b="0" dirty="0">
                <a:solidFill>
                  <a:srgbClr val="505050"/>
                </a:solidFill>
                <a:latin typeface="Segoe UI" panose="020B0502040204020203" pitchFamily="34" charset="0"/>
                <a:cs typeface="Segoe UI" panose="020B0502040204020203" pitchFamily="34" charset="0"/>
              </a:rPr>
              <a:t> ad minim </a:t>
            </a:r>
            <a:r>
              <a:rPr lang="en-US" sz="1200" b="0" dirty="0" err="1">
                <a:solidFill>
                  <a:srgbClr val="505050"/>
                </a:solidFill>
                <a:latin typeface="Segoe UI" panose="020B0502040204020203" pitchFamily="34" charset="0"/>
                <a:cs typeface="Segoe UI" panose="020B0502040204020203" pitchFamily="34" charset="0"/>
              </a:rPr>
              <a:t>veniam</a:t>
            </a:r>
            <a:r>
              <a:rPr lang="en-US" sz="1200" b="0" dirty="0">
                <a:solidFill>
                  <a:srgbClr val="505050"/>
                </a:solidFill>
                <a:latin typeface="Segoe UI" panose="020B0502040204020203" pitchFamily="34" charset="0"/>
                <a:cs typeface="Segoe UI" panose="020B0502040204020203" pitchFamily="34" charset="0"/>
              </a:rPr>
              <a:t>.</a:t>
            </a:r>
          </a:p>
        </p:txBody>
      </p:sp>
      <p:sp>
        <p:nvSpPr>
          <p:cNvPr id="13" name="Text Placeholder 24">
            <a:extLst>
              <a:ext uri="{FF2B5EF4-FFF2-40B4-BE49-F238E27FC236}">
                <a16:creationId xmlns:a16="http://schemas.microsoft.com/office/drawing/2014/main" id="{96B9F418-E7FC-8B4D-B6DF-D05F59C88194}"/>
              </a:ext>
            </a:extLst>
          </p:cNvPr>
          <p:cNvSpPr>
            <a:spLocks noGrp="1"/>
          </p:cNvSpPr>
          <p:nvPr>
            <p:ph type="body" sz="quarter" idx="20" hasCustomPrompt="1"/>
          </p:nvPr>
        </p:nvSpPr>
        <p:spPr>
          <a:xfrm>
            <a:off x="907097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dirty="0" err="1"/>
              <a:t>Firstname</a:t>
            </a:r>
            <a:r>
              <a:rPr lang="en-US" dirty="0"/>
              <a:t> </a:t>
            </a:r>
            <a:r>
              <a:rPr lang="en-US" dirty="0" err="1"/>
              <a:t>Lastname</a:t>
            </a:r>
            <a:endParaRPr lang="en-US" dirty="0"/>
          </a:p>
        </p:txBody>
      </p:sp>
      <p:sp>
        <p:nvSpPr>
          <p:cNvPr id="14" name="Text Placeholder 26">
            <a:extLst>
              <a:ext uri="{FF2B5EF4-FFF2-40B4-BE49-F238E27FC236}">
                <a16:creationId xmlns:a16="http://schemas.microsoft.com/office/drawing/2014/main" id="{3C77D641-147C-1940-8BCB-2C5F61CDAA9A}"/>
              </a:ext>
            </a:extLst>
          </p:cNvPr>
          <p:cNvSpPr>
            <a:spLocks noGrp="1"/>
          </p:cNvSpPr>
          <p:nvPr>
            <p:ph type="body" sz="quarter" idx="21" hasCustomPrompt="1"/>
          </p:nvPr>
        </p:nvSpPr>
        <p:spPr>
          <a:xfrm>
            <a:off x="907097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dirty="0"/>
              <a:t>Title</a:t>
            </a:r>
          </a:p>
        </p:txBody>
      </p:sp>
      <p:sp>
        <p:nvSpPr>
          <p:cNvPr id="15" name="Text Placeholder 28">
            <a:extLst>
              <a:ext uri="{FF2B5EF4-FFF2-40B4-BE49-F238E27FC236}">
                <a16:creationId xmlns:a16="http://schemas.microsoft.com/office/drawing/2014/main" id="{68B31C8F-F786-E643-88DC-4AE14C437072}"/>
              </a:ext>
            </a:extLst>
          </p:cNvPr>
          <p:cNvSpPr>
            <a:spLocks noGrp="1"/>
          </p:cNvSpPr>
          <p:nvPr>
            <p:ph type="body" sz="quarter" idx="22" hasCustomPrompt="1"/>
          </p:nvPr>
        </p:nvSpPr>
        <p:spPr>
          <a:xfrm>
            <a:off x="907097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dirty="0">
                <a:solidFill>
                  <a:srgbClr val="505050"/>
                </a:solidFill>
                <a:latin typeface="Segoe UI" panose="020B0502040204020203" pitchFamily="34" charset="0"/>
                <a:cs typeface="Segoe UI" panose="020B0502040204020203" pitchFamily="34" charset="0"/>
              </a:rPr>
              <a:t>About: Lorem ipsum dolor sit </a:t>
            </a:r>
            <a:r>
              <a:rPr lang="en-US" sz="1200" b="0" dirty="0" err="1">
                <a:solidFill>
                  <a:srgbClr val="505050"/>
                </a:solidFill>
                <a:latin typeface="Segoe UI" panose="020B0502040204020203" pitchFamily="34" charset="0"/>
                <a:cs typeface="Segoe UI" panose="020B0502040204020203" pitchFamily="34" charset="0"/>
              </a:rPr>
              <a:t>amet</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consectetur</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adipiscing</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elit</a:t>
            </a:r>
            <a:r>
              <a:rPr lang="en-US" sz="1200" b="0" dirty="0">
                <a:solidFill>
                  <a:srgbClr val="505050"/>
                </a:solidFill>
                <a:latin typeface="Segoe UI" panose="020B0502040204020203" pitchFamily="34" charset="0"/>
                <a:cs typeface="Segoe UI" panose="020B0502040204020203" pitchFamily="34" charset="0"/>
              </a:rPr>
              <a:t>, sed do </a:t>
            </a:r>
            <a:r>
              <a:rPr lang="en-US" sz="1200" b="0" dirty="0" err="1">
                <a:solidFill>
                  <a:srgbClr val="505050"/>
                </a:solidFill>
                <a:latin typeface="Segoe UI" panose="020B0502040204020203" pitchFamily="34" charset="0"/>
                <a:cs typeface="Segoe UI" panose="020B0502040204020203" pitchFamily="34" charset="0"/>
              </a:rPr>
              <a:t>eiusmod</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tempor</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incididunt</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ut</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labore</a:t>
            </a:r>
            <a:r>
              <a:rPr lang="en-US" sz="1200" b="0" dirty="0">
                <a:solidFill>
                  <a:srgbClr val="505050"/>
                </a:solidFill>
                <a:latin typeface="Segoe UI" panose="020B0502040204020203" pitchFamily="34" charset="0"/>
                <a:cs typeface="Segoe UI" panose="020B0502040204020203" pitchFamily="34" charset="0"/>
              </a:rPr>
              <a:t> et dolore magna </a:t>
            </a:r>
            <a:r>
              <a:rPr lang="en-US" sz="1200" b="0" dirty="0" err="1">
                <a:solidFill>
                  <a:srgbClr val="505050"/>
                </a:solidFill>
                <a:latin typeface="Segoe UI" panose="020B0502040204020203" pitchFamily="34" charset="0"/>
                <a:cs typeface="Segoe UI" panose="020B0502040204020203" pitchFamily="34" charset="0"/>
              </a:rPr>
              <a:t>aliqua</a:t>
            </a:r>
            <a:r>
              <a:rPr lang="en-US" sz="1200" b="0" dirty="0">
                <a:solidFill>
                  <a:srgbClr val="505050"/>
                </a:solidFill>
                <a:latin typeface="Segoe UI" panose="020B0502040204020203" pitchFamily="34" charset="0"/>
                <a:cs typeface="Segoe UI" panose="020B0502040204020203" pitchFamily="34" charset="0"/>
              </a:rPr>
              <a:t>. Ut </a:t>
            </a:r>
            <a:r>
              <a:rPr lang="en-US" sz="1200" b="0" dirty="0" err="1">
                <a:solidFill>
                  <a:srgbClr val="505050"/>
                </a:solidFill>
                <a:latin typeface="Segoe UI" panose="020B0502040204020203" pitchFamily="34" charset="0"/>
                <a:cs typeface="Segoe UI" panose="020B0502040204020203" pitchFamily="34" charset="0"/>
              </a:rPr>
              <a:t>enim</a:t>
            </a:r>
            <a:r>
              <a:rPr lang="en-US" sz="1200" b="0" dirty="0">
                <a:solidFill>
                  <a:srgbClr val="505050"/>
                </a:solidFill>
                <a:latin typeface="Segoe UI" panose="020B0502040204020203" pitchFamily="34" charset="0"/>
                <a:cs typeface="Segoe UI" panose="020B0502040204020203" pitchFamily="34" charset="0"/>
              </a:rPr>
              <a:t> ad minim </a:t>
            </a:r>
            <a:r>
              <a:rPr lang="en-US" sz="1200" b="0" dirty="0" err="1">
                <a:solidFill>
                  <a:srgbClr val="505050"/>
                </a:solidFill>
                <a:latin typeface="Segoe UI" panose="020B0502040204020203" pitchFamily="34" charset="0"/>
                <a:cs typeface="Segoe UI" panose="020B0502040204020203" pitchFamily="34" charset="0"/>
              </a:rPr>
              <a:t>veniam</a:t>
            </a:r>
            <a:r>
              <a:rPr lang="en-US" sz="1200" b="0" dirty="0">
                <a:solidFill>
                  <a:srgbClr val="505050"/>
                </a:solidFill>
                <a:latin typeface="Segoe UI" panose="020B0502040204020203" pitchFamily="34" charset="0"/>
                <a:cs typeface="Segoe UI" panose="020B0502040204020203" pitchFamily="34" charset="0"/>
              </a:rPr>
              <a:t>.</a:t>
            </a:r>
          </a:p>
        </p:txBody>
      </p:sp>
      <p:sp>
        <p:nvSpPr>
          <p:cNvPr id="24" name="Picture Placeholder 16">
            <a:extLst>
              <a:ext uri="{FF2B5EF4-FFF2-40B4-BE49-F238E27FC236}">
                <a16:creationId xmlns:a16="http://schemas.microsoft.com/office/drawing/2014/main" id="{8644B5A4-4C62-164B-9FCA-E1A62ECDC6A0}"/>
              </a:ext>
            </a:extLst>
          </p:cNvPr>
          <p:cNvSpPr>
            <a:spLocks noGrp="1"/>
          </p:cNvSpPr>
          <p:nvPr>
            <p:ph type="pic" sz="quarter" idx="23"/>
          </p:nvPr>
        </p:nvSpPr>
        <p:spPr>
          <a:xfrm>
            <a:off x="774200" y="1785409"/>
            <a:ext cx="2160000" cy="2160000"/>
          </a:xfrm>
          <a:prstGeom prst="ellipse">
            <a:avLst/>
          </a:prstGeom>
          <a:ln>
            <a:noFill/>
          </a:ln>
        </p:spPr>
        <p:txBody>
          <a:bodyPr/>
          <a:lstStyle/>
          <a:p>
            <a:r>
              <a:rPr lang="en-US"/>
              <a:t>Click icon to add picture</a:t>
            </a:r>
            <a:endParaRPr lang="en-US" dirty="0"/>
          </a:p>
        </p:txBody>
      </p:sp>
      <p:sp>
        <p:nvSpPr>
          <p:cNvPr id="26" name="Picture Placeholder 16">
            <a:extLst>
              <a:ext uri="{FF2B5EF4-FFF2-40B4-BE49-F238E27FC236}">
                <a16:creationId xmlns:a16="http://schemas.microsoft.com/office/drawing/2014/main" id="{7216C99D-59E0-D148-8FD5-A06B5D098A96}"/>
              </a:ext>
            </a:extLst>
          </p:cNvPr>
          <p:cNvSpPr>
            <a:spLocks noGrp="1"/>
          </p:cNvSpPr>
          <p:nvPr>
            <p:ph type="pic" sz="quarter" idx="24"/>
          </p:nvPr>
        </p:nvSpPr>
        <p:spPr>
          <a:xfrm>
            <a:off x="3603125" y="1785409"/>
            <a:ext cx="2160000" cy="2160000"/>
          </a:xfrm>
          <a:prstGeom prst="ellipse">
            <a:avLst/>
          </a:prstGeom>
          <a:ln>
            <a:noFill/>
          </a:ln>
        </p:spPr>
        <p:txBody>
          <a:bodyPr/>
          <a:lstStyle/>
          <a:p>
            <a:r>
              <a:rPr lang="en-US"/>
              <a:t>Click icon to add picture</a:t>
            </a:r>
            <a:endParaRPr lang="en-US" dirty="0"/>
          </a:p>
        </p:txBody>
      </p:sp>
      <p:sp>
        <p:nvSpPr>
          <p:cNvPr id="28" name="Picture Placeholder 16">
            <a:extLst>
              <a:ext uri="{FF2B5EF4-FFF2-40B4-BE49-F238E27FC236}">
                <a16:creationId xmlns:a16="http://schemas.microsoft.com/office/drawing/2014/main" id="{D4B99A33-76D9-4843-8919-AD5FEF9A31F2}"/>
              </a:ext>
            </a:extLst>
          </p:cNvPr>
          <p:cNvSpPr>
            <a:spLocks noGrp="1"/>
          </p:cNvSpPr>
          <p:nvPr>
            <p:ph type="pic" sz="quarter" idx="25"/>
          </p:nvPr>
        </p:nvSpPr>
        <p:spPr>
          <a:xfrm>
            <a:off x="6428875" y="1785409"/>
            <a:ext cx="2160000" cy="2160000"/>
          </a:xfrm>
          <a:prstGeom prst="ellipse">
            <a:avLst/>
          </a:prstGeom>
          <a:ln>
            <a:noFill/>
          </a:ln>
        </p:spPr>
        <p:txBody>
          <a:bodyPr/>
          <a:lstStyle/>
          <a:p>
            <a:r>
              <a:rPr lang="en-US"/>
              <a:t>Click icon to add picture</a:t>
            </a:r>
            <a:endParaRPr lang="en-US" dirty="0"/>
          </a:p>
        </p:txBody>
      </p:sp>
      <p:sp>
        <p:nvSpPr>
          <p:cNvPr id="30" name="Picture Placeholder 16">
            <a:extLst>
              <a:ext uri="{FF2B5EF4-FFF2-40B4-BE49-F238E27FC236}">
                <a16:creationId xmlns:a16="http://schemas.microsoft.com/office/drawing/2014/main" id="{961589AC-2E68-5C4F-BF84-D883C8663119}"/>
              </a:ext>
            </a:extLst>
          </p:cNvPr>
          <p:cNvSpPr>
            <a:spLocks noGrp="1"/>
          </p:cNvSpPr>
          <p:nvPr>
            <p:ph type="pic" sz="quarter" idx="26"/>
          </p:nvPr>
        </p:nvSpPr>
        <p:spPr>
          <a:xfrm>
            <a:off x="9260975" y="1785409"/>
            <a:ext cx="2160000" cy="2160000"/>
          </a:xfrm>
          <a:prstGeom prst="ellipse">
            <a:avLst/>
          </a:prstGeom>
          <a:ln>
            <a:noFill/>
          </a:ln>
        </p:spPr>
        <p:txBody>
          <a:bodyPr/>
          <a:lstStyle/>
          <a:p>
            <a:r>
              <a:rPr lang="en-US"/>
              <a:t>Click icon to add picture</a:t>
            </a:r>
            <a:endParaRPr lang="en-US" dirty="0"/>
          </a:p>
        </p:txBody>
      </p:sp>
    </p:spTree>
    <p:extLst>
      <p:ext uri="{BB962C8B-B14F-4D97-AF65-F5344CB8AC3E}">
        <p14:creationId xmlns:p14="http://schemas.microsoft.com/office/powerpoint/2010/main" val="648551354"/>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userDrawn="1">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rofile Slide">
    <p:bg>
      <p:bgRef idx="1001">
        <a:schemeClr val="bg2"/>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accent3"/>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dirty="0" err="1"/>
              <a:t>Firstname</a:t>
            </a:r>
            <a:r>
              <a:rPr lang="en-US" dirty="0"/>
              <a:t> </a:t>
            </a:r>
            <a:r>
              <a:rPr lang="en-US" dirty="0" err="1"/>
              <a:t>Lastname</a:t>
            </a:r>
            <a:endParaRPr lang="en-US" dirty="0"/>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tx1"/>
                </a:solidFill>
              </a:defRPr>
            </a:lvl1pPr>
          </a:lstStyle>
          <a:p>
            <a:pPr lvl="0"/>
            <a:r>
              <a:rPr lang="en-US" dirty="0"/>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tx1"/>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tx1"/>
                </a:solidFill>
                <a:latin typeface="+mj-lt"/>
              </a:defRPr>
            </a:lvl1pPr>
          </a:lstStyle>
          <a:p>
            <a:pPr lvl="0"/>
            <a:r>
              <a:rPr lang="en-US" dirty="0"/>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tx1"/>
                </a:solidFill>
                <a:latin typeface="+mj-lt"/>
              </a:defRPr>
            </a:lvl1pPr>
          </a:lstStyle>
          <a:p>
            <a:pPr lvl="0"/>
            <a:r>
              <a:rPr lang="en-US" dirty="0"/>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tx1"/>
                </a:solidFill>
              </a:defRPr>
            </a:lvl1pPr>
          </a:lstStyle>
          <a:p>
            <a:pPr lvl="0"/>
            <a:r>
              <a:rPr lang="en-US" dirty="0"/>
              <a:t>One</a:t>
            </a:r>
          </a:p>
          <a:p>
            <a:pPr lvl="0"/>
            <a:r>
              <a:rPr lang="en-US" dirty="0"/>
              <a:t>Two</a:t>
            </a:r>
          </a:p>
          <a:p>
            <a:pPr lvl="0"/>
            <a:r>
              <a:rPr lang="en-US" dirty="0"/>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tx1"/>
                </a:solidFill>
              </a:defRPr>
            </a:lvl1pPr>
          </a:lstStyle>
          <a:p>
            <a:pPr lvl="0"/>
            <a:r>
              <a:rPr lang="en-US" dirty="0"/>
              <a:t>Four</a:t>
            </a:r>
          </a:p>
          <a:p>
            <a:pPr lvl="0"/>
            <a:r>
              <a:rPr lang="en-US" dirty="0"/>
              <a:t>Five</a:t>
            </a:r>
          </a:p>
          <a:p>
            <a:pPr lvl="0"/>
            <a:r>
              <a:rPr lang="en-US" dirty="0"/>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tx1"/>
                </a:solidFill>
              </a:defRPr>
            </a:lvl1pPr>
          </a:lstStyle>
          <a:p>
            <a:pPr lvl="0"/>
            <a:r>
              <a:rPr lang="en-US" dirty="0"/>
              <a:t>Seven</a:t>
            </a:r>
          </a:p>
          <a:p>
            <a:pPr lvl="0"/>
            <a:r>
              <a:rPr lang="en-US" dirty="0"/>
              <a:t>Eight</a:t>
            </a:r>
          </a:p>
          <a:p>
            <a:pPr lvl="0"/>
            <a:r>
              <a:rPr lang="en-US" dirty="0"/>
              <a:t>Nine</a:t>
            </a:r>
          </a:p>
        </p:txBody>
      </p:sp>
    </p:spTree>
    <p:extLst>
      <p:ext uri="{BB962C8B-B14F-4D97-AF65-F5344CB8AC3E}">
        <p14:creationId xmlns:p14="http://schemas.microsoft.com/office/powerpoint/2010/main" val="156213940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userDrawn="1">
          <p15:clr>
            <a:srgbClr val="FBAE40"/>
          </p15:clr>
        </p15:guide>
        <p15:guide id="25" orient="horz" pos="709" userDrawn="1">
          <p15:clr>
            <a:srgbClr val="FBAE40"/>
          </p15:clr>
        </p15:guide>
        <p15:guide id="26" pos="6834" userDrawn="1">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rofile Slide 2">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tx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dirty="0" err="1"/>
              <a:t>Firstname</a:t>
            </a:r>
            <a:r>
              <a:rPr lang="en-US" dirty="0"/>
              <a:t> </a:t>
            </a:r>
            <a:r>
              <a:rPr lang="en-US" dirty="0" err="1"/>
              <a:t>Lastname</a:t>
            </a:r>
            <a:endParaRPr lang="en-US" dirty="0"/>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accent6"/>
                </a:solidFill>
              </a:defRPr>
            </a:lvl1pPr>
          </a:lstStyle>
          <a:p>
            <a:pPr lvl="0"/>
            <a:r>
              <a:rPr lang="en-US" dirty="0"/>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accent6"/>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accent6"/>
                </a:solidFill>
                <a:latin typeface="+mj-lt"/>
              </a:defRPr>
            </a:lvl1pPr>
          </a:lstStyle>
          <a:p>
            <a:pPr lvl="0"/>
            <a:r>
              <a:rPr lang="en-US" dirty="0"/>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accent6"/>
                </a:solidFill>
                <a:latin typeface="+mj-lt"/>
              </a:defRPr>
            </a:lvl1pPr>
          </a:lstStyle>
          <a:p>
            <a:pPr lvl="0"/>
            <a:r>
              <a:rPr lang="en-US" dirty="0"/>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accent6"/>
                </a:solidFill>
              </a:defRPr>
            </a:lvl1pPr>
          </a:lstStyle>
          <a:p>
            <a:pPr lvl="0"/>
            <a:r>
              <a:rPr lang="en-US" dirty="0"/>
              <a:t>One</a:t>
            </a:r>
          </a:p>
          <a:p>
            <a:pPr lvl="0"/>
            <a:r>
              <a:rPr lang="en-US" dirty="0"/>
              <a:t>Two</a:t>
            </a:r>
          </a:p>
          <a:p>
            <a:pPr lvl="0"/>
            <a:r>
              <a:rPr lang="en-US" dirty="0"/>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accent6"/>
                </a:solidFill>
              </a:defRPr>
            </a:lvl1pPr>
          </a:lstStyle>
          <a:p>
            <a:pPr lvl="0"/>
            <a:r>
              <a:rPr lang="en-US" dirty="0"/>
              <a:t>Four</a:t>
            </a:r>
          </a:p>
          <a:p>
            <a:pPr lvl="0"/>
            <a:r>
              <a:rPr lang="en-US" dirty="0"/>
              <a:t>Five</a:t>
            </a:r>
          </a:p>
          <a:p>
            <a:pPr lvl="0"/>
            <a:r>
              <a:rPr lang="en-US" dirty="0"/>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accent6"/>
                </a:solidFill>
              </a:defRPr>
            </a:lvl1pPr>
          </a:lstStyle>
          <a:p>
            <a:pPr lvl="0"/>
            <a:r>
              <a:rPr lang="en-US" dirty="0"/>
              <a:t>Seven</a:t>
            </a:r>
          </a:p>
          <a:p>
            <a:pPr lvl="0"/>
            <a:r>
              <a:rPr lang="en-US" dirty="0"/>
              <a:t>Eight</a:t>
            </a:r>
          </a:p>
          <a:p>
            <a:pPr lvl="0"/>
            <a:r>
              <a:rPr lang="en-US" dirty="0"/>
              <a:t>Nine</a:t>
            </a:r>
          </a:p>
        </p:txBody>
      </p:sp>
    </p:spTree>
    <p:extLst>
      <p:ext uri="{BB962C8B-B14F-4D97-AF65-F5344CB8AC3E}">
        <p14:creationId xmlns:p14="http://schemas.microsoft.com/office/powerpoint/2010/main" val="380117858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userDrawn="1">
          <p15:clr>
            <a:srgbClr val="FBAE40"/>
          </p15:clr>
        </p15:guide>
        <p15:guide id="25" orient="horz" pos="709" userDrawn="1">
          <p15:clr>
            <a:srgbClr val="FBAE40"/>
          </p15:clr>
        </p15:guide>
        <p15:guide id="26" pos="6834" userDrawn="1">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Large Number Divider 1">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4941888" y="585788"/>
            <a:ext cx="6667500" cy="690119"/>
          </a:xfrm>
        </p:spPr>
        <p:txBody>
          <a:bodyPr anchor="t">
            <a:noAutofit/>
          </a:bodyPr>
          <a:lstStyle>
            <a:lvl1pPr marL="0" indent="0">
              <a:spcAft>
                <a:spcPts val="600"/>
              </a:spcAft>
              <a:buFont typeface="Wingdings" panose="05000000000000000000" pitchFamily="2" charset="2"/>
              <a:buNone/>
              <a:defRPr sz="3600">
                <a:solidFill>
                  <a:schemeClr val="tx1"/>
                </a:solidFill>
                <a:latin typeface="+mj-lt"/>
              </a:defRPr>
            </a:lvl1pPr>
          </a:lstStyle>
          <a:p>
            <a:pPr lvl="0"/>
            <a:r>
              <a:rPr lang="en-US" dirty="0"/>
              <a:t>Section 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p:spPr>
        <p:txBody>
          <a:bodyPr wrap="square" lIns="0" tIns="0" rIns="0" bIns="0" rtlCol="0" anchor="t">
            <a:noAutofit/>
          </a:bodyPr>
          <a:lstStyle/>
          <a:p>
            <a:pPr algn="l"/>
            <a:r>
              <a:rPr lang="en-US" sz="50000" b="1" i="0" dirty="0">
                <a:solidFill>
                  <a:schemeClr val="accent1"/>
                </a:solidFill>
                <a:latin typeface="Segoe UI" panose="020B0502040204020203" pitchFamily="34" charset="0"/>
                <a:cs typeface="Segoe UI" panose="020B0502040204020203" pitchFamily="34" charset="0"/>
              </a:rPr>
              <a:t>1</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dirty="0"/>
              <a:t>Section Details</a:t>
            </a:r>
          </a:p>
        </p:txBody>
      </p:sp>
    </p:spTree>
    <p:extLst>
      <p:ext uri="{BB962C8B-B14F-4D97-AF65-F5344CB8AC3E}">
        <p14:creationId xmlns:p14="http://schemas.microsoft.com/office/powerpoint/2010/main" val="309218211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p:spPr>
        <p:txBody>
          <a:bodyPr wrap="square" lIns="0" tIns="0" rIns="0" bIns="0" rtlCol="0" anchor="t">
            <a:noAutofit/>
          </a:bodyPr>
          <a:lstStyle/>
          <a:p>
            <a:pPr algn="l"/>
            <a:r>
              <a:rPr lang="en-US" sz="50000" b="1" i="0" dirty="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dirty="0"/>
              <a:t>Section Details</a:t>
            </a:r>
          </a:p>
        </p:txBody>
      </p:sp>
      <p:sp>
        <p:nvSpPr>
          <p:cNvPr id="8" name="Title 1">
            <a:extLst>
              <a:ext uri="{FF2B5EF4-FFF2-40B4-BE49-F238E27FC236}">
                <a16:creationId xmlns:a16="http://schemas.microsoft.com/office/drawing/2014/main" id="{E8663993-2CF4-0843-9834-2078442DBA7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290063326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dirty="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dirty="0"/>
              <a:t>Section Details</a:t>
            </a:r>
          </a:p>
        </p:txBody>
      </p:sp>
      <p:sp>
        <p:nvSpPr>
          <p:cNvPr id="8" name="Title 1">
            <a:extLst>
              <a:ext uri="{FF2B5EF4-FFF2-40B4-BE49-F238E27FC236}">
                <a16:creationId xmlns:a16="http://schemas.microsoft.com/office/drawing/2014/main" id="{25F75097-07A2-DA4F-AFC5-71B04739FCB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68473859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dirty="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dirty="0"/>
              <a:t>Section Details</a:t>
            </a:r>
          </a:p>
        </p:txBody>
      </p:sp>
      <p:sp>
        <p:nvSpPr>
          <p:cNvPr id="8" name="Title 1">
            <a:extLst>
              <a:ext uri="{FF2B5EF4-FFF2-40B4-BE49-F238E27FC236}">
                <a16:creationId xmlns:a16="http://schemas.microsoft.com/office/drawing/2014/main" id="{96CEF9B0-0F7A-414C-9382-56532822A96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55035194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dirty="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dirty="0"/>
              <a:t>Section Details</a:t>
            </a:r>
          </a:p>
        </p:txBody>
      </p:sp>
      <p:sp>
        <p:nvSpPr>
          <p:cNvPr id="8" name="Title 1">
            <a:extLst>
              <a:ext uri="{FF2B5EF4-FFF2-40B4-BE49-F238E27FC236}">
                <a16:creationId xmlns:a16="http://schemas.microsoft.com/office/drawing/2014/main" id="{0B03ADF2-CBA0-AB48-AC2A-77EAF2C81AA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377247137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Black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dirty="0"/>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3694579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userDrawn="1">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5_Large Number Divider 1">
    <p:bg>
      <p:bgRef idx="1001">
        <a:schemeClr val="bg2"/>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dirty="0">
                <a:solidFill>
                  <a:schemeClr val="accent1"/>
                </a:solidFill>
                <a:latin typeface="Segoe UI" panose="020B0502040204020203" pitchFamily="34" charset="0"/>
                <a:cs typeface="Segoe UI" panose="020B0502040204020203" pitchFamily="34" charset="0"/>
              </a:rPr>
              <a:t>1</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dirty="0"/>
              <a:t>Section Details</a:t>
            </a:r>
          </a:p>
        </p:txBody>
      </p:sp>
      <p:sp>
        <p:nvSpPr>
          <p:cNvPr id="9" name="Title 1">
            <a:extLst>
              <a:ext uri="{FF2B5EF4-FFF2-40B4-BE49-F238E27FC236}">
                <a16:creationId xmlns:a16="http://schemas.microsoft.com/office/drawing/2014/main" id="{939C9626-6AB7-9442-8C32-698E08BC85A7}"/>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74459593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6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dirty="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dirty="0"/>
              <a:t>Section Details</a:t>
            </a:r>
          </a:p>
        </p:txBody>
      </p:sp>
      <p:sp>
        <p:nvSpPr>
          <p:cNvPr id="8" name="Title 1">
            <a:extLst>
              <a:ext uri="{FF2B5EF4-FFF2-40B4-BE49-F238E27FC236}">
                <a16:creationId xmlns:a16="http://schemas.microsoft.com/office/drawing/2014/main" id="{649666AF-1BFD-C547-B312-5E30EBC9B839}"/>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247228313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7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dirty="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dirty="0"/>
              <a:t>Section Details</a:t>
            </a:r>
          </a:p>
        </p:txBody>
      </p:sp>
      <p:sp>
        <p:nvSpPr>
          <p:cNvPr id="8" name="Title 1">
            <a:extLst>
              <a:ext uri="{FF2B5EF4-FFF2-40B4-BE49-F238E27FC236}">
                <a16:creationId xmlns:a16="http://schemas.microsoft.com/office/drawing/2014/main" id="{443D24FC-F71D-C245-A2DA-55D32F6AA87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257784161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8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dirty="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dirty="0"/>
              <a:t>Section Details</a:t>
            </a:r>
          </a:p>
        </p:txBody>
      </p:sp>
      <p:sp>
        <p:nvSpPr>
          <p:cNvPr id="8" name="Title 1">
            <a:extLst>
              <a:ext uri="{FF2B5EF4-FFF2-40B4-BE49-F238E27FC236}">
                <a16:creationId xmlns:a16="http://schemas.microsoft.com/office/drawing/2014/main" id="{DA3A573E-5425-E24C-AC5B-D2C67E89FC53}"/>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36422873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9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dirty="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dirty="0"/>
              <a:t>Section Details</a:t>
            </a:r>
          </a:p>
        </p:txBody>
      </p:sp>
      <p:sp>
        <p:nvSpPr>
          <p:cNvPr id="8" name="Title 1">
            <a:extLst>
              <a:ext uri="{FF2B5EF4-FFF2-40B4-BE49-F238E27FC236}">
                <a16:creationId xmlns:a16="http://schemas.microsoft.com/office/drawing/2014/main" id="{AD9EEC05-DC95-844E-868F-EEEB231AD96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258932719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dirty="0"/>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00802985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endParaRPr lang="en-US" dirty="0"/>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dirty="0"/>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424384103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dirty="0"/>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dirty="0"/>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dirty="0"/>
              <a:t>Click to edit or paste code</a:t>
            </a:r>
          </a:p>
        </p:txBody>
      </p:sp>
    </p:spTree>
    <p:extLst>
      <p:ext uri="{BB962C8B-B14F-4D97-AF65-F5344CB8AC3E}">
        <p14:creationId xmlns:p14="http://schemas.microsoft.com/office/powerpoint/2010/main" val="97853416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endParaRPr lang="en-US" dirty="0"/>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dirty="0"/>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dirty="0"/>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dirty="0"/>
              <a:t>Click to edit text</a:t>
            </a:r>
          </a:p>
        </p:txBody>
      </p:sp>
    </p:spTree>
    <p:extLst>
      <p:ext uri="{BB962C8B-B14F-4D97-AF65-F5344CB8AC3E}">
        <p14:creationId xmlns:p14="http://schemas.microsoft.com/office/powerpoint/2010/main" val="165668527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dirty="0"/>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dirty="0"/>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dirty="0"/>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dirty="0"/>
              <a:t>Click to edit or paste code</a:t>
            </a:r>
          </a:p>
        </p:txBody>
      </p:sp>
    </p:spTree>
    <p:extLst>
      <p:ext uri="{BB962C8B-B14F-4D97-AF65-F5344CB8AC3E}">
        <p14:creationId xmlns:p14="http://schemas.microsoft.com/office/powerpoint/2010/main" val="120639833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14"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image" Target="../media/image1.emf"/><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endParaRPr lang="en-US" dirty="0"/>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115" cstate="hq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580" r:id="rId1"/>
    <p:sldLayoutId id="2147484609" r:id="rId2"/>
    <p:sldLayoutId id="2147484577" r:id="rId3"/>
    <p:sldLayoutId id="2147485286" r:id="rId4"/>
    <p:sldLayoutId id="2147485390" r:id="rId5"/>
    <p:sldLayoutId id="2147484610" r:id="rId6"/>
    <p:sldLayoutId id="2147485389" r:id="rId7"/>
    <p:sldLayoutId id="2147485395" r:id="rId8"/>
    <p:sldLayoutId id="2147485396" r:id="rId9"/>
    <p:sldLayoutId id="2147484710" r:id="rId10"/>
    <p:sldLayoutId id="2147484240" r:id="rId11"/>
    <p:sldLayoutId id="2147484910" r:id="rId12"/>
    <p:sldLayoutId id="2147484911" r:id="rId13"/>
    <p:sldLayoutId id="2147485050" r:id="rId14"/>
    <p:sldLayoutId id="2147485165" r:id="rId15"/>
    <p:sldLayoutId id="2147484941" r:id="rId16"/>
    <p:sldLayoutId id="2147484942" r:id="rId17"/>
    <p:sldLayoutId id="2147485162" r:id="rId18"/>
    <p:sldLayoutId id="2147484639" r:id="rId19"/>
    <p:sldLayoutId id="2147484943" r:id="rId20"/>
    <p:sldLayoutId id="2147484603" r:id="rId21"/>
    <p:sldLayoutId id="2147485324" r:id="rId22"/>
    <p:sldLayoutId id="2147485326" r:id="rId23"/>
    <p:sldLayoutId id="2147485327" r:id="rId24"/>
    <p:sldLayoutId id="2147485328" r:id="rId25"/>
    <p:sldLayoutId id="2147485329" r:id="rId26"/>
    <p:sldLayoutId id="2147485330" r:id="rId27"/>
    <p:sldLayoutId id="2147485325" r:id="rId28"/>
    <p:sldLayoutId id="2147485331" r:id="rId29"/>
    <p:sldLayoutId id="2147485332" r:id="rId30"/>
    <p:sldLayoutId id="2147485366" r:id="rId31"/>
    <p:sldLayoutId id="2147485333" r:id="rId32"/>
    <p:sldLayoutId id="2147485334" r:id="rId33"/>
    <p:sldLayoutId id="2147485394" r:id="rId34"/>
    <p:sldLayoutId id="2147485340" r:id="rId35"/>
    <p:sldLayoutId id="2147485346" r:id="rId36"/>
    <p:sldLayoutId id="2147485349" r:id="rId37"/>
    <p:sldLayoutId id="2147485351" r:id="rId38"/>
    <p:sldLayoutId id="2147485369" r:id="rId39"/>
    <p:sldLayoutId id="2147485363" r:id="rId40"/>
    <p:sldLayoutId id="2147485370" r:id="rId41"/>
    <p:sldLayoutId id="2147484833" r:id="rId42"/>
    <p:sldLayoutId id="2147484834" r:id="rId43"/>
    <p:sldLayoutId id="2147484835" r:id="rId44"/>
    <p:sldLayoutId id="2147485385" r:id="rId45"/>
    <p:sldLayoutId id="2147485387" r:id="rId46"/>
    <p:sldLayoutId id="2147485382" r:id="rId47"/>
    <p:sldLayoutId id="2147484922" r:id="rId48"/>
    <p:sldLayoutId id="2147484923" r:id="rId49"/>
    <p:sldLayoutId id="2147485287" r:id="rId50"/>
    <p:sldLayoutId id="2147484924" r:id="rId51"/>
    <p:sldLayoutId id="2147484839" r:id="rId52"/>
    <p:sldLayoutId id="2147484840" r:id="rId53"/>
    <p:sldLayoutId id="2147485383" r:id="rId54"/>
    <p:sldLayoutId id="2147484841" r:id="rId55"/>
    <p:sldLayoutId id="2147484842" r:id="rId56"/>
    <p:sldLayoutId id="2147484843" r:id="rId57"/>
    <p:sldLayoutId id="2147484938" r:id="rId58"/>
    <p:sldLayoutId id="2147484939" r:id="rId59"/>
    <p:sldLayoutId id="2147484940" r:id="rId60"/>
    <p:sldLayoutId id="2147485161" r:id="rId61"/>
    <p:sldLayoutId id="2147485152" r:id="rId62"/>
    <p:sldLayoutId id="2147485153" r:id="rId63"/>
    <p:sldLayoutId id="2147485154" r:id="rId64"/>
    <p:sldLayoutId id="2147485379" r:id="rId65"/>
    <p:sldLayoutId id="2147485380" r:id="rId66"/>
    <p:sldLayoutId id="2147485381" r:id="rId67"/>
    <p:sldLayoutId id="2147484944" r:id="rId68"/>
    <p:sldLayoutId id="2147484945" r:id="rId69"/>
    <p:sldLayoutId id="2147485372" r:id="rId70"/>
    <p:sldLayoutId id="2147485373" r:id="rId71"/>
    <p:sldLayoutId id="2147485388" r:id="rId72"/>
    <p:sldLayoutId id="2147485296" r:id="rId73"/>
    <p:sldLayoutId id="2147485392" r:id="rId74"/>
    <p:sldLayoutId id="2147485393" r:id="rId75"/>
    <p:sldLayoutId id="2147485368" r:id="rId76"/>
    <p:sldLayoutId id="2147485367" r:id="rId77"/>
    <p:sldLayoutId id="2147485292" r:id="rId78"/>
    <p:sldLayoutId id="2147485294" r:id="rId79"/>
    <p:sldLayoutId id="2147485338" r:id="rId80"/>
    <p:sldLayoutId id="2147485339" r:id="rId81"/>
    <p:sldLayoutId id="2147485360" r:id="rId82"/>
    <p:sldLayoutId id="2147485364" r:id="rId83"/>
    <p:sldLayoutId id="2147485365" r:id="rId84"/>
    <p:sldLayoutId id="2147485352" r:id="rId85"/>
    <p:sldLayoutId id="2147485353" r:id="rId86"/>
    <p:sldLayoutId id="2147485354" r:id="rId87"/>
    <p:sldLayoutId id="2147485355" r:id="rId88"/>
    <p:sldLayoutId id="2147485356" r:id="rId89"/>
    <p:sldLayoutId id="2147485374" r:id="rId90"/>
    <p:sldLayoutId id="2147485375" r:id="rId91"/>
    <p:sldLayoutId id="2147485376" r:id="rId92"/>
    <p:sldLayoutId id="2147485377" r:id="rId93"/>
    <p:sldLayoutId id="2147485378" r:id="rId94"/>
    <p:sldLayoutId id="2147485137" r:id="rId95"/>
    <p:sldLayoutId id="2147485138" r:id="rId96"/>
    <p:sldLayoutId id="2147485139" r:id="rId97"/>
    <p:sldLayoutId id="2147485140" r:id="rId98"/>
    <p:sldLayoutId id="2147485141" r:id="rId99"/>
    <p:sldLayoutId id="2147485142" r:id="rId100"/>
    <p:sldLayoutId id="2147484249" r:id="rId101"/>
    <p:sldLayoutId id="2147484640" r:id="rId102"/>
    <p:sldLayoutId id="2147485288" r:id="rId103"/>
    <p:sldLayoutId id="2147485290" r:id="rId104"/>
    <p:sldLayoutId id="2147485289" r:id="rId105"/>
    <p:sldLayoutId id="2147485291" r:id="rId106"/>
    <p:sldLayoutId id="2147484584" r:id="rId107"/>
    <p:sldLayoutId id="2147484583" r:id="rId108"/>
    <p:sldLayoutId id="2147484671" r:id="rId109"/>
    <p:sldLayoutId id="2147484673" r:id="rId110"/>
    <p:sldLayoutId id="2147485391" r:id="rId111"/>
    <p:sldLayoutId id="2147484299" r:id="rId112"/>
    <p:sldLayoutId id="2147484263" r:id="rId11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3"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85" userDrawn="1">
          <p15:clr>
            <a:srgbClr val="A4A3A4"/>
          </p15:clr>
        </p15:guide>
        <p15:guide id="29" orient="horz" pos="4135" userDrawn="1">
          <p15:clr>
            <a:srgbClr val="A4A3A4"/>
          </p15:clr>
        </p15:guide>
        <p15:guide id="30" pos="7495" userDrawn="1">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73.xml"/><Relationship Id="rId4" Type="http://schemas.openxmlformats.org/officeDocument/2006/relationships/image" Target="../media/image47.svg"/></Relationships>
</file>

<file path=ppt/slides/_rels/slide12.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73.xml"/></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5.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33.png"/><Relationship Id="rId7" Type="http://schemas.openxmlformats.org/officeDocument/2006/relationships/image" Target="../media/image46.png"/><Relationship Id="rId12" Type="http://schemas.openxmlformats.org/officeDocument/2006/relationships/image" Target="../media/image52.svg"/><Relationship Id="rId2" Type="http://schemas.openxmlformats.org/officeDocument/2006/relationships/notesSlide" Target="../notesSlides/notesSlide10.xml"/><Relationship Id="rId1" Type="http://schemas.openxmlformats.org/officeDocument/2006/relationships/slideLayout" Target="../slideLayouts/slideLayout34.xml"/><Relationship Id="rId6" Type="http://schemas.openxmlformats.org/officeDocument/2006/relationships/image" Target="../media/image45.svg"/><Relationship Id="rId11" Type="http://schemas.openxmlformats.org/officeDocument/2006/relationships/image" Target="../media/image51.pn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34.svg"/><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1.xml"/><Relationship Id="rId1" Type="http://schemas.openxmlformats.org/officeDocument/2006/relationships/slideLayout" Target="../slideLayouts/slideLayout67.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3.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sv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34.xml"/><Relationship Id="rId6" Type="http://schemas.openxmlformats.org/officeDocument/2006/relationships/image" Target="../media/image31.png"/><Relationship Id="rId5" Type="http://schemas.openxmlformats.org/officeDocument/2006/relationships/image" Target="../media/image3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s>
</file>

<file path=ppt/slides/_rels/slide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6.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33.png"/><Relationship Id="rId7"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45.sv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34.svg"/><Relationship Id="rId9" Type="http://schemas.openxmlformats.org/officeDocument/2006/relationships/image" Target="../media/image48.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73.xml"/><Relationship Id="rId4" Type="http://schemas.openxmlformats.org/officeDocument/2006/relationships/image" Target="../media/image34.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7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4200" y="2979778"/>
            <a:ext cx="9144000" cy="553998"/>
          </a:xfrm>
        </p:spPr>
        <p:txBody>
          <a:bodyPr/>
          <a:lstStyle/>
          <a:p>
            <a:r>
              <a:rPr lang="en-US" dirty="0"/>
              <a:t>Modern Analytics Academy</a:t>
            </a:r>
          </a:p>
        </p:txBody>
      </p:sp>
      <p:sp>
        <p:nvSpPr>
          <p:cNvPr id="5" name="Text Placeholder 4"/>
          <p:cNvSpPr>
            <a:spLocks noGrp="1"/>
          </p:cNvSpPr>
          <p:nvPr>
            <p:ph type="body" sz="quarter" idx="12"/>
          </p:nvPr>
        </p:nvSpPr>
        <p:spPr>
          <a:xfrm>
            <a:off x="584200" y="3533776"/>
            <a:ext cx="9144000" cy="338554"/>
          </a:xfrm>
        </p:spPr>
        <p:txBody>
          <a:bodyPr/>
          <a:lstStyle/>
          <a:p>
            <a:r>
              <a:rPr lang="en-US" dirty="0"/>
              <a:t>Data Acquisition and Storage</a:t>
            </a:r>
          </a:p>
        </p:txBody>
      </p:sp>
      <p:sp>
        <p:nvSpPr>
          <p:cNvPr id="6" name="Text Placeholder 4">
            <a:extLst>
              <a:ext uri="{FF2B5EF4-FFF2-40B4-BE49-F238E27FC236}">
                <a16:creationId xmlns:a16="http://schemas.microsoft.com/office/drawing/2014/main" id="{F1358498-DD55-44FC-8A00-4FD38EBE045F}"/>
              </a:ext>
            </a:extLst>
          </p:cNvPr>
          <p:cNvSpPr txBox="1">
            <a:spLocks/>
          </p:cNvSpPr>
          <p:nvPr/>
        </p:nvSpPr>
        <p:spPr>
          <a:xfrm>
            <a:off x="584200" y="5559043"/>
            <a:ext cx="9144000" cy="338554"/>
          </a:xfrm>
          <a:prstGeom prst="rect">
            <a:avLst/>
          </a:prstGeom>
          <a:noFill/>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https://aka.ms/maa</a:t>
            </a:r>
          </a:p>
        </p:txBody>
      </p:sp>
    </p:spTree>
    <p:extLst>
      <p:ext uri="{BB962C8B-B14F-4D97-AF65-F5344CB8AC3E}">
        <p14:creationId xmlns:p14="http://schemas.microsoft.com/office/powerpoint/2010/main" val="164707120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2F90B-C85B-BB4C-AFA1-2BAE8CA1FAE5}"/>
              </a:ext>
            </a:extLst>
          </p:cNvPr>
          <p:cNvSpPr>
            <a:spLocks noGrp="1"/>
          </p:cNvSpPr>
          <p:nvPr>
            <p:ph type="title"/>
          </p:nvPr>
        </p:nvSpPr>
        <p:spPr/>
        <p:txBody>
          <a:bodyPr/>
          <a:lstStyle/>
          <a:p>
            <a:r>
              <a:rPr lang="en-US" dirty="0"/>
              <a:t>Durability Options:  SQL</a:t>
            </a:r>
          </a:p>
        </p:txBody>
      </p:sp>
      <p:sp>
        <p:nvSpPr>
          <p:cNvPr id="58" name="Rectangle 57">
            <a:extLst>
              <a:ext uri="{FF2B5EF4-FFF2-40B4-BE49-F238E27FC236}">
                <a16:creationId xmlns:a16="http://schemas.microsoft.com/office/drawing/2014/main" id="{2952D47C-8C3D-4246-A39C-939F90B67113}"/>
              </a:ext>
            </a:extLst>
          </p:cNvPr>
          <p:cNvSpPr/>
          <p:nvPr/>
        </p:nvSpPr>
        <p:spPr bwMode="auto">
          <a:xfrm>
            <a:off x="6545943" y="1649597"/>
            <a:ext cx="4775200" cy="198414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9" name="Rectangle 58">
            <a:extLst>
              <a:ext uri="{FF2B5EF4-FFF2-40B4-BE49-F238E27FC236}">
                <a16:creationId xmlns:a16="http://schemas.microsoft.com/office/drawing/2014/main" id="{A55B490B-B796-4085-B04A-7CC57CF78220}"/>
              </a:ext>
            </a:extLst>
          </p:cNvPr>
          <p:cNvSpPr/>
          <p:nvPr/>
        </p:nvSpPr>
        <p:spPr bwMode="auto">
          <a:xfrm>
            <a:off x="813066" y="2724602"/>
            <a:ext cx="3713259" cy="271141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1" name="Cylinder 513">
            <a:extLst>
              <a:ext uri="{FF2B5EF4-FFF2-40B4-BE49-F238E27FC236}">
                <a16:creationId xmlns:a16="http://schemas.microsoft.com/office/drawing/2014/main" id="{9AAD736F-DBC5-4636-90FE-161D30239A88}"/>
              </a:ext>
            </a:extLst>
          </p:cNvPr>
          <p:cNvSpPr/>
          <p:nvPr/>
        </p:nvSpPr>
        <p:spPr bwMode="auto">
          <a:xfrm>
            <a:off x="2310726" y="3575918"/>
            <a:ext cx="596156" cy="783205"/>
          </a:xfrm>
          <a:prstGeom prst="can">
            <a:avLst>
              <a:gd name="adj" fmla="val 39530"/>
            </a:avLst>
          </a:prstGeom>
          <a:no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0" rIns="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78D7"/>
                </a:solidFill>
                <a:effectLst/>
                <a:uLnTx/>
                <a:uFillTx/>
                <a:latin typeface="Segoe UI" panose="020B0502040204020203" pitchFamily="34" charset="0"/>
                <a:ea typeface="Segoe UI" pitchFamily="34" charset="0"/>
                <a:cs typeface="Segoe UI" panose="020B0502040204020203" pitchFamily="34" charset="0"/>
              </a:rPr>
              <a:t>P</a:t>
            </a:r>
          </a:p>
        </p:txBody>
      </p:sp>
      <p:sp>
        <p:nvSpPr>
          <p:cNvPr id="62" name="Cylinder 513">
            <a:extLst>
              <a:ext uri="{FF2B5EF4-FFF2-40B4-BE49-F238E27FC236}">
                <a16:creationId xmlns:a16="http://schemas.microsoft.com/office/drawing/2014/main" id="{B0C5A0D4-B0DD-4A48-82CD-171BA9F8B43F}"/>
              </a:ext>
            </a:extLst>
          </p:cNvPr>
          <p:cNvSpPr/>
          <p:nvPr/>
        </p:nvSpPr>
        <p:spPr bwMode="auto">
          <a:xfrm>
            <a:off x="1092045" y="4423898"/>
            <a:ext cx="596156" cy="783205"/>
          </a:xfrm>
          <a:prstGeom prst="can">
            <a:avLst>
              <a:gd name="adj" fmla="val 39530"/>
            </a:avLst>
          </a:prstGeom>
          <a:no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0" rIns="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78D7"/>
                </a:solidFill>
                <a:effectLst/>
                <a:uLnTx/>
                <a:uFillTx/>
                <a:latin typeface="Segoe UI" panose="020B0502040204020203" pitchFamily="34" charset="0"/>
                <a:ea typeface="Segoe UI" pitchFamily="34" charset="0"/>
                <a:cs typeface="Segoe UI" panose="020B0502040204020203" pitchFamily="34" charset="0"/>
              </a:rPr>
              <a:t>S</a:t>
            </a:r>
          </a:p>
        </p:txBody>
      </p:sp>
      <p:sp>
        <p:nvSpPr>
          <p:cNvPr id="78" name="Cylinder 513">
            <a:extLst>
              <a:ext uri="{FF2B5EF4-FFF2-40B4-BE49-F238E27FC236}">
                <a16:creationId xmlns:a16="http://schemas.microsoft.com/office/drawing/2014/main" id="{D7DA4637-E0A4-4565-B7B9-76CE4C4C828B}"/>
              </a:ext>
            </a:extLst>
          </p:cNvPr>
          <p:cNvSpPr/>
          <p:nvPr/>
        </p:nvSpPr>
        <p:spPr bwMode="auto">
          <a:xfrm>
            <a:off x="3562829" y="4423898"/>
            <a:ext cx="596156" cy="783205"/>
          </a:xfrm>
          <a:prstGeom prst="can">
            <a:avLst>
              <a:gd name="adj" fmla="val 39530"/>
            </a:avLst>
          </a:prstGeom>
          <a:no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0" rIns="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78D7"/>
                </a:solidFill>
                <a:effectLst/>
                <a:uLnTx/>
                <a:uFillTx/>
                <a:latin typeface="Segoe UI" panose="020B0502040204020203" pitchFamily="34" charset="0"/>
                <a:ea typeface="Segoe UI" pitchFamily="34" charset="0"/>
                <a:cs typeface="Segoe UI" panose="020B0502040204020203" pitchFamily="34" charset="0"/>
              </a:rPr>
              <a:t>S</a:t>
            </a:r>
          </a:p>
        </p:txBody>
      </p:sp>
      <p:sp>
        <p:nvSpPr>
          <p:cNvPr id="84" name="Content Placeholder 3">
            <a:extLst>
              <a:ext uri="{FF2B5EF4-FFF2-40B4-BE49-F238E27FC236}">
                <a16:creationId xmlns:a16="http://schemas.microsoft.com/office/drawing/2014/main" id="{1E8B86BF-2FB6-42DC-91C1-D7704BD62134}"/>
              </a:ext>
            </a:extLst>
          </p:cNvPr>
          <p:cNvSpPr txBox="1">
            <a:spLocks/>
          </p:cNvSpPr>
          <p:nvPr/>
        </p:nvSpPr>
        <p:spPr>
          <a:xfrm>
            <a:off x="813065" y="5482794"/>
            <a:ext cx="3170283" cy="600164"/>
          </a:xfrm>
          <a:prstGeom prst="rect">
            <a:avLst/>
          </a:prstGeom>
        </p:spPr>
        <p:txBody>
          <a:bodyPr wrap="square" lIns="91440" tIns="45720" rIns="91440" bIns="45720">
            <a:spAutoFit/>
          </a:bodyPr>
          <a:lstStyle>
            <a:lvl1pPr marL="342886" indent="-342886" algn="l" defTabSz="457181" rtl="0" eaLnBrk="1" latinLnBrk="0" hangingPunct="1">
              <a:spcBef>
                <a:spcPts val="1000"/>
              </a:spcBef>
              <a:buFont typeface="Arial"/>
              <a:buChar char="•"/>
              <a:defRPr sz="1800" kern="1200">
                <a:solidFill>
                  <a:srgbClr val="FFFFFF"/>
                </a:solidFill>
                <a:latin typeface="Segoe UI"/>
                <a:ea typeface="+mn-ea"/>
                <a:cs typeface="Segoe UI"/>
              </a:defRPr>
            </a:lvl1pPr>
            <a:lvl2pPr marL="742919" indent="-285738" algn="l" defTabSz="457181" rtl="0" eaLnBrk="1" latinLnBrk="0" hangingPunct="1">
              <a:spcBef>
                <a:spcPts val="1000"/>
              </a:spcBef>
              <a:buFont typeface="Arial"/>
              <a:buChar char="–"/>
              <a:defRPr sz="1600" kern="1200">
                <a:solidFill>
                  <a:srgbClr val="FFFFFF"/>
                </a:solidFill>
                <a:latin typeface="Segoe UI"/>
                <a:ea typeface="+mn-ea"/>
                <a:cs typeface="Segoe UI"/>
              </a:defRPr>
            </a:lvl2pPr>
            <a:lvl3pPr marL="1142952" indent="-228591" algn="l" defTabSz="457181" rtl="0" eaLnBrk="1" latinLnBrk="0" hangingPunct="1">
              <a:spcBef>
                <a:spcPts val="1000"/>
              </a:spcBef>
              <a:buFont typeface="Arial"/>
              <a:buChar char="•"/>
              <a:defRPr sz="1400" kern="1200">
                <a:solidFill>
                  <a:srgbClr val="FFFFFF"/>
                </a:solidFill>
                <a:latin typeface="Segoe UI"/>
                <a:ea typeface="+mn-ea"/>
                <a:cs typeface="Segoe UI"/>
              </a:defRPr>
            </a:lvl3pPr>
            <a:lvl4pPr marL="1600134" indent="-228591" algn="l" defTabSz="457181" rtl="0" eaLnBrk="1" latinLnBrk="0" hangingPunct="1">
              <a:spcBef>
                <a:spcPts val="1000"/>
              </a:spcBef>
              <a:buFont typeface="Arial"/>
              <a:buChar char="–"/>
              <a:defRPr sz="1200" kern="1200">
                <a:solidFill>
                  <a:srgbClr val="FFFFFF"/>
                </a:solidFill>
                <a:latin typeface="Segoe UI"/>
                <a:ea typeface="+mn-ea"/>
                <a:cs typeface="Segoe UI"/>
              </a:defRPr>
            </a:lvl4pPr>
            <a:lvl5pPr marL="2057314" indent="-228591" algn="l" defTabSz="457181" rtl="0" eaLnBrk="1" latinLnBrk="0" hangingPunct="1">
              <a:spcBef>
                <a:spcPts val="1000"/>
              </a:spcBef>
              <a:buFont typeface="Arial"/>
              <a:buChar char="»"/>
              <a:defRPr sz="1000" kern="1200">
                <a:solidFill>
                  <a:srgbClr val="FFFFFF"/>
                </a:solidFill>
                <a:latin typeface="Segoe UI"/>
                <a:ea typeface="+mn-ea"/>
                <a:cs typeface="Segoe UI"/>
              </a:defRPr>
            </a:lvl5pPr>
            <a:lvl6pPr marL="2514495" indent="-228591" algn="l" defTabSz="457181" rtl="0" eaLnBrk="1" latinLnBrk="0" hangingPunct="1">
              <a:spcBef>
                <a:spcPct val="20000"/>
              </a:spcBef>
              <a:buFont typeface="Arial"/>
              <a:buChar char="•"/>
              <a:defRPr sz="2000" kern="1200">
                <a:solidFill>
                  <a:schemeClr val="tx1"/>
                </a:solidFill>
                <a:latin typeface="+mn-lt"/>
                <a:ea typeface="+mn-ea"/>
                <a:cs typeface="+mn-cs"/>
              </a:defRPr>
            </a:lvl6pPr>
            <a:lvl7pPr marL="2971676" indent="-228591" algn="l" defTabSz="457181" rtl="0" eaLnBrk="1" latinLnBrk="0" hangingPunct="1">
              <a:spcBef>
                <a:spcPct val="20000"/>
              </a:spcBef>
              <a:buFont typeface="Arial"/>
              <a:buChar char="•"/>
              <a:defRPr sz="2000" kern="1200">
                <a:solidFill>
                  <a:schemeClr val="tx1"/>
                </a:solidFill>
                <a:latin typeface="+mn-lt"/>
                <a:ea typeface="+mn-ea"/>
                <a:cs typeface="+mn-cs"/>
              </a:defRPr>
            </a:lvl7pPr>
            <a:lvl8pPr marL="3428857" indent="-228591" algn="l" defTabSz="457181" rtl="0" eaLnBrk="1" latinLnBrk="0" hangingPunct="1">
              <a:spcBef>
                <a:spcPct val="20000"/>
              </a:spcBef>
              <a:buFont typeface="Arial"/>
              <a:buChar char="•"/>
              <a:defRPr sz="2000" kern="1200">
                <a:solidFill>
                  <a:schemeClr val="tx1"/>
                </a:solidFill>
                <a:latin typeface="+mn-lt"/>
                <a:ea typeface="+mn-ea"/>
                <a:cs typeface="+mn-cs"/>
              </a:defRPr>
            </a:lvl8pPr>
            <a:lvl9pPr marL="3886038" indent="-228591" algn="l" defTabSz="457181"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81" rtl="0" eaLnBrk="1" fontAlgn="auto" latinLnBrk="0" hangingPunct="1">
              <a:lnSpc>
                <a:spcPct val="100000"/>
              </a:lnSpc>
              <a:spcBef>
                <a:spcPts val="0"/>
              </a:spcBef>
              <a:spcAft>
                <a:spcPts val="600"/>
              </a:spcAft>
              <a:buClrTx/>
              <a:buSzTx/>
              <a:buFont typeface="Arial"/>
              <a:buNone/>
              <a:tabLst/>
              <a:defRPr/>
            </a:pPr>
            <a:r>
              <a:rPr kumimoji="0" lang="en-US" sz="1400" b="0" i="0" u="none" strike="noStrike" kern="1200" cap="none" spc="0" normalizeH="0" baseline="0" noProof="0">
                <a:ln>
                  <a:noFill/>
                </a:ln>
                <a:solidFill>
                  <a:srgbClr val="0078D7"/>
                </a:solidFill>
                <a:effectLst/>
                <a:uLnTx/>
                <a:uFillTx/>
                <a:latin typeface="Segoe UI" panose="020B0502040204020203" pitchFamily="34" charset="0"/>
                <a:ea typeface="+mn-ea"/>
                <a:cs typeface="Segoe UI" panose="020B0502040204020203" pitchFamily="34" charset="0"/>
              </a:rPr>
              <a:t>Reads are completed at the primary</a:t>
            </a:r>
          </a:p>
          <a:p>
            <a:pPr marL="0" marR="0" lvl="0" indent="0" algn="l" defTabSz="457181" rtl="0" eaLnBrk="1" fontAlgn="auto" latinLnBrk="0" hangingPunct="1">
              <a:lnSpc>
                <a:spcPct val="100000"/>
              </a:lnSpc>
              <a:spcBef>
                <a:spcPts val="0"/>
              </a:spcBef>
              <a:spcAft>
                <a:spcPts val="600"/>
              </a:spcAft>
              <a:buClrTx/>
              <a:buSzTx/>
              <a:buFont typeface="Arial"/>
              <a:buNone/>
              <a:tabLst/>
              <a:defRPr/>
            </a:pPr>
            <a:r>
              <a:rPr kumimoji="0" lang="en-US" sz="1400" b="0" i="0" u="none" strike="noStrike" kern="1200" cap="none" spc="0" normalizeH="0" baseline="0" noProof="0">
                <a:ln>
                  <a:noFill/>
                </a:ln>
                <a:solidFill>
                  <a:srgbClr val="0078D7"/>
                </a:solidFill>
                <a:effectLst/>
                <a:uLnTx/>
                <a:uFillTx/>
                <a:latin typeface="Segoe UI" panose="020B0502040204020203" pitchFamily="34" charset="0"/>
                <a:ea typeface="+mn-ea"/>
                <a:cs typeface="Segoe UI" panose="020B0502040204020203" pitchFamily="34" charset="0"/>
              </a:rPr>
              <a:t>Writes are replicated to secondaries</a:t>
            </a:r>
          </a:p>
        </p:txBody>
      </p:sp>
      <p:sp>
        <p:nvSpPr>
          <p:cNvPr id="86" name="TextBox 85">
            <a:extLst>
              <a:ext uri="{FF2B5EF4-FFF2-40B4-BE49-F238E27FC236}">
                <a16:creationId xmlns:a16="http://schemas.microsoft.com/office/drawing/2014/main" id="{CF51344C-3988-47EA-8776-BC45931E4A7C}"/>
              </a:ext>
            </a:extLst>
          </p:cNvPr>
          <p:cNvSpPr txBox="1"/>
          <p:nvPr/>
        </p:nvSpPr>
        <p:spPr>
          <a:xfrm>
            <a:off x="1717018" y="1464932"/>
            <a:ext cx="1783572" cy="184666"/>
          </a:xfrm>
          <a:prstGeom prst="rect">
            <a:avLst/>
          </a:prstGeom>
          <a:noFill/>
        </p:spPr>
        <p:txBody>
          <a:bodyPr wrap="square" lIns="0" tIns="0" rIns="0" bIns="0" rtlCol="0">
            <a:spAutoFit/>
          </a:bodyPr>
          <a:lstStyle/>
          <a:p>
            <a:pPr marL="0" marR="0" lvl="0" indent="0" algn="ctr" defTabSz="609418"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505050"/>
                </a:solidFill>
                <a:effectLst/>
                <a:uLnTx/>
                <a:uFillTx/>
                <a:latin typeface="Segoe UI" panose="020B0502040204020203" pitchFamily="34" charset="0"/>
                <a:ea typeface="+mn-ea"/>
                <a:cs typeface="Segoe UI" panose="020B0502040204020203" pitchFamily="34" charset="0"/>
              </a:rPr>
              <a:t>Single logical database</a:t>
            </a:r>
          </a:p>
        </p:txBody>
      </p:sp>
      <p:sp>
        <p:nvSpPr>
          <p:cNvPr id="88" name="Text Box 65">
            <a:extLst>
              <a:ext uri="{FF2B5EF4-FFF2-40B4-BE49-F238E27FC236}">
                <a16:creationId xmlns:a16="http://schemas.microsoft.com/office/drawing/2014/main" id="{ED36135E-46A3-4837-9B4C-2B2993B5B866}"/>
              </a:ext>
            </a:extLst>
          </p:cNvPr>
          <p:cNvSpPr txBox="1">
            <a:spLocks noChangeArrowheads="1"/>
          </p:cNvSpPr>
          <p:nvPr/>
        </p:nvSpPr>
        <p:spPr bwMode="auto">
          <a:xfrm>
            <a:off x="3120026" y="3905021"/>
            <a:ext cx="551675" cy="276959"/>
          </a:xfrm>
          <a:prstGeom prst="rect">
            <a:avLst/>
          </a:prstGeom>
          <a:noFill/>
          <a:ln w="9525" algn="ctr">
            <a:noFill/>
            <a:miter lim="800000"/>
            <a:headEnd/>
            <a:tailEnd/>
          </a:ln>
          <a:effectLst/>
        </p:spPr>
        <p:txBody>
          <a:bodyPr vert="horz" wrap="none" lIns="91401" tIns="45700" rIns="91401" bIns="45700" numCol="1" anchor="t" anchorCtr="0" compatLnSpc="1">
            <a:prstTxWarp prst="textNoShape">
              <a:avLst/>
            </a:prstTxWarp>
            <a:spAutoFit/>
          </a:bodyPr>
          <a:lstStyle/>
          <a:p>
            <a:pPr marL="0" marR="0" lvl="0" indent="0" algn="r" defTabSz="1218566"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505050"/>
                </a:solidFill>
                <a:effectLst/>
                <a:uLnTx/>
                <a:uFillTx/>
                <a:latin typeface="Segoe UI"/>
                <a:ea typeface="+mn-ea"/>
                <a:cs typeface="+mn-cs"/>
              </a:rPr>
              <a:t>Write</a:t>
            </a:r>
          </a:p>
        </p:txBody>
      </p:sp>
      <p:sp>
        <p:nvSpPr>
          <p:cNvPr id="103" name="Text Box 66">
            <a:extLst>
              <a:ext uri="{FF2B5EF4-FFF2-40B4-BE49-F238E27FC236}">
                <a16:creationId xmlns:a16="http://schemas.microsoft.com/office/drawing/2014/main" id="{8C7BB7D7-A176-432A-9D6D-604E5F63FCFB}"/>
              </a:ext>
            </a:extLst>
          </p:cNvPr>
          <p:cNvSpPr txBox="1">
            <a:spLocks noChangeArrowheads="1"/>
          </p:cNvSpPr>
          <p:nvPr/>
        </p:nvSpPr>
        <p:spPr bwMode="auto">
          <a:xfrm>
            <a:off x="1842021" y="4402351"/>
            <a:ext cx="551675" cy="276959"/>
          </a:xfrm>
          <a:prstGeom prst="rect">
            <a:avLst/>
          </a:prstGeom>
          <a:noFill/>
          <a:ln w="9525" algn="ctr">
            <a:noFill/>
            <a:miter lim="800000"/>
            <a:headEnd/>
            <a:tailEnd/>
          </a:ln>
          <a:effectLst/>
        </p:spPr>
        <p:txBody>
          <a:bodyPr vert="horz" wrap="none" lIns="91401" tIns="45700" rIns="91401" bIns="45700" numCol="1" anchor="t" anchorCtr="0" compatLnSpc="1">
            <a:prstTxWarp prst="textNoShape">
              <a:avLst/>
            </a:prstTxWarp>
            <a:spAutoFit/>
          </a:bodyPr>
          <a:lstStyle/>
          <a:p>
            <a:pPr marL="0" marR="0" lvl="0" indent="0" algn="l" defTabSz="1218566"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505050"/>
                </a:solidFill>
                <a:effectLst/>
                <a:uLnTx/>
                <a:uFillTx/>
                <a:latin typeface="Segoe UI"/>
                <a:ea typeface="+mn-ea"/>
                <a:cs typeface="+mn-cs"/>
              </a:rPr>
              <a:t>Write</a:t>
            </a:r>
          </a:p>
        </p:txBody>
      </p:sp>
      <p:sp>
        <p:nvSpPr>
          <p:cNvPr id="104" name="Text Box 67">
            <a:extLst>
              <a:ext uri="{FF2B5EF4-FFF2-40B4-BE49-F238E27FC236}">
                <a16:creationId xmlns:a16="http://schemas.microsoft.com/office/drawing/2014/main" id="{6D122A8F-5053-4E63-8BD6-EC9A57DC1C4D}"/>
              </a:ext>
            </a:extLst>
          </p:cNvPr>
          <p:cNvSpPr txBox="1">
            <a:spLocks noChangeArrowheads="1"/>
          </p:cNvSpPr>
          <p:nvPr/>
        </p:nvSpPr>
        <p:spPr bwMode="auto">
          <a:xfrm>
            <a:off x="2862916" y="4402351"/>
            <a:ext cx="431450" cy="276959"/>
          </a:xfrm>
          <a:prstGeom prst="rect">
            <a:avLst/>
          </a:prstGeom>
          <a:noFill/>
          <a:ln w="9525" algn="ctr">
            <a:noFill/>
            <a:miter lim="800000"/>
            <a:headEnd/>
            <a:tailEnd/>
          </a:ln>
          <a:effectLst/>
        </p:spPr>
        <p:txBody>
          <a:bodyPr vert="horz" wrap="none" lIns="91401" tIns="45700" rIns="91401" bIns="45700" numCol="1" anchor="t" anchorCtr="0" compatLnSpc="1">
            <a:prstTxWarp prst="textNoShape">
              <a:avLst/>
            </a:prstTxWarp>
            <a:spAutoFit/>
          </a:bodyPr>
          <a:lstStyle/>
          <a:p>
            <a:pPr marL="0" marR="0" lvl="0" indent="0" algn="l" defTabSz="1218566"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505050"/>
                </a:solidFill>
                <a:effectLst/>
                <a:uLnTx/>
                <a:uFillTx/>
                <a:latin typeface="Segoe UI"/>
                <a:ea typeface="+mn-ea"/>
                <a:cs typeface="+mn-cs"/>
              </a:rPr>
              <a:t>Ack</a:t>
            </a:r>
          </a:p>
        </p:txBody>
      </p:sp>
      <p:sp>
        <p:nvSpPr>
          <p:cNvPr id="105" name="Text Box 69">
            <a:extLst>
              <a:ext uri="{FF2B5EF4-FFF2-40B4-BE49-F238E27FC236}">
                <a16:creationId xmlns:a16="http://schemas.microsoft.com/office/drawing/2014/main" id="{C645326F-DADD-42A2-9956-017E705A31A1}"/>
              </a:ext>
            </a:extLst>
          </p:cNvPr>
          <p:cNvSpPr txBox="1">
            <a:spLocks noChangeArrowheads="1"/>
          </p:cNvSpPr>
          <p:nvPr/>
        </p:nvSpPr>
        <p:spPr bwMode="auto">
          <a:xfrm>
            <a:off x="1545307" y="3900557"/>
            <a:ext cx="431450" cy="276959"/>
          </a:xfrm>
          <a:prstGeom prst="rect">
            <a:avLst/>
          </a:prstGeom>
          <a:noFill/>
          <a:ln w="9525" algn="ctr">
            <a:noFill/>
            <a:miter lim="800000"/>
            <a:headEnd/>
            <a:tailEnd/>
          </a:ln>
          <a:effectLst/>
        </p:spPr>
        <p:txBody>
          <a:bodyPr vert="horz" wrap="none" lIns="91401" tIns="45700" rIns="91401" bIns="45700" numCol="1" anchor="t" anchorCtr="0" compatLnSpc="1">
            <a:prstTxWarp prst="textNoShape">
              <a:avLst/>
            </a:prstTxWarp>
            <a:spAutoFit/>
          </a:bodyPr>
          <a:lstStyle/>
          <a:p>
            <a:pPr marL="0" marR="0" lvl="0" indent="0" algn="l" defTabSz="1218566"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505050"/>
                </a:solidFill>
                <a:effectLst/>
                <a:uLnTx/>
                <a:uFillTx/>
                <a:latin typeface="Segoe UI"/>
                <a:ea typeface="+mn-ea"/>
                <a:cs typeface="+mn-cs"/>
              </a:rPr>
              <a:t>Ack</a:t>
            </a:r>
          </a:p>
        </p:txBody>
      </p:sp>
      <p:sp>
        <p:nvSpPr>
          <p:cNvPr id="106" name="Text Box 72">
            <a:extLst>
              <a:ext uri="{FF2B5EF4-FFF2-40B4-BE49-F238E27FC236}">
                <a16:creationId xmlns:a16="http://schemas.microsoft.com/office/drawing/2014/main" id="{3AB6FF3C-D210-46F4-AB41-3BD51794D34E}"/>
              </a:ext>
            </a:extLst>
          </p:cNvPr>
          <p:cNvSpPr txBox="1">
            <a:spLocks noChangeArrowheads="1"/>
          </p:cNvSpPr>
          <p:nvPr/>
        </p:nvSpPr>
        <p:spPr bwMode="auto">
          <a:xfrm>
            <a:off x="2764714" y="2881594"/>
            <a:ext cx="526027" cy="461624"/>
          </a:xfrm>
          <a:prstGeom prst="rect">
            <a:avLst/>
          </a:prstGeom>
          <a:noFill/>
          <a:ln w="9525" algn="ctr">
            <a:noFill/>
            <a:miter lim="800000"/>
            <a:headEnd/>
            <a:tailEnd/>
          </a:ln>
          <a:effectLst/>
        </p:spPr>
        <p:txBody>
          <a:bodyPr vert="horz" wrap="none" lIns="91401" tIns="45700" rIns="91401" bIns="45700" numCol="1" anchor="t" anchorCtr="0" compatLnSpc="1">
            <a:prstTxWarp prst="textNoShape">
              <a:avLst/>
            </a:prstTxWarp>
            <a:spAutoFit/>
          </a:bodyPr>
          <a:lstStyle/>
          <a:p>
            <a:pPr marL="0" marR="0" lvl="0" indent="0" algn="l" defTabSz="1218566"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505050"/>
                </a:solidFill>
                <a:effectLst/>
                <a:uLnTx/>
                <a:uFillTx/>
                <a:latin typeface="Segoe UI"/>
                <a:ea typeface="+mn-ea"/>
                <a:cs typeface="+mn-cs"/>
              </a:rPr>
              <a:t>Read</a:t>
            </a:r>
          </a:p>
          <a:p>
            <a:pPr marL="0" marR="0" lvl="0" indent="0" algn="l" defTabSz="1218566"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505050"/>
                </a:solidFill>
                <a:effectLst/>
                <a:uLnTx/>
                <a:uFillTx/>
                <a:latin typeface="Segoe UI"/>
                <a:ea typeface="+mn-ea"/>
                <a:cs typeface="+mn-cs"/>
              </a:rPr>
              <a:t>write</a:t>
            </a:r>
          </a:p>
        </p:txBody>
      </p:sp>
      <p:sp>
        <p:nvSpPr>
          <p:cNvPr id="107" name="Text Box 76">
            <a:extLst>
              <a:ext uri="{FF2B5EF4-FFF2-40B4-BE49-F238E27FC236}">
                <a16:creationId xmlns:a16="http://schemas.microsoft.com/office/drawing/2014/main" id="{E15AAFAD-414A-4BBC-9C8C-FD9309D60513}"/>
              </a:ext>
            </a:extLst>
          </p:cNvPr>
          <p:cNvSpPr txBox="1">
            <a:spLocks noChangeArrowheads="1"/>
          </p:cNvSpPr>
          <p:nvPr/>
        </p:nvSpPr>
        <p:spPr bwMode="auto">
          <a:xfrm>
            <a:off x="1951406" y="2881594"/>
            <a:ext cx="540454" cy="461624"/>
          </a:xfrm>
          <a:prstGeom prst="rect">
            <a:avLst/>
          </a:prstGeom>
          <a:noFill/>
          <a:ln w="9525" algn="ctr">
            <a:noFill/>
            <a:miter lim="800000"/>
            <a:headEnd/>
            <a:tailEnd/>
          </a:ln>
          <a:effectLst/>
        </p:spPr>
        <p:txBody>
          <a:bodyPr vert="horz" wrap="none" lIns="91401" tIns="45700" rIns="91401" bIns="45700" numCol="1" anchor="t" anchorCtr="0" compatLnSpc="1">
            <a:prstTxWarp prst="textNoShape">
              <a:avLst/>
            </a:prstTxWarp>
            <a:spAutoFit/>
          </a:bodyPr>
          <a:lstStyle/>
          <a:p>
            <a:pPr marL="0" marR="0" lvl="0" indent="0" algn="r" defTabSz="1218566"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505050"/>
                </a:solidFill>
                <a:effectLst/>
                <a:uLnTx/>
                <a:uFillTx/>
                <a:latin typeface="Segoe UI"/>
                <a:ea typeface="+mn-ea"/>
                <a:cs typeface="+mn-cs"/>
              </a:rPr>
              <a:t>Ack</a:t>
            </a:r>
          </a:p>
          <a:p>
            <a:pPr marL="0" marR="0" lvl="0" indent="0" algn="r" defTabSz="1218566"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505050"/>
                </a:solidFill>
                <a:effectLst/>
                <a:uLnTx/>
                <a:uFillTx/>
                <a:latin typeface="Segoe UI"/>
                <a:ea typeface="+mn-ea"/>
                <a:cs typeface="+mn-cs"/>
              </a:rPr>
              <a:t>value</a:t>
            </a:r>
          </a:p>
        </p:txBody>
      </p:sp>
      <p:cxnSp>
        <p:nvCxnSpPr>
          <p:cNvPr id="108" name="Straight Arrow Connector 107">
            <a:extLst>
              <a:ext uri="{FF2B5EF4-FFF2-40B4-BE49-F238E27FC236}">
                <a16:creationId xmlns:a16="http://schemas.microsoft.com/office/drawing/2014/main" id="{35C14036-742A-4B14-A159-EE9D432CB24F}"/>
              </a:ext>
            </a:extLst>
          </p:cNvPr>
          <p:cNvCxnSpPr/>
          <p:nvPr/>
        </p:nvCxnSpPr>
        <p:spPr>
          <a:xfrm flipV="1">
            <a:off x="2525168" y="2646984"/>
            <a:ext cx="0" cy="794970"/>
          </a:xfrm>
          <a:prstGeom prst="straightConnector1">
            <a:avLst/>
          </a:prstGeom>
          <a:ln w="12700">
            <a:solidFill>
              <a:schemeClr val="tx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46B448B4-925C-4CFE-BD53-571F84DB89A4}"/>
              </a:ext>
            </a:extLst>
          </p:cNvPr>
          <p:cNvCxnSpPr/>
          <p:nvPr/>
        </p:nvCxnSpPr>
        <p:spPr>
          <a:xfrm>
            <a:off x="2732433" y="2663398"/>
            <a:ext cx="0" cy="797723"/>
          </a:xfrm>
          <a:prstGeom prst="straightConnector1">
            <a:avLst/>
          </a:prstGeom>
          <a:ln w="12700">
            <a:solidFill>
              <a:schemeClr val="tx2"/>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10" name="Content Placeholder 5">
            <a:extLst>
              <a:ext uri="{FF2B5EF4-FFF2-40B4-BE49-F238E27FC236}">
                <a16:creationId xmlns:a16="http://schemas.microsoft.com/office/drawing/2014/main" id="{5B2AD41F-2DFA-491B-BC6C-BD31C1AC1BBF}"/>
              </a:ext>
            </a:extLst>
          </p:cNvPr>
          <p:cNvSpPr txBox="1">
            <a:spLocks/>
          </p:cNvSpPr>
          <p:nvPr/>
        </p:nvSpPr>
        <p:spPr>
          <a:xfrm>
            <a:off x="6545943" y="3695207"/>
            <a:ext cx="2661034" cy="1895904"/>
          </a:xfrm>
          <a:prstGeom prst="rect">
            <a:avLst/>
          </a:prstGeom>
          <a:noFill/>
        </p:spPr>
        <p:txBody>
          <a:bodyPr vert="horz" wrap="square" lIns="91440" tIns="45720" rIns="91440" bIns="45720" rtlCol="0">
            <a:spAutoFit/>
          </a:bodyPr>
          <a:lstStyle>
            <a:lvl1pPr marL="342800" marR="0" indent="-342800" algn="l" defTabSz="932470"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solidFill>
                  <a:schemeClr val="tx2"/>
                </a:solidFill>
                <a:latin typeface="+mj-lt"/>
                <a:ea typeface="+mn-ea"/>
                <a:cs typeface="+mn-cs"/>
              </a:defRPr>
            </a:lvl1pPr>
            <a:lvl2pPr marL="584030" marR="0" indent="-241229" algn="l" defTabSz="932470"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solidFill>
                  <a:schemeClr val="tx2"/>
                </a:solidFill>
                <a:latin typeface="+mn-lt"/>
                <a:ea typeface="+mn-ea"/>
                <a:cs typeface="+mn-cs"/>
              </a:defRPr>
            </a:lvl2pPr>
            <a:lvl3pPr marL="799866" marR="0" indent="-228534" algn="l" defTabSz="932470"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chemeClr val="tx2"/>
                </a:solidFill>
                <a:latin typeface="+mn-lt"/>
                <a:ea typeface="+mn-ea"/>
                <a:cs typeface="+mn-cs"/>
              </a:defRPr>
            </a:lvl3pPr>
            <a:lvl4pPr marL="1028400" marR="0" indent="-228534" algn="l" defTabSz="932470"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solidFill>
                  <a:schemeClr val="tx2"/>
                </a:solidFill>
                <a:latin typeface="+mn-lt"/>
                <a:ea typeface="+mn-ea"/>
                <a:cs typeface="+mn-cs"/>
              </a:defRPr>
            </a:lvl4pPr>
            <a:lvl5pPr marL="1256932" marR="0" indent="-228534" algn="l" defTabSz="932470"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solidFill>
                  <a:schemeClr val="tx2"/>
                </a:solidFill>
                <a:latin typeface="+mn-lt"/>
                <a:ea typeface="+mn-ea"/>
                <a:cs typeface="+mn-cs"/>
              </a:defRPr>
            </a:lvl5pPr>
            <a:lvl6pPr marL="2564292" indent="-233118" algn="l" defTabSz="93247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527" indent="-233118" algn="l" defTabSz="93247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762" indent="-233118" algn="l" defTabSz="93247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998" indent="-233118" algn="l" defTabSz="93247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457181" rtl="0" eaLnBrk="1" fontAlgn="auto" latinLnBrk="0" hangingPunct="1">
              <a:lnSpc>
                <a:spcPct val="100000"/>
              </a:lnSpc>
              <a:spcBef>
                <a:spcPts val="0"/>
              </a:spcBef>
              <a:spcAft>
                <a:spcPts val="600"/>
              </a:spcAft>
              <a:buClrTx/>
              <a:buSzTx/>
              <a:buFont typeface="Arial" pitchFamily="34" charset="0"/>
              <a:buNone/>
              <a:tabLst/>
              <a:defRPr/>
            </a:pPr>
            <a:r>
              <a:rPr kumimoji="0" lang="en-US" sz="1400" b="0" i="0" u="none" strike="noStrike" kern="1200" cap="none" spc="0" normalizeH="0" baseline="0" noProof="0">
                <a:ln>
                  <a:noFill/>
                </a:ln>
                <a:solidFill>
                  <a:srgbClr val="0078D7"/>
                </a:solidFill>
                <a:effectLst/>
                <a:uLnTx/>
                <a:uFillTx/>
                <a:latin typeface="Segoe UI" panose="020B0502040204020203" pitchFamily="34" charset="0"/>
                <a:ea typeface="+mn-ea"/>
                <a:cs typeface="Segoe UI" panose="020B0502040204020203" pitchFamily="34" charset="0"/>
              </a:rPr>
              <a:t>Recovery from machine failure</a:t>
            </a:r>
          </a:p>
          <a:p>
            <a:pPr marL="0" marR="0" lvl="0" indent="0" algn="l" defTabSz="457181" rtl="0" eaLnBrk="1" fontAlgn="auto" latinLnBrk="0" hangingPunct="1">
              <a:lnSpc>
                <a:spcPct val="100000"/>
              </a:lnSpc>
              <a:spcBef>
                <a:spcPts val="0"/>
              </a:spcBef>
              <a:spcAft>
                <a:spcPts val="600"/>
              </a:spcAft>
              <a:buClrTx/>
              <a:buSzTx/>
              <a:buFont typeface="Arial" pitchFamily="34" charset="0"/>
              <a:buNone/>
              <a:tabLst/>
              <a:defRPr/>
            </a:pPr>
            <a:r>
              <a:rPr kumimoji="0" lang="en-US" sz="1400" b="0" i="0" u="none" strike="noStrike" kern="1200" cap="none" spc="0" normalizeH="0" baseline="0" noProof="0">
                <a:ln>
                  <a:noFill/>
                </a:ln>
                <a:solidFill>
                  <a:srgbClr val="0078D7"/>
                </a:solidFill>
                <a:effectLst/>
                <a:uLnTx/>
                <a:uFillTx/>
                <a:latin typeface="Segoe UI" panose="020B0502040204020203" pitchFamily="34" charset="0"/>
                <a:ea typeface="+mn-ea"/>
                <a:cs typeface="Segoe UI" panose="020B0502040204020203" pitchFamily="34" charset="0"/>
              </a:rPr>
              <a:t>Critical capabilities:</a:t>
            </a:r>
          </a:p>
          <a:p>
            <a:pPr marL="342800" marR="0" lvl="0" indent="-241229" algn="l" defTabSz="932470" rtl="0" eaLnBrk="1" fontAlgn="auto" latinLnBrk="0" hangingPunct="1">
              <a:lnSpc>
                <a:spcPct val="90000"/>
              </a:lnSpc>
              <a:spcBef>
                <a:spcPct val="20000"/>
              </a:spcBef>
              <a:spcAft>
                <a:spcPts val="0"/>
              </a:spcAft>
              <a:buClr>
                <a:srgbClr val="0078D7"/>
              </a:buClr>
              <a:buSzPct val="90000"/>
              <a:buFont typeface="Wingdings" panose="05000000000000000000" pitchFamily="2" charset="2"/>
              <a:buChar char="ü"/>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Create new replica</a:t>
            </a:r>
          </a:p>
          <a:p>
            <a:pPr marL="342800" marR="0" lvl="0" indent="-241229" algn="l" defTabSz="932470" rtl="0" eaLnBrk="1" fontAlgn="auto" latinLnBrk="0" hangingPunct="1">
              <a:lnSpc>
                <a:spcPct val="90000"/>
              </a:lnSpc>
              <a:spcBef>
                <a:spcPct val="20000"/>
              </a:spcBef>
              <a:spcAft>
                <a:spcPts val="0"/>
              </a:spcAft>
              <a:buClr>
                <a:srgbClr val="0078D7"/>
              </a:buClr>
              <a:buSzPct val="90000"/>
              <a:buFont typeface="Wingdings" panose="05000000000000000000" pitchFamily="2" charset="2"/>
              <a:buChar char="ü"/>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Synchronize data </a:t>
            </a:r>
          </a:p>
          <a:p>
            <a:pPr marL="342800" marR="0" lvl="0" indent="-241229" algn="l" defTabSz="932470" rtl="0" eaLnBrk="1" fontAlgn="auto" latinLnBrk="0" hangingPunct="1">
              <a:lnSpc>
                <a:spcPct val="90000"/>
              </a:lnSpc>
              <a:spcBef>
                <a:spcPct val="20000"/>
              </a:spcBef>
              <a:spcAft>
                <a:spcPts val="0"/>
              </a:spcAft>
              <a:buClr>
                <a:srgbClr val="0078D7"/>
              </a:buClr>
              <a:buSzPct val="90000"/>
              <a:buFont typeface="Wingdings" panose="05000000000000000000" pitchFamily="2" charset="2"/>
              <a:buChar char="ü"/>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Stay consistent</a:t>
            </a:r>
          </a:p>
          <a:p>
            <a:pPr marL="342800" marR="0" lvl="0" indent="-241229" algn="l" defTabSz="932470" rtl="0" eaLnBrk="1" fontAlgn="auto" latinLnBrk="0" hangingPunct="1">
              <a:lnSpc>
                <a:spcPct val="90000"/>
              </a:lnSpc>
              <a:spcBef>
                <a:spcPct val="20000"/>
              </a:spcBef>
              <a:spcAft>
                <a:spcPts val="0"/>
              </a:spcAft>
              <a:buClr>
                <a:srgbClr val="0078D7"/>
              </a:buClr>
              <a:buSzPct val="90000"/>
              <a:buFont typeface="Wingdings" panose="05000000000000000000" pitchFamily="2" charset="2"/>
              <a:buChar char="ü"/>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Detect failures</a:t>
            </a:r>
          </a:p>
          <a:p>
            <a:pPr marL="342800" marR="0" lvl="0" indent="-241229" algn="l" defTabSz="932470" rtl="0" eaLnBrk="1" fontAlgn="auto" latinLnBrk="0" hangingPunct="1">
              <a:lnSpc>
                <a:spcPct val="90000"/>
              </a:lnSpc>
              <a:spcBef>
                <a:spcPct val="20000"/>
              </a:spcBef>
              <a:spcAft>
                <a:spcPts val="0"/>
              </a:spcAft>
              <a:buClr>
                <a:srgbClr val="0078D7"/>
              </a:buClr>
              <a:buSzPct val="90000"/>
              <a:buFont typeface="Wingdings" panose="05000000000000000000" pitchFamily="2" charset="2"/>
              <a:buChar char="ü"/>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Failover</a:t>
            </a:r>
          </a:p>
          <a:p>
            <a:pPr marL="342800" marR="0" lvl="0" indent="-241229" algn="l" defTabSz="932470" rtl="0" eaLnBrk="1" fontAlgn="auto" latinLnBrk="0" hangingPunct="1">
              <a:lnSpc>
                <a:spcPct val="90000"/>
              </a:lnSpc>
              <a:spcBef>
                <a:spcPct val="20000"/>
              </a:spcBef>
              <a:spcAft>
                <a:spcPts val="0"/>
              </a:spcAft>
              <a:buClr>
                <a:srgbClr val="0078D7"/>
              </a:buClr>
              <a:buSzPct val="90000"/>
              <a:buFont typeface="Wingdings" panose="05000000000000000000" pitchFamily="2" charset="2"/>
              <a:buChar char="ü"/>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99.99% availability</a:t>
            </a:r>
          </a:p>
        </p:txBody>
      </p:sp>
      <p:sp>
        <p:nvSpPr>
          <p:cNvPr id="111" name="Cylinder 513">
            <a:extLst>
              <a:ext uri="{FF2B5EF4-FFF2-40B4-BE49-F238E27FC236}">
                <a16:creationId xmlns:a16="http://schemas.microsoft.com/office/drawing/2014/main" id="{F2245398-6EE7-4E76-BC63-125B2D1966D0}"/>
              </a:ext>
            </a:extLst>
          </p:cNvPr>
          <p:cNvSpPr/>
          <p:nvPr/>
        </p:nvSpPr>
        <p:spPr bwMode="auto">
          <a:xfrm>
            <a:off x="2310726" y="1769080"/>
            <a:ext cx="596156" cy="783205"/>
          </a:xfrm>
          <a:prstGeom prst="can">
            <a:avLst>
              <a:gd name="adj" fmla="val 39530"/>
            </a:avLst>
          </a:prstGeom>
          <a:no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0" rIns="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78D7"/>
                </a:solidFill>
                <a:effectLst/>
                <a:uLnTx/>
                <a:uFillTx/>
                <a:latin typeface="Segoe UI" panose="020B0502040204020203" pitchFamily="34" charset="0"/>
                <a:ea typeface="Segoe UI" pitchFamily="34" charset="0"/>
                <a:cs typeface="Segoe UI" panose="020B0502040204020203" pitchFamily="34" charset="0"/>
              </a:rPr>
              <a:t>DB</a:t>
            </a:r>
          </a:p>
        </p:txBody>
      </p:sp>
      <p:cxnSp>
        <p:nvCxnSpPr>
          <p:cNvPr id="112" name="Connector: Elbow 111">
            <a:extLst>
              <a:ext uri="{FF2B5EF4-FFF2-40B4-BE49-F238E27FC236}">
                <a16:creationId xmlns:a16="http://schemas.microsoft.com/office/drawing/2014/main" id="{B0B22741-49C2-4FD6-BA91-7732BC14031E}"/>
              </a:ext>
            </a:extLst>
          </p:cNvPr>
          <p:cNvCxnSpPr/>
          <p:nvPr/>
        </p:nvCxnSpPr>
        <p:spPr>
          <a:xfrm rot="10800000" flipV="1">
            <a:off x="1784336" y="4389219"/>
            <a:ext cx="613954" cy="290091"/>
          </a:xfrm>
          <a:prstGeom prst="bentConnector3">
            <a:avLst>
              <a:gd name="adj1" fmla="val -355"/>
            </a:avLst>
          </a:prstGeom>
          <a:ln w="12700">
            <a:solidFill>
              <a:schemeClr val="tx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3" name="Connector: Elbow 112">
            <a:extLst>
              <a:ext uri="{FF2B5EF4-FFF2-40B4-BE49-F238E27FC236}">
                <a16:creationId xmlns:a16="http://schemas.microsoft.com/office/drawing/2014/main" id="{3B11B7CC-4EB4-41FC-88BB-DDBF21DD13EA}"/>
              </a:ext>
            </a:extLst>
          </p:cNvPr>
          <p:cNvCxnSpPr>
            <a:cxnSpLocks/>
          </p:cNvCxnSpPr>
          <p:nvPr/>
        </p:nvCxnSpPr>
        <p:spPr>
          <a:xfrm flipV="1">
            <a:off x="1589274" y="4185756"/>
            <a:ext cx="663904" cy="182386"/>
          </a:xfrm>
          <a:prstGeom prst="bentConnector3">
            <a:avLst>
              <a:gd name="adj1" fmla="val 811"/>
            </a:avLst>
          </a:prstGeom>
          <a:ln w="12700">
            <a:solidFill>
              <a:schemeClr val="tx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4" name="Connector: Elbow 113">
            <a:extLst>
              <a:ext uri="{FF2B5EF4-FFF2-40B4-BE49-F238E27FC236}">
                <a16:creationId xmlns:a16="http://schemas.microsoft.com/office/drawing/2014/main" id="{A7D86E3B-D778-411F-A12E-4B52A074DF0D}"/>
              </a:ext>
            </a:extLst>
          </p:cNvPr>
          <p:cNvCxnSpPr/>
          <p:nvPr/>
        </p:nvCxnSpPr>
        <p:spPr>
          <a:xfrm rot="10800000" flipH="1" flipV="1">
            <a:off x="2862917" y="4389219"/>
            <a:ext cx="613954" cy="290091"/>
          </a:xfrm>
          <a:prstGeom prst="bentConnector3">
            <a:avLst>
              <a:gd name="adj1" fmla="val -355"/>
            </a:avLst>
          </a:prstGeom>
          <a:ln w="12700">
            <a:solidFill>
              <a:schemeClr val="tx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5" name="Connector: Elbow 114">
            <a:extLst>
              <a:ext uri="{FF2B5EF4-FFF2-40B4-BE49-F238E27FC236}">
                <a16:creationId xmlns:a16="http://schemas.microsoft.com/office/drawing/2014/main" id="{EA866201-9CD9-4BE2-B277-418B03F15BE4}"/>
              </a:ext>
            </a:extLst>
          </p:cNvPr>
          <p:cNvCxnSpPr>
            <a:cxnSpLocks/>
          </p:cNvCxnSpPr>
          <p:nvPr/>
        </p:nvCxnSpPr>
        <p:spPr>
          <a:xfrm flipH="1" flipV="1">
            <a:off x="3008029" y="4185756"/>
            <a:ext cx="663904" cy="182386"/>
          </a:xfrm>
          <a:prstGeom prst="bentConnector3">
            <a:avLst>
              <a:gd name="adj1" fmla="val 811"/>
            </a:avLst>
          </a:prstGeom>
          <a:ln w="12700">
            <a:solidFill>
              <a:schemeClr val="tx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5858F9DD-1911-42CF-B45C-A3260CAABD90}"/>
              </a:ext>
            </a:extLst>
          </p:cNvPr>
          <p:cNvCxnSpPr>
            <a:cxnSpLocks/>
          </p:cNvCxnSpPr>
          <p:nvPr/>
        </p:nvCxnSpPr>
        <p:spPr>
          <a:xfrm>
            <a:off x="482600" y="2144486"/>
            <a:ext cx="1701800" cy="0"/>
          </a:xfrm>
          <a:prstGeom prst="straightConnector1">
            <a:avLst/>
          </a:prstGeom>
          <a:ln w="12700">
            <a:solidFill>
              <a:schemeClr val="tx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64DE5ED8-55DF-486D-AB6E-8F995CD1FCE1}"/>
              </a:ext>
            </a:extLst>
          </p:cNvPr>
          <p:cNvCxnSpPr>
            <a:cxnSpLocks/>
          </p:cNvCxnSpPr>
          <p:nvPr/>
        </p:nvCxnSpPr>
        <p:spPr>
          <a:xfrm>
            <a:off x="3078641" y="2144486"/>
            <a:ext cx="3677759" cy="0"/>
          </a:xfrm>
          <a:prstGeom prst="straightConnector1">
            <a:avLst/>
          </a:prstGeom>
          <a:ln w="12700">
            <a:solidFill>
              <a:schemeClr val="tx2"/>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18" name="Group 117">
            <a:extLst>
              <a:ext uri="{FF2B5EF4-FFF2-40B4-BE49-F238E27FC236}">
                <a16:creationId xmlns:a16="http://schemas.microsoft.com/office/drawing/2014/main" id="{A9EC467A-D277-4BF4-8291-8F127A36E74D}"/>
              </a:ext>
            </a:extLst>
          </p:cNvPr>
          <p:cNvGrpSpPr/>
          <p:nvPr/>
        </p:nvGrpSpPr>
        <p:grpSpPr>
          <a:xfrm>
            <a:off x="6890007" y="1879465"/>
            <a:ext cx="787969" cy="474971"/>
            <a:chOff x="5460618" y="1423528"/>
            <a:chExt cx="787969" cy="474971"/>
          </a:xfrm>
          <a:noFill/>
        </p:grpSpPr>
        <p:sp>
          <p:nvSpPr>
            <p:cNvPr id="119" name="Cylinder 513">
              <a:extLst>
                <a:ext uri="{FF2B5EF4-FFF2-40B4-BE49-F238E27FC236}">
                  <a16:creationId xmlns:a16="http://schemas.microsoft.com/office/drawing/2014/main" id="{1E57341A-B417-49EC-AF09-EB70194D05C7}"/>
                </a:ext>
              </a:extLst>
            </p:cNvPr>
            <p:cNvSpPr/>
            <p:nvPr/>
          </p:nvSpPr>
          <p:spPr bwMode="auto">
            <a:xfrm>
              <a:off x="5460618" y="1423528"/>
              <a:ext cx="361536" cy="474971"/>
            </a:xfrm>
            <a:prstGeom prst="can">
              <a:avLst>
                <a:gd name="adj" fmla="val 39530"/>
              </a:avLst>
            </a:prstGeom>
            <a:grp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78D7"/>
                  </a:solidFill>
                  <a:effectLst/>
                  <a:uLnTx/>
                  <a:uFillTx/>
                  <a:latin typeface="Segoe UI" panose="020B0502040204020203" pitchFamily="34" charset="0"/>
                  <a:ea typeface="Segoe UI" pitchFamily="34" charset="0"/>
                  <a:cs typeface="Segoe UI" panose="020B0502040204020203" pitchFamily="34" charset="0"/>
                </a:rPr>
                <a:t>P</a:t>
              </a:r>
            </a:p>
          </p:txBody>
        </p:sp>
        <p:grpSp>
          <p:nvGrpSpPr>
            <p:cNvPr id="120" name="Group 119">
              <a:extLst>
                <a:ext uri="{FF2B5EF4-FFF2-40B4-BE49-F238E27FC236}">
                  <a16:creationId xmlns:a16="http://schemas.microsoft.com/office/drawing/2014/main" id="{50BA55E1-8D0C-499C-B482-CA64EC065BA3}"/>
                </a:ext>
              </a:extLst>
            </p:cNvPr>
            <p:cNvGrpSpPr/>
            <p:nvPr/>
          </p:nvGrpSpPr>
          <p:grpSpPr>
            <a:xfrm>
              <a:off x="5890226" y="1545871"/>
              <a:ext cx="358361" cy="321508"/>
              <a:chOff x="1275510" y="6072184"/>
              <a:chExt cx="508602" cy="456298"/>
            </a:xfrm>
            <a:grpFill/>
          </p:grpSpPr>
          <p:grpSp>
            <p:nvGrpSpPr>
              <p:cNvPr id="121" name="Group 120">
                <a:extLst>
                  <a:ext uri="{FF2B5EF4-FFF2-40B4-BE49-F238E27FC236}">
                    <a16:creationId xmlns:a16="http://schemas.microsoft.com/office/drawing/2014/main" id="{5843A898-2BC8-4D4B-B28C-8B229A4E4873}"/>
                  </a:ext>
                </a:extLst>
              </p:cNvPr>
              <p:cNvGrpSpPr/>
              <p:nvPr/>
            </p:nvGrpSpPr>
            <p:grpSpPr>
              <a:xfrm>
                <a:off x="1275510" y="6224584"/>
                <a:ext cx="508602" cy="151498"/>
                <a:chOff x="551886" y="4945335"/>
                <a:chExt cx="508602" cy="151498"/>
              </a:xfrm>
              <a:grpFill/>
            </p:grpSpPr>
            <p:sp>
              <p:nvSpPr>
                <p:cNvPr id="130" name="Rectangle 129">
                  <a:extLst>
                    <a:ext uri="{FF2B5EF4-FFF2-40B4-BE49-F238E27FC236}">
                      <a16:creationId xmlns:a16="http://schemas.microsoft.com/office/drawing/2014/main" id="{592094D3-3F06-49DE-BF9C-F210D9FE4DF2}"/>
                    </a:ext>
                  </a:extLst>
                </p:cNvPr>
                <p:cNvSpPr/>
                <p:nvPr/>
              </p:nvSpPr>
              <p:spPr bwMode="auto">
                <a:xfrm>
                  <a:off x="551886" y="4945335"/>
                  <a:ext cx="508602" cy="151498"/>
                </a:xfrm>
                <a:prstGeom prst="rect">
                  <a:avLst/>
                </a:prstGeom>
                <a:grp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1" name="Oval 130">
                  <a:extLst>
                    <a:ext uri="{FF2B5EF4-FFF2-40B4-BE49-F238E27FC236}">
                      <a16:creationId xmlns:a16="http://schemas.microsoft.com/office/drawing/2014/main" id="{557E75D4-A78B-4720-B604-F05F010EED00}"/>
                    </a:ext>
                  </a:extLst>
                </p:cNvPr>
                <p:cNvSpPr/>
                <p:nvPr/>
              </p:nvSpPr>
              <p:spPr bwMode="auto">
                <a:xfrm flipH="1">
                  <a:off x="955040" y="4993640"/>
                  <a:ext cx="45720" cy="45720"/>
                </a:xfrm>
                <a:prstGeom prst="ellipse">
                  <a:avLst/>
                </a:prstGeom>
                <a:grp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132" name="Straight Connector 131">
                  <a:extLst>
                    <a:ext uri="{FF2B5EF4-FFF2-40B4-BE49-F238E27FC236}">
                      <a16:creationId xmlns:a16="http://schemas.microsoft.com/office/drawing/2014/main" id="{4967F99F-DA2D-4C1D-A79B-06BFFF5190C1}"/>
                    </a:ext>
                  </a:extLst>
                </p:cNvPr>
                <p:cNvCxnSpPr/>
                <p:nvPr/>
              </p:nvCxnSpPr>
              <p:spPr>
                <a:xfrm>
                  <a:off x="625475" y="5019675"/>
                  <a:ext cx="238125" cy="0"/>
                </a:xfrm>
                <a:prstGeom prst="line">
                  <a:avLst/>
                </a:prstGeom>
                <a:grpFill/>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22" name="Group 121">
                <a:extLst>
                  <a:ext uri="{FF2B5EF4-FFF2-40B4-BE49-F238E27FC236}">
                    <a16:creationId xmlns:a16="http://schemas.microsoft.com/office/drawing/2014/main" id="{D897D1A9-01C6-43BD-9618-F76EC7F12358}"/>
                  </a:ext>
                </a:extLst>
              </p:cNvPr>
              <p:cNvGrpSpPr/>
              <p:nvPr/>
            </p:nvGrpSpPr>
            <p:grpSpPr>
              <a:xfrm>
                <a:off x="1275510" y="6376984"/>
                <a:ext cx="508602" cy="151498"/>
                <a:chOff x="551886" y="4945335"/>
                <a:chExt cx="508602" cy="151498"/>
              </a:xfrm>
              <a:grpFill/>
            </p:grpSpPr>
            <p:sp>
              <p:nvSpPr>
                <p:cNvPr id="127" name="Rectangle 126">
                  <a:extLst>
                    <a:ext uri="{FF2B5EF4-FFF2-40B4-BE49-F238E27FC236}">
                      <a16:creationId xmlns:a16="http://schemas.microsoft.com/office/drawing/2014/main" id="{E11C5796-6335-4320-AB71-9E1CA53148CB}"/>
                    </a:ext>
                  </a:extLst>
                </p:cNvPr>
                <p:cNvSpPr/>
                <p:nvPr/>
              </p:nvSpPr>
              <p:spPr bwMode="auto">
                <a:xfrm>
                  <a:off x="551886" y="4945335"/>
                  <a:ext cx="508602" cy="151498"/>
                </a:xfrm>
                <a:prstGeom prst="rect">
                  <a:avLst/>
                </a:prstGeom>
                <a:grp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8" name="Oval 127">
                  <a:extLst>
                    <a:ext uri="{FF2B5EF4-FFF2-40B4-BE49-F238E27FC236}">
                      <a16:creationId xmlns:a16="http://schemas.microsoft.com/office/drawing/2014/main" id="{4CC0385B-42B7-44EF-9073-F1FB92BC39C2}"/>
                    </a:ext>
                  </a:extLst>
                </p:cNvPr>
                <p:cNvSpPr/>
                <p:nvPr/>
              </p:nvSpPr>
              <p:spPr bwMode="auto">
                <a:xfrm flipH="1">
                  <a:off x="955040" y="4993640"/>
                  <a:ext cx="45720" cy="45720"/>
                </a:xfrm>
                <a:prstGeom prst="ellipse">
                  <a:avLst/>
                </a:prstGeom>
                <a:grp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129" name="Straight Connector 128">
                  <a:extLst>
                    <a:ext uri="{FF2B5EF4-FFF2-40B4-BE49-F238E27FC236}">
                      <a16:creationId xmlns:a16="http://schemas.microsoft.com/office/drawing/2014/main" id="{D17055FF-BF2A-4D60-8D2E-F92B261E68C7}"/>
                    </a:ext>
                  </a:extLst>
                </p:cNvPr>
                <p:cNvCxnSpPr/>
                <p:nvPr/>
              </p:nvCxnSpPr>
              <p:spPr>
                <a:xfrm>
                  <a:off x="625475" y="5019675"/>
                  <a:ext cx="238125" cy="0"/>
                </a:xfrm>
                <a:prstGeom prst="line">
                  <a:avLst/>
                </a:prstGeom>
                <a:grpFill/>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23" name="Group 122">
                <a:extLst>
                  <a:ext uri="{FF2B5EF4-FFF2-40B4-BE49-F238E27FC236}">
                    <a16:creationId xmlns:a16="http://schemas.microsoft.com/office/drawing/2014/main" id="{31090F30-1203-48E7-B362-EC8E1C0B5A10}"/>
                  </a:ext>
                </a:extLst>
              </p:cNvPr>
              <p:cNvGrpSpPr/>
              <p:nvPr/>
            </p:nvGrpSpPr>
            <p:grpSpPr>
              <a:xfrm>
                <a:off x="1275510" y="6072184"/>
                <a:ext cx="508602" cy="151498"/>
                <a:chOff x="551886" y="4945335"/>
                <a:chExt cx="508602" cy="151498"/>
              </a:xfrm>
              <a:grpFill/>
            </p:grpSpPr>
            <p:sp>
              <p:nvSpPr>
                <p:cNvPr id="124" name="Rectangle 123">
                  <a:extLst>
                    <a:ext uri="{FF2B5EF4-FFF2-40B4-BE49-F238E27FC236}">
                      <a16:creationId xmlns:a16="http://schemas.microsoft.com/office/drawing/2014/main" id="{532C9193-9A55-43F0-9C3A-2228E146A5D1}"/>
                    </a:ext>
                  </a:extLst>
                </p:cNvPr>
                <p:cNvSpPr/>
                <p:nvPr/>
              </p:nvSpPr>
              <p:spPr bwMode="auto">
                <a:xfrm>
                  <a:off x="551886" y="4945335"/>
                  <a:ext cx="508602" cy="151498"/>
                </a:xfrm>
                <a:prstGeom prst="rect">
                  <a:avLst/>
                </a:prstGeom>
                <a:grp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5" name="Oval 124">
                  <a:extLst>
                    <a:ext uri="{FF2B5EF4-FFF2-40B4-BE49-F238E27FC236}">
                      <a16:creationId xmlns:a16="http://schemas.microsoft.com/office/drawing/2014/main" id="{B6EDC41A-D9AD-408F-81DD-6839F936BA4C}"/>
                    </a:ext>
                  </a:extLst>
                </p:cNvPr>
                <p:cNvSpPr/>
                <p:nvPr/>
              </p:nvSpPr>
              <p:spPr bwMode="auto">
                <a:xfrm flipH="1">
                  <a:off x="955040" y="4993640"/>
                  <a:ext cx="45720" cy="45720"/>
                </a:xfrm>
                <a:prstGeom prst="ellipse">
                  <a:avLst/>
                </a:prstGeom>
                <a:grp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126" name="Straight Connector 125">
                  <a:extLst>
                    <a:ext uri="{FF2B5EF4-FFF2-40B4-BE49-F238E27FC236}">
                      <a16:creationId xmlns:a16="http://schemas.microsoft.com/office/drawing/2014/main" id="{19926410-7BC6-4776-B9B5-54A2D1A886AF}"/>
                    </a:ext>
                  </a:extLst>
                </p:cNvPr>
                <p:cNvCxnSpPr/>
                <p:nvPr/>
              </p:nvCxnSpPr>
              <p:spPr>
                <a:xfrm>
                  <a:off x="625475" y="5019675"/>
                  <a:ext cx="238125" cy="0"/>
                </a:xfrm>
                <a:prstGeom prst="line">
                  <a:avLst/>
                </a:prstGeom>
                <a:grpFill/>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grpSp>
      </p:grpSp>
      <p:grpSp>
        <p:nvGrpSpPr>
          <p:cNvPr id="133" name="Group 132">
            <a:extLst>
              <a:ext uri="{FF2B5EF4-FFF2-40B4-BE49-F238E27FC236}">
                <a16:creationId xmlns:a16="http://schemas.microsoft.com/office/drawing/2014/main" id="{6491D8B5-CE39-4FC1-AF89-11100345DDCA}"/>
              </a:ext>
            </a:extLst>
          </p:cNvPr>
          <p:cNvGrpSpPr/>
          <p:nvPr/>
        </p:nvGrpSpPr>
        <p:grpSpPr>
          <a:xfrm>
            <a:off x="7103402" y="2109238"/>
            <a:ext cx="357114" cy="324668"/>
            <a:chOff x="4530976" y="2990126"/>
            <a:chExt cx="231285" cy="210274"/>
          </a:xfrm>
          <a:solidFill>
            <a:schemeClr val="bg1"/>
          </a:solidFill>
        </p:grpSpPr>
        <p:sp>
          <p:nvSpPr>
            <p:cNvPr id="134" name="Freeform 5">
              <a:extLst>
                <a:ext uri="{FF2B5EF4-FFF2-40B4-BE49-F238E27FC236}">
                  <a16:creationId xmlns:a16="http://schemas.microsoft.com/office/drawing/2014/main" id="{2F4E7071-9624-41B8-834F-34B2A77C84DE}"/>
                </a:ext>
              </a:extLst>
            </p:cNvPr>
            <p:cNvSpPr>
              <a:spLocks noEditPoints="1"/>
            </p:cNvSpPr>
            <p:nvPr/>
          </p:nvSpPr>
          <p:spPr bwMode="auto">
            <a:xfrm>
              <a:off x="4530976" y="2990126"/>
              <a:ext cx="231285" cy="210274"/>
            </a:xfrm>
            <a:prstGeom prst="triangle">
              <a:avLst/>
            </a:prstGeom>
            <a:grpFill/>
            <a:ln w="12700">
              <a:solidFill>
                <a:srgbClr val="DC3C00"/>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135" name="Group 134">
              <a:extLst>
                <a:ext uri="{FF2B5EF4-FFF2-40B4-BE49-F238E27FC236}">
                  <a16:creationId xmlns:a16="http://schemas.microsoft.com/office/drawing/2014/main" id="{9BEE976F-B4F6-4900-BE13-505645522AB1}"/>
                </a:ext>
              </a:extLst>
            </p:cNvPr>
            <p:cNvGrpSpPr/>
            <p:nvPr/>
          </p:nvGrpSpPr>
          <p:grpSpPr>
            <a:xfrm>
              <a:off x="4646619" y="3052306"/>
              <a:ext cx="0" cy="122254"/>
              <a:chOff x="4791447" y="2616042"/>
              <a:chExt cx="0" cy="1427764"/>
            </a:xfrm>
            <a:grpFill/>
          </p:grpSpPr>
          <p:cxnSp>
            <p:nvCxnSpPr>
              <p:cNvPr id="136" name="Straight Connector 135">
                <a:extLst>
                  <a:ext uri="{FF2B5EF4-FFF2-40B4-BE49-F238E27FC236}">
                    <a16:creationId xmlns:a16="http://schemas.microsoft.com/office/drawing/2014/main" id="{3C502171-5E85-4CB0-B9C8-096019367B48}"/>
                  </a:ext>
                </a:extLst>
              </p:cNvPr>
              <p:cNvCxnSpPr>
                <a:cxnSpLocks/>
              </p:cNvCxnSpPr>
              <p:nvPr/>
            </p:nvCxnSpPr>
            <p:spPr>
              <a:xfrm>
                <a:off x="4791447" y="2616042"/>
                <a:ext cx="0" cy="1030199"/>
              </a:xfrm>
              <a:prstGeom prst="line">
                <a:avLst/>
              </a:prstGeom>
              <a:grpFill/>
              <a:ln w="12700">
                <a:solidFill>
                  <a:srgbClr val="DC3C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6B2BDB73-FB7F-4FB3-9F08-B49064EE4E54}"/>
                  </a:ext>
                </a:extLst>
              </p:cNvPr>
              <p:cNvCxnSpPr>
                <a:cxnSpLocks/>
              </p:cNvCxnSpPr>
              <p:nvPr/>
            </p:nvCxnSpPr>
            <p:spPr>
              <a:xfrm>
                <a:off x="4791447" y="3793908"/>
                <a:ext cx="0" cy="249898"/>
              </a:xfrm>
              <a:prstGeom prst="line">
                <a:avLst/>
              </a:prstGeom>
              <a:grpFill/>
              <a:ln w="12700">
                <a:solidFill>
                  <a:srgbClr val="DC3C00"/>
                </a:solidFill>
                <a:headEnd type="none"/>
                <a:tailEnd type="none"/>
              </a:ln>
            </p:spPr>
            <p:style>
              <a:lnRef idx="1">
                <a:schemeClr val="accent1"/>
              </a:lnRef>
              <a:fillRef idx="0">
                <a:schemeClr val="accent1"/>
              </a:fillRef>
              <a:effectRef idx="0">
                <a:schemeClr val="accent1"/>
              </a:effectRef>
              <a:fontRef idx="minor">
                <a:schemeClr val="tx1"/>
              </a:fontRef>
            </p:style>
          </p:cxnSp>
        </p:grpSp>
      </p:grpSp>
      <p:grpSp>
        <p:nvGrpSpPr>
          <p:cNvPr id="138" name="Group 137">
            <a:extLst>
              <a:ext uri="{FF2B5EF4-FFF2-40B4-BE49-F238E27FC236}">
                <a16:creationId xmlns:a16="http://schemas.microsoft.com/office/drawing/2014/main" id="{C4EC3106-F55C-436A-A870-51AAE54E2333}"/>
              </a:ext>
            </a:extLst>
          </p:cNvPr>
          <p:cNvGrpSpPr/>
          <p:nvPr/>
        </p:nvGrpSpPr>
        <p:grpSpPr>
          <a:xfrm>
            <a:off x="9163039" y="1879465"/>
            <a:ext cx="787969" cy="474971"/>
            <a:chOff x="5460618" y="1423528"/>
            <a:chExt cx="787969" cy="474971"/>
          </a:xfrm>
          <a:noFill/>
        </p:grpSpPr>
        <p:sp>
          <p:nvSpPr>
            <p:cNvPr id="139" name="Cylinder 513">
              <a:extLst>
                <a:ext uri="{FF2B5EF4-FFF2-40B4-BE49-F238E27FC236}">
                  <a16:creationId xmlns:a16="http://schemas.microsoft.com/office/drawing/2014/main" id="{6D130C40-E2E3-4038-BF57-74EB22CF962B}"/>
                </a:ext>
              </a:extLst>
            </p:cNvPr>
            <p:cNvSpPr/>
            <p:nvPr/>
          </p:nvSpPr>
          <p:spPr bwMode="auto">
            <a:xfrm>
              <a:off x="5460618" y="1423528"/>
              <a:ext cx="361536" cy="474971"/>
            </a:xfrm>
            <a:prstGeom prst="can">
              <a:avLst>
                <a:gd name="adj" fmla="val 39530"/>
              </a:avLst>
            </a:prstGeom>
            <a:grp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78D7"/>
                  </a:solidFill>
                  <a:effectLst/>
                  <a:uLnTx/>
                  <a:uFillTx/>
                  <a:latin typeface="Segoe UI" panose="020B0502040204020203" pitchFamily="34" charset="0"/>
                  <a:ea typeface="Segoe UI" pitchFamily="34" charset="0"/>
                  <a:cs typeface="Segoe UI" panose="020B0502040204020203" pitchFamily="34" charset="0"/>
                </a:rPr>
                <a:t>S</a:t>
              </a:r>
            </a:p>
          </p:txBody>
        </p:sp>
        <p:grpSp>
          <p:nvGrpSpPr>
            <p:cNvPr id="140" name="Group 139">
              <a:extLst>
                <a:ext uri="{FF2B5EF4-FFF2-40B4-BE49-F238E27FC236}">
                  <a16:creationId xmlns:a16="http://schemas.microsoft.com/office/drawing/2014/main" id="{1DC4E535-D678-4627-8DF5-DC067264E961}"/>
                </a:ext>
              </a:extLst>
            </p:cNvPr>
            <p:cNvGrpSpPr/>
            <p:nvPr/>
          </p:nvGrpSpPr>
          <p:grpSpPr>
            <a:xfrm>
              <a:off x="5890226" y="1545871"/>
              <a:ext cx="358361" cy="321508"/>
              <a:chOff x="1275510" y="6072184"/>
              <a:chExt cx="508602" cy="456298"/>
            </a:xfrm>
            <a:grpFill/>
          </p:grpSpPr>
          <p:grpSp>
            <p:nvGrpSpPr>
              <p:cNvPr id="141" name="Group 140">
                <a:extLst>
                  <a:ext uri="{FF2B5EF4-FFF2-40B4-BE49-F238E27FC236}">
                    <a16:creationId xmlns:a16="http://schemas.microsoft.com/office/drawing/2014/main" id="{40574045-F3AF-4FFD-97F4-6EBFCDEEAE84}"/>
                  </a:ext>
                </a:extLst>
              </p:cNvPr>
              <p:cNvGrpSpPr/>
              <p:nvPr/>
            </p:nvGrpSpPr>
            <p:grpSpPr>
              <a:xfrm>
                <a:off x="1275510" y="6224584"/>
                <a:ext cx="508602" cy="151498"/>
                <a:chOff x="551886" y="4945335"/>
                <a:chExt cx="508602" cy="151498"/>
              </a:xfrm>
              <a:grpFill/>
            </p:grpSpPr>
            <p:sp>
              <p:nvSpPr>
                <p:cNvPr id="150" name="Rectangle 149">
                  <a:extLst>
                    <a:ext uri="{FF2B5EF4-FFF2-40B4-BE49-F238E27FC236}">
                      <a16:creationId xmlns:a16="http://schemas.microsoft.com/office/drawing/2014/main" id="{7441127A-0D84-4293-A3BE-D86BED132A38}"/>
                    </a:ext>
                  </a:extLst>
                </p:cNvPr>
                <p:cNvSpPr/>
                <p:nvPr/>
              </p:nvSpPr>
              <p:spPr bwMode="auto">
                <a:xfrm>
                  <a:off x="551886" y="4945335"/>
                  <a:ext cx="508602" cy="151498"/>
                </a:xfrm>
                <a:prstGeom prst="rect">
                  <a:avLst/>
                </a:prstGeom>
                <a:grp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1" name="Oval 150">
                  <a:extLst>
                    <a:ext uri="{FF2B5EF4-FFF2-40B4-BE49-F238E27FC236}">
                      <a16:creationId xmlns:a16="http://schemas.microsoft.com/office/drawing/2014/main" id="{90ED7C87-6D7A-4228-BD7F-8209E40E336E}"/>
                    </a:ext>
                  </a:extLst>
                </p:cNvPr>
                <p:cNvSpPr/>
                <p:nvPr/>
              </p:nvSpPr>
              <p:spPr bwMode="auto">
                <a:xfrm flipH="1">
                  <a:off x="955040" y="4993640"/>
                  <a:ext cx="45720" cy="45720"/>
                </a:xfrm>
                <a:prstGeom prst="ellipse">
                  <a:avLst/>
                </a:prstGeom>
                <a:grp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152" name="Straight Connector 151">
                  <a:extLst>
                    <a:ext uri="{FF2B5EF4-FFF2-40B4-BE49-F238E27FC236}">
                      <a16:creationId xmlns:a16="http://schemas.microsoft.com/office/drawing/2014/main" id="{D66DC4DF-3F45-4833-9A20-4197919E946B}"/>
                    </a:ext>
                  </a:extLst>
                </p:cNvPr>
                <p:cNvCxnSpPr/>
                <p:nvPr/>
              </p:nvCxnSpPr>
              <p:spPr>
                <a:xfrm>
                  <a:off x="625475" y="5019675"/>
                  <a:ext cx="238125" cy="0"/>
                </a:xfrm>
                <a:prstGeom prst="line">
                  <a:avLst/>
                </a:prstGeom>
                <a:grpFill/>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42" name="Group 141">
                <a:extLst>
                  <a:ext uri="{FF2B5EF4-FFF2-40B4-BE49-F238E27FC236}">
                    <a16:creationId xmlns:a16="http://schemas.microsoft.com/office/drawing/2014/main" id="{62A21882-4469-4AA8-A394-095BF74A4FA9}"/>
                  </a:ext>
                </a:extLst>
              </p:cNvPr>
              <p:cNvGrpSpPr/>
              <p:nvPr/>
            </p:nvGrpSpPr>
            <p:grpSpPr>
              <a:xfrm>
                <a:off x="1275510" y="6376984"/>
                <a:ext cx="508602" cy="151498"/>
                <a:chOff x="551886" y="4945335"/>
                <a:chExt cx="508602" cy="151498"/>
              </a:xfrm>
              <a:grpFill/>
            </p:grpSpPr>
            <p:sp>
              <p:nvSpPr>
                <p:cNvPr id="147" name="Rectangle 146">
                  <a:extLst>
                    <a:ext uri="{FF2B5EF4-FFF2-40B4-BE49-F238E27FC236}">
                      <a16:creationId xmlns:a16="http://schemas.microsoft.com/office/drawing/2014/main" id="{3A4229F8-BBAE-4131-9E24-87DB49323D87}"/>
                    </a:ext>
                  </a:extLst>
                </p:cNvPr>
                <p:cNvSpPr/>
                <p:nvPr/>
              </p:nvSpPr>
              <p:spPr bwMode="auto">
                <a:xfrm>
                  <a:off x="551886" y="4945335"/>
                  <a:ext cx="508602" cy="151498"/>
                </a:xfrm>
                <a:prstGeom prst="rect">
                  <a:avLst/>
                </a:prstGeom>
                <a:grp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8" name="Oval 147">
                  <a:extLst>
                    <a:ext uri="{FF2B5EF4-FFF2-40B4-BE49-F238E27FC236}">
                      <a16:creationId xmlns:a16="http://schemas.microsoft.com/office/drawing/2014/main" id="{BDB8DB60-CE46-4284-97D1-451B6B9B9DD8}"/>
                    </a:ext>
                  </a:extLst>
                </p:cNvPr>
                <p:cNvSpPr/>
                <p:nvPr/>
              </p:nvSpPr>
              <p:spPr bwMode="auto">
                <a:xfrm flipH="1">
                  <a:off x="955040" y="4993640"/>
                  <a:ext cx="45720" cy="45720"/>
                </a:xfrm>
                <a:prstGeom prst="ellipse">
                  <a:avLst/>
                </a:prstGeom>
                <a:grp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149" name="Straight Connector 148">
                  <a:extLst>
                    <a:ext uri="{FF2B5EF4-FFF2-40B4-BE49-F238E27FC236}">
                      <a16:creationId xmlns:a16="http://schemas.microsoft.com/office/drawing/2014/main" id="{79ACC4DF-570E-4029-8D22-E50ECBC1A2A2}"/>
                    </a:ext>
                  </a:extLst>
                </p:cNvPr>
                <p:cNvCxnSpPr/>
                <p:nvPr/>
              </p:nvCxnSpPr>
              <p:spPr>
                <a:xfrm>
                  <a:off x="625475" y="5019675"/>
                  <a:ext cx="238125" cy="0"/>
                </a:xfrm>
                <a:prstGeom prst="line">
                  <a:avLst/>
                </a:prstGeom>
                <a:grpFill/>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43" name="Group 142">
                <a:extLst>
                  <a:ext uri="{FF2B5EF4-FFF2-40B4-BE49-F238E27FC236}">
                    <a16:creationId xmlns:a16="http://schemas.microsoft.com/office/drawing/2014/main" id="{19B044E4-5E5C-4110-BBD8-FE8D2D515060}"/>
                  </a:ext>
                </a:extLst>
              </p:cNvPr>
              <p:cNvGrpSpPr/>
              <p:nvPr/>
            </p:nvGrpSpPr>
            <p:grpSpPr>
              <a:xfrm>
                <a:off x="1275510" y="6072184"/>
                <a:ext cx="508602" cy="151498"/>
                <a:chOff x="551886" y="4945335"/>
                <a:chExt cx="508602" cy="151498"/>
              </a:xfrm>
              <a:grpFill/>
            </p:grpSpPr>
            <p:sp>
              <p:nvSpPr>
                <p:cNvPr id="144" name="Rectangle 143">
                  <a:extLst>
                    <a:ext uri="{FF2B5EF4-FFF2-40B4-BE49-F238E27FC236}">
                      <a16:creationId xmlns:a16="http://schemas.microsoft.com/office/drawing/2014/main" id="{6EBDE670-8F96-4CC3-B09B-8B4DFC513104}"/>
                    </a:ext>
                  </a:extLst>
                </p:cNvPr>
                <p:cNvSpPr/>
                <p:nvPr/>
              </p:nvSpPr>
              <p:spPr bwMode="auto">
                <a:xfrm>
                  <a:off x="551886" y="4945335"/>
                  <a:ext cx="508602" cy="151498"/>
                </a:xfrm>
                <a:prstGeom prst="rect">
                  <a:avLst/>
                </a:prstGeom>
                <a:grp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5" name="Oval 144">
                  <a:extLst>
                    <a:ext uri="{FF2B5EF4-FFF2-40B4-BE49-F238E27FC236}">
                      <a16:creationId xmlns:a16="http://schemas.microsoft.com/office/drawing/2014/main" id="{C3C4A823-0F7A-431D-9467-602A02FE8E7A}"/>
                    </a:ext>
                  </a:extLst>
                </p:cNvPr>
                <p:cNvSpPr/>
                <p:nvPr/>
              </p:nvSpPr>
              <p:spPr bwMode="auto">
                <a:xfrm flipH="1">
                  <a:off x="955040" y="4993640"/>
                  <a:ext cx="45720" cy="45720"/>
                </a:xfrm>
                <a:prstGeom prst="ellipse">
                  <a:avLst/>
                </a:prstGeom>
                <a:grp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146" name="Straight Connector 145">
                  <a:extLst>
                    <a:ext uri="{FF2B5EF4-FFF2-40B4-BE49-F238E27FC236}">
                      <a16:creationId xmlns:a16="http://schemas.microsoft.com/office/drawing/2014/main" id="{254564AC-AF92-4361-97EA-02EE41D5C96E}"/>
                    </a:ext>
                  </a:extLst>
                </p:cNvPr>
                <p:cNvCxnSpPr/>
                <p:nvPr/>
              </p:nvCxnSpPr>
              <p:spPr>
                <a:xfrm>
                  <a:off x="625475" y="5019675"/>
                  <a:ext cx="238125" cy="0"/>
                </a:xfrm>
                <a:prstGeom prst="line">
                  <a:avLst/>
                </a:prstGeom>
                <a:grpFill/>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grpSp>
      </p:grpSp>
      <p:grpSp>
        <p:nvGrpSpPr>
          <p:cNvPr id="153" name="Group 152">
            <a:extLst>
              <a:ext uri="{FF2B5EF4-FFF2-40B4-BE49-F238E27FC236}">
                <a16:creationId xmlns:a16="http://schemas.microsoft.com/office/drawing/2014/main" id="{FDD126AD-FBE5-419C-8642-3BBEA9114D76}"/>
              </a:ext>
            </a:extLst>
          </p:cNvPr>
          <p:cNvGrpSpPr/>
          <p:nvPr/>
        </p:nvGrpSpPr>
        <p:grpSpPr>
          <a:xfrm>
            <a:off x="8026523" y="2960502"/>
            <a:ext cx="787969" cy="474971"/>
            <a:chOff x="5460618" y="1423528"/>
            <a:chExt cx="787969" cy="474971"/>
          </a:xfrm>
          <a:noFill/>
        </p:grpSpPr>
        <p:sp>
          <p:nvSpPr>
            <p:cNvPr id="154" name="Cylinder 513">
              <a:extLst>
                <a:ext uri="{FF2B5EF4-FFF2-40B4-BE49-F238E27FC236}">
                  <a16:creationId xmlns:a16="http://schemas.microsoft.com/office/drawing/2014/main" id="{4BB7B85A-0A08-4EFD-AA11-C14CB414E513}"/>
                </a:ext>
              </a:extLst>
            </p:cNvPr>
            <p:cNvSpPr/>
            <p:nvPr/>
          </p:nvSpPr>
          <p:spPr bwMode="auto">
            <a:xfrm>
              <a:off x="5460618" y="1423528"/>
              <a:ext cx="361536" cy="474971"/>
            </a:xfrm>
            <a:prstGeom prst="can">
              <a:avLst>
                <a:gd name="adj" fmla="val 39530"/>
              </a:avLst>
            </a:prstGeom>
            <a:grp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78D7"/>
                  </a:solidFill>
                  <a:effectLst/>
                  <a:uLnTx/>
                  <a:uFillTx/>
                  <a:latin typeface="Segoe UI" panose="020B0502040204020203" pitchFamily="34" charset="0"/>
                  <a:ea typeface="Segoe UI" pitchFamily="34" charset="0"/>
                  <a:cs typeface="Segoe UI" panose="020B0502040204020203" pitchFamily="34" charset="0"/>
                </a:rPr>
                <a:t>P</a:t>
              </a:r>
            </a:p>
          </p:txBody>
        </p:sp>
        <p:grpSp>
          <p:nvGrpSpPr>
            <p:cNvPr id="155" name="Group 154">
              <a:extLst>
                <a:ext uri="{FF2B5EF4-FFF2-40B4-BE49-F238E27FC236}">
                  <a16:creationId xmlns:a16="http://schemas.microsoft.com/office/drawing/2014/main" id="{0D1A4D8A-BCF9-4DB7-A326-6FDA27E27C96}"/>
                </a:ext>
              </a:extLst>
            </p:cNvPr>
            <p:cNvGrpSpPr/>
            <p:nvPr/>
          </p:nvGrpSpPr>
          <p:grpSpPr>
            <a:xfrm>
              <a:off x="5890226" y="1545871"/>
              <a:ext cx="358361" cy="321508"/>
              <a:chOff x="1275510" y="6072184"/>
              <a:chExt cx="508602" cy="456298"/>
            </a:xfrm>
            <a:grpFill/>
          </p:grpSpPr>
          <p:grpSp>
            <p:nvGrpSpPr>
              <p:cNvPr id="156" name="Group 155">
                <a:extLst>
                  <a:ext uri="{FF2B5EF4-FFF2-40B4-BE49-F238E27FC236}">
                    <a16:creationId xmlns:a16="http://schemas.microsoft.com/office/drawing/2014/main" id="{084E39D9-BCF2-487A-97B5-EF73C89A0DCF}"/>
                  </a:ext>
                </a:extLst>
              </p:cNvPr>
              <p:cNvGrpSpPr/>
              <p:nvPr/>
            </p:nvGrpSpPr>
            <p:grpSpPr>
              <a:xfrm>
                <a:off x="1275510" y="6224584"/>
                <a:ext cx="508602" cy="151498"/>
                <a:chOff x="551886" y="4945335"/>
                <a:chExt cx="508602" cy="151498"/>
              </a:xfrm>
              <a:grpFill/>
            </p:grpSpPr>
            <p:sp>
              <p:nvSpPr>
                <p:cNvPr id="165" name="Rectangle 164">
                  <a:extLst>
                    <a:ext uri="{FF2B5EF4-FFF2-40B4-BE49-F238E27FC236}">
                      <a16:creationId xmlns:a16="http://schemas.microsoft.com/office/drawing/2014/main" id="{67F0358D-FDF1-40A1-9C61-55212BAA4C93}"/>
                    </a:ext>
                  </a:extLst>
                </p:cNvPr>
                <p:cNvSpPr/>
                <p:nvPr/>
              </p:nvSpPr>
              <p:spPr bwMode="auto">
                <a:xfrm>
                  <a:off x="551886" y="4945335"/>
                  <a:ext cx="508602" cy="151498"/>
                </a:xfrm>
                <a:prstGeom prst="rect">
                  <a:avLst/>
                </a:prstGeom>
                <a:grp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6" name="Oval 165">
                  <a:extLst>
                    <a:ext uri="{FF2B5EF4-FFF2-40B4-BE49-F238E27FC236}">
                      <a16:creationId xmlns:a16="http://schemas.microsoft.com/office/drawing/2014/main" id="{FC865251-26EF-48D4-AED4-012068FF75AD}"/>
                    </a:ext>
                  </a:extLst>
                </p:cNvPr>
                <p:cNvSpPr/>
                <p:nvPr/>
              </p:nvSpPr>
              <p:spPr bwMode="auto">
                <a:xfrm flipH="1">
                  <a:off x="955040" y="4993640"/>
                  <a:ext cx="45720" cy="45720"/>
                </a:xfrm>
                <a:prstGeom prst="ellipse">
                  <a:avLst/>
                </a:prstGeom>
                <a:grp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167" name="Straight Connector 166">
                  <a:extLst>
                    <a:ext uri="{FF2B5EF4-FFF2-40B4-BE49-F238E27FC236}">
                      <a16:creationId xmlns:a16="http://schemas.microsoft.com/office/drawing/2014/main" id="{22D45E37-9133-4576-BA4A-1DA31487A491}"/>
                    </a:ext>
                  </a:extLst>
                </p:cNvPr>
                <p:cNvCxnSpPr/>
                <p:nvPr/>
              </p:nvCxnSpPr>
              <p:spPr>
                <a:xfrm>
                  <a:off x="625475" y="5019675"/>
                  <a:ext cx="238125" cy="0"/>
                </a:xfrm>
                <a:prstGeom prst="line">
                  <a:avLst/>
                </a:prstGeom>
                <a:grpFill/>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57" name="Group 156">
                <a:extLst>
                  <a:ext uri="{FF2B5EF4-FFF2-40B4-BE49-F238E27FC236}">
                    <a16:creationId xmlns:a16="http://schemas.microsoft.com/office/drawing/2014/main" id="{C913017D-8ACC-4D3C-A72F-BB0DB9450DE2}"/>
                  </a:ext>
                </a:extLst>
              </p:cNvPr>
              <p:cNvGrpSpPr/>
              <p:nvPr/>
            </p:nvGrpSpPr>
            <p:grpSpPr>
              <a:xfrm>
                <a:off x="1275510" y="6376984"/>
                <a:ext cx="508602" cy="151498"/>
                <a:chOff x="551886" y="4945335"/>
                <a:chExt cx="508602" cy="151498"/>
              </a:xfrm>
              <a:grpFill/>
            </p:grpSpPr>
            <p:sp>
              <p:nvSpPr>
                <p:cNvPr id="162" name="Rectangle 161">
                  <a:extLst>
                    <a:ext uri="{FF2B5EF4-FFF2-40B4-BE49-F238E27FC236}">
                      <a16:creationId xmlns:a16="http://schemas.microsoft.com/office/drawing/2014/main" id="{234AAA77-85CD-4595-A663-0D459C20C0A1}"/>
                    </a:ext>
                  </a:extLst>
                </p:cNvPr>
                <p:cNvSpPr/>
                <p:nvPr/>
              </p:nvSpPr>
              <p:spPr bwMode="auto">
                <a:xfrm>
                  <a:off x="551886" y="4945335"/>
                  <a:ext cx="508602" cy="151498"/>
                </a:xfrm>
                <a:prstGeom prst="rect">
                  <a:avLst/>
                </a:prstGeom>
                <a:grp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3" name="Oval 162">
                  <a:extLst>
                    <a:ext uri="{FF2B5EF4-FFF2-40B4-BE49-F238E27FC236}">
                      <a16:creationId xmlns:a16="http://schemas.microsoft.com/office/drawing/2014/main" id="{F6A038C3-2B10-4BC6-A5DD-C9BDB724C507}"/>
                    </a:ext>
                  </a:extLst>
                </p:cNvPr>
                <p:cNvSpPr/>
                <p:nvPr/>
              </p:nvSpPr>
              <p:spPr bwMode="auto">
                <a:xfrm flipH="1">
                  <a:off x="955040" y="4993640"/>
                  <a:ext cx="45720" cy="45720"/>
                </a:xfrm>
                <a:prstGeom prst="ellipse">
                  <a:avLst/>
                </a:prstGeom>
                <a:grp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164" name="Straight Connector 163">
                  <a:extLst>
                    <a:ext uri="{FF2B5EF4-FFF2-40B4-BE49-F238E27FC236}">
                      <a16:creationId xmlns:a16="http://schemas.microsoft.com/office/drawing/2014/main" id="{5EF67A05-3944-42D0-90B8-4BA0B25947AA}"/>
                    </a:ext>
                  </a:extLst>
                </p:cNvPr>
                <p:cNvCxnSpPr/>
                <p:nvPr/>
              </p:nvCxnSpPr>
              <p:spPr>
                <a:xfrm>
                  <a:off x="625475" y="5019675"/>
                  <a:ext cx="238125" cy="0"/>
                </a:xfrm>
                <a:prstGeom prst="line">
                  <a:avLst/>
                </a:prstGeom>
                <a:grpFill/>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58" name="Group 157">
                <a:extLst>
                  <a:ext uri="{FF2B5EF4-FFF2-40B4-BE49-F238E27FC236}">
                    <a16:creationId xmlns:a16="http://schemas.microsoft.com/office/drawing/2014/main" id="{F8490BE3-4167-4746-B44B-90C7D94C3C2F}"/>
                  </a:ext>
                </a:extLst>
              </p:cNvPr>
              <p:cNvGrpSpPr/>
              <p:nvPr/>
            </p:nvGrpSpPr>
            <p:grpSpPr>
              <a:xfrm>
                <a:off x="1275510" y="6072184"/>
                <a:ext cx="508602" cy="151498"/>
                <a:chOff x="551886" y="4945335"/>
                <a:chExt cx="508602" cy="151498"/>
              </a:xfrm>
              <a:grpFill/>
            </p:grpSpPr>
            <p:sp>
              <p:nvSpPr>
                <p:cNvPr id="159" name="Rectangle 158">
                  <a:extLst>
                    <a:ext uri="{FF2B5EF4-FFF2-40B4-BE49-F238E27FC236}">
                      <a16:creationId xmlns:a16="http://schemas.microsoft.com/office/drawing/2014/main" id="{27DF0F9E-919A-4324-9B07-6373A4A429C9}"/>
                    </a:ext>
                  </a:extLst>
                </p:cNvPr>
                <p:cNvSpPr/>
                <p:nvPr/>
              </p:nvSpPr>
              <p:spPr bwMode="auto">
                <a:xfrm>
                  <a:off x="551886" y="4945335"/>
                  <a:ext cx="508602" cy="151498"/>
                </a:xfrm>
                <a:prstGeom prst="rect">
                  <a:avLst/>
                </a:prstGeom>
                <a:grp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0" name="Oval 159">
                  <a:extLst>
                    <a:ext uri="{FF2B5EF4-FFF2-40B4-BE49-F238E27FC236}">
                      <a16:creationId xmlns:a16="http://schemas.microsoft.com/office/drawing/2014/main" id="{C3685F79-7A5B-44C5-A1DF-4739FE20E2A0}"/>
                    </a:ext>
                  </a:extLst>
                </p:cNvPr>
                <p:cNvSpPr/>
                <p:nvPr/>
              </p:nvSpPr>
              <p:spPr bwMode="auto">
                <a:xfrm flipH="1">
                  <a:off x="955040" y="4993640"/>
                  <a:ext cx="45720" cy="45720"/>
                </a:xfrm>
                <a:prstGeom prst="ellipse">
                  <a:avLst/>
                </a:prstGeom>
                <a:grp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161" name="Straight Connector 160">
                  <a:extLst>
                    <a:ext uri="{FF2B5EF4-FFF2-40B4-BE49-F238E27FC236}">
                      <a16:creationId xmlns:a16="http://schemas.microsoft.com/office/drawing/2014/main" id="{114E9FD8-AD2E-41A9-B6F6-61A9DCBEE0D0}"/>
                    </a:ext>
                  </a:extLst>
                </p:cNvPr>
                <p:cNvCxnSpPr/>
                <p:nvPr/>
              </p:nvCxnSpPr>
              <p:spPr>
                <a:xfrm>
                  <a:off x="625475" y="5019675"/>
                  <a:ext cx="238125" cy="0"/>
                </a:xfrm>
                <a:prstGeom prst="line">
                  <a:avLst/>
                </a:prstGeom>
                <a:grpFill/>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grpSp>
      </p:grpSp>
      <p:grpSp>
        <p:nvGrpSpPr>
          <p:cNvPr id="168" name="Group 167">
            <a:extLst>
              <a:ext uri="{FF2B5EF4-FFF2-40B4-BE49-F238E27FC236}">
                <a16:creationId xmlns:a16="http://schemas.microsoft.com/office/drawing/2014/main" id="{E0DE7EFF-C85A-40CB-9517-38CEEA2BA15D}"/>
              </a:ext>
            </a:extLst>
          </p:cNvPr>
          <p:cNvGrpSpPr/>
          <p:nvPr/>
        </p:nvGrpSpPr>
        <p:grpSpPr>
          <a:xfrm>
            <a:off x="10299555" y="2960502"/>
            <a:ext cx="787969" cy="474971"/>
            <a:chOff x="5460618" y="1423528"/>
            <a:chExt cx="787969" cy="474971"/>
          </a:xfrm>
          <a:noFill/>
        </p:grpSpPr>
        <p:sp>
          <p:nvSpPr>
            <p:cNvPr id="169" name="Cylinder 513">
              <a:extLst>
                <a:ext uri="{FF2B5EF4-FFF2-40B4-BE49-F238E27FC236}">
                  <a16:creationId xmlns:a16="http://schemas.microsoft.com/office/drawing/2014/main" id="{6E4FD708-18AC-408F-A41D-0960A5103291}"/>
                </a:ext>
              </a:extLst>
            </p:cNvPr>
            <p:cNvSpPr/>
            <p:nvPr/>
          </p:nvSpPr>
          <p:spPr bwMode="auto">
            <a:xfrm>
              <a:off x="5460618" y="1423528"/>
              <a:ext cx="361536" cy="474971"/>
            </a:xfrm>
            <a:prstGeom prst="can">
              <a:avLst>
                <a:gd name="adj" fmla="val 39530"/>
              </a:avLst>
            </a:prstGeom>
            <a:grp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78D7"/>
                  </a:solidFill>
                  <a:effectLst/>
                  <a:uLnTx/>
                  <a:uFillTx/>
                  <a:latin typeface="Segoe UI" panose="020B0502040204020203" pitchFamily="34" charset="0"/>
                  <a:ea typeface="Segoe UI" pitchFamily="34" charset="0"/>
                  <a:cs typeface="Segoe UI" panose="020B0502040204020203" pitchFamily="34" charset="0"/>
                </a:rPr>
                <a:t>S</a:t>
              </a:r>
            </a:p>
          </p:txBody>
        </p:sp>
        <p:grpSp>
          <p:nvGrpSpPr>
            <p:cNvPr id="170" name="Group 169">
              <a:extLst>
                <a:ext uri="{FF2B5EF4-FFF2-40B4-BE49-F238E27FC236}">
                  <a16:creationId xmlns:a16="http://schemas.microsoft.com/office/drawing/2014/main" id="{64E60A75-29D7-483F-9B74-46E1B6E8159F}"/>
                </a:ext>
              </a:extLst>
            </p:cNvPr>
            <p:cNvGrpSpPr/>
            <p:nvPr/>
          </p:nvGrpSpPr>
          <p:grpSpPr>
            <a:xfrm>
              <a:off x="5890226" y="1545871"/>
              <a:ext cx="358361" cy="321508"/>
              <a:chOff x="1275510" y="6072184"/>
              <a:chExt cx="508602" cy="456298"/>
            </a:xfrm>
            <a:grpFill/>
          </p:grpSpPr>
          <p:grpSp>
            <p:nvGrpSpPr>
              <p:cNvPr id="171" name="Group 170">
                <a:extLst>
                  <a:ext uri="{FF2B5EF4-FFF2-40B4-BE49-F238E27FC236}">
                    <a16:creationId xmlns:a16="http://schemas.microsoft.com/office/drawing/2014/main" id="{E067A7D6-4D47-43EB-B079-19D160C321E9}"/>
                  </a:ext>
                </a:extLst>
              </p:cNvPr>
              <p:cNvGrpSpPr/>
              <p:nvPr/>
            </p:nvGrpSpPr>
            <p:grpSpPr>
              <a:xfrm>
                <a:off x="1275510" y="6224584"/>
                <a:ext cx="508602" cy="151498"/>
                <a:chOff x="551886" y="4945335"/>
                <a:chExt cx="508602" cy="151498"/>
              </a:xfrm>
              <a:grpFill/>
            </p:grpSpPr>
            <p:sp>
              <p:nvSpPr>
                <p:cNvPr id="180" name="Rectangle 179">
                  <a:extLst>
                    <a:ext uri="{FF2B5EF4-FFF2-40B4-BE49-F238E27FC236}">
                      <a16:creationId xmlns:a16="http://schemas.microsoft.com/office/drawing/2014/main" id="{47D22D7A-50C3-4216-A112-91D9171DCA4D}"/>
                    </a:ext>
                  </a:extLst>
                </p:cNvPr>
                <p:cNvSpPr/>
                <p:nvPr/>
              </p:nvSpPr>
              <p:spPr bwMode="auto">
                <a:xfrm>
                  <a:off x="551886" y="4945335"/>
                  <a:ext cx="508602" cy="151498"/>
                </a:xfrm>
                <a:prstGeom prst="rect">
                  <a:avLst/>
                </a:prstGeom>
                <a:grp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1" name="Oval 180">
                  <a:extLst>
                    <a:ext uri="{FF2B5EF4-FFF2-40B4-BE49-F238E27FC236}">
                      <a16:creationId xmlns:a16="http://schemas.microsoft.com/office/drawing/2014/main" id="{6C629836-8D00-45A0-B9FD-144A37A725BA}"/>
                    </a:ext>
                  </a:extLst>
                </p:cNvPr>
                <p:cNvSpPr/>
                <p:nvPr/>
              </p:nvSpPr>
              <p:spPr bwMode="auto">
                <a:xfrm flipH="1">
                  <a:off x="955040" y="4993640"/>
                  <a:ext cx="45720" cy="45720"/>
                </a:xfrm>
                <a:prstGeom prst="ellipse">
                  <a:avLst/>
                </a:prstGeom>
                <a:grp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182" name="Straight Connector 181">
                  <a:extLst>
                    <a:ext uri="{FF2B5EF4-FFF2-40B4-BE49-F238E27FC236}">
                      <a16:creationId xmlns:a16="http://schemas.microsoft.com/office/drawing/2014/main" id="{10269DA2-DB18-49FD-9245-42F38EAA75DF}"/>
                    </a:ext>
                  </a:extLst>
                </p:cNvPr>
                <p:cNvCxnSpPr/>
                <p:nvPr/>
              </p:nvCxnSpPr>
              <p:spPr>
                <a:xfrm>
                  <a:off x="625475" y="5019675"/>
                  <a:ext cx="238125" cy="0"/>
                </a:xfrm>
                <a:prstGeom prst="line">
                  <a:avLst/>
                </a:prstGeom>
                <a:grpFill/>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72" name="Group 171">
                <a:extLst>
                  <a:ext uri="{FF2B5EF4-FFF2-40B4-BE49-F238E27FC236}">
                    <a16:creationId xmlns:a16="http://schemas.microsoft.com/office/drawing/2014/main" id="{E53F076E-DE23-4810-880D-52B728F7EF6A}"/>
                  </a:ext>
                </a:extLst>
              </p:cNvPr>
              <p:cNvGrpSpPr/>
              <p:nvPr/>
            </p:nvGrpSpPr>
            <p:grpSpPr>
              <a:xfrm>
                <a:off x="1275510" y="6376984"/>
                <a:ext cx="508602" cy="151498"/>
                <a:chOff x="551886" y="4945335"/>
                <a:chExt cx="508602" cy="151498"/>
              </a:xfrm>
              <a:grpFill/>
            </p:grpSpPr>
            <p:sp>
              <p:nvSpPr>
                <p:cNvPr id="177" name="Rectangle 176">
                  <a:extLst>
                    <a:ext uri="{FF2B5EF4-FFF2-40B4-BE49-F238E27FC236}">
                      <a16:creationId xmlns:a16="http://schemas.microsoft.com/office/drawing/2014/main" id="{8F1D225C-38B4-4BB0-A7B0-A3442776EE8E}"/>
                    </a:ext>
                  </a:extLst>
                </p:cNvPr>
                <p:cNvSpPr/>
                <p:nvPr/>
              </p:nvSpPr>
              <p:spPr bwMode="auto">
                <a:xfrm>
                  <a:off x="551886" y="4945335"/>
                  <a:ext cx="508602" cy="151498"/>
                </a:xfrm>
                <a:prstGeom prst="rect">
                  <a:avLst/>
                </a:prstGeom>
                <a:grp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8" name="Oval 177">
                  <a:extLst>
                    <a:ext uri="{FF2B5EF4-FFF2-40B4-BE49-F238E27FC236}">
                      <a16:creationId xmlns:a16="http://schemas.microsoft.com/office/drawing/2014/main" id="{5C28DFF2-B1F3-4101-8FD5-B30F0F783531}"/>
                    </a:ext>
                  </a:extLst>
                </p:cNvPr>
                <p:cNvSpPr/>
                <p:nvPr/>
              </p:nvSpPr>
              <p:spPr bwMode="auto">
                <a:xfrm flipH="1">
                  <a:off x="955040" y="4993640"/>
                  <a:ext cx="45720" cy="45720"/>
                </a:xfrm>
                <a:prstGeom prst="ellipse">
                  <a:avLst/>
                </a:prstGeom>
                <a:grp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179" name="Straight Connector 178">
                  <a:extLst>
                    <a:ext uri="{FF2B5EF4-FFF2-40B4-BE49-F238E27FC236}">
                      <a16:creationId xmlns:a16="http://schemas.microsoft.com/office/drawing/2014/main" id="{F3DF7935-AE83-49CF-80F1-1F3FE92F55AC}"/>
                    </a:ext>
                  </a:extLst>
                </p:cNvPr>
                <p:cNvCxnSpPr/>
                <p:nvPr/>
              </p:nvCxnSpPr>
              <p:spPr>
                <a:xfrm>
                  <a:off x="625475" y="5019675"/>
                  <a:ext cx="238125" cy="0"/>
                </a:xfrm>
                <a:prstGeom prst="line">
                  <a:avLst/>
                </a:prstGeom>
                <a:grpFill/>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73" name="Group 172">
                <a:extLst>
                  <a:ext uri="{FF2B5EF4-FFF2-40B4-BE49-F238E27FC236}">
                    <a16:creationId xmlns:a16="http://schemas.microsoft.com/office/drawing/2014/main" id="{96790553-79AA-412E-9445-5A3DD9830FE5}"/>
                  </a:ext>
                </a:extLst>
              </p:cNvPr>
              <p:cNvGrpSpPr/>
              <p:nvPr/>
            </p:nvGrpSpPr>
            <p:grpSpPr>
              <a:xfrm>
                <a:off x="1275510" y="6072184"/>
                <a:ext cx="508602" cy="151498"/>
                <a:chOff x="551886" y="4945335"/>
                <a:chExt cx="508602" cy="151498"/>
              </a:xfrm>
              <a:grpFill/>
            </p:grpSpPr>
            <p:sp>
              <p:nvSpPr>
                <p:cNvPr id="174" name="Rectangle 173">
                  <a:extLst>
                    <a:ext uri="{FF2B5EF4-FFF2-40B4-BE49-F238E27FC236}">
                      <a16:creationId xmlns:a16="http://schemas.microsoft.com/office/drawing/2014/main" id="{F3F6F8CA-D809-45F9-95C2-13B42CCB653F}"/>
                    </a:ext>
                  </a:extLst>
                </p:cNvPr>
                <p:cNvSpPr/>
                <p:nvPr/>
              </p:nvSpPr>
              <p:spPr bwMode="auto">
                <a:xfrm>
                  <a:off x="551886" y="4945335"/>
                  <a:ext cx="508602" cy="151498"/>
                </a:xfrm>
                <a:prstGeom prst="rect">
                  <a:avLst/>
                </a:prstGeom>
                <a:grp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5" name="Oval 174">
                  <a:extLst>
                    <a:ext uri="{FF2B5EF4-FFF2-40B4-BE49-F238E27FC236}">
                      <a16:creationId xmlns:a16="http://schemas.microsoft.com/office/drawing/2014/main" id="{EBD716F6-2FF1-433D-99D2-CAFC6F520BD3}"/>
                    </a:ext>
                  </a:extLst>
                </p:cNvPr>
                <p:cNvSpPr/>
                <p:nvPr/>
              </p:nvSpPr>
              <p:spPr bwMode="auto">
                <a:xfrm flipH="1">
                  <a:off x="955040" y="4993640"/>
                  <a:ext cx="45720" cy="45720"/>
                </a:xfrm>
                <a:prstGeom prst="ellipse">
                  <a:avLst/>
                </a:prstGeom>
                <a:grp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176" name="Straight Connector 175">
                  <a:extLst>
                    <a:ext uri="{FF2B5EF4-FFF2-40B4-BE49-F238E27FC236}">
                      <a16:creationId xmlns:a16="http://schemas.microsoft.com/office/drawing/2014/main" id="{9CEB0AAE-588E-441D-A134-01302A51C494}"/>
                    </a:ext>
                  </a:extLst>
                </p:cNvPr>
                <p:cNvCxnSpPr/>
                <p:nvPr/>
              </p:nvCxnSpPr>
              <p:spPr>
                <a:xfrm>
                  <a:off x="625475" y="5019675"/>
                  <a:ext cx="238125" cy="0"/>
                </a:xfrm>
                <a:prstGeom prst="line">
                  <a:avLst/>
                </a:prstGeom>
                <a:grpFill/>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grpSp>
      </p:grpSp>
      <p:cxnSp>
        <p:nvCxnSpPr>
          <p:cNvPr id="183" name="Straight Arrow Connector 182">
            <a:extLst>
              <a:ext uri="{FF2B5EF4-FFF2-40B4-BE49-F238E27FC236}">
                <a16:creationId xmlns:a16="http://schemas.microsoft.com/office/drawing/2014/main" id="{8CDCAC8B-2207-4624-893D-642AE047ACD3}"/>
              </a:ext>
            </a:extLst>
          </p:cNvPr>
          <p:cNvCxnSpPr>
            <a:cxnSpLocks/>
          </p:cNvCxnSpPr>
          <p:nvPr/>
        </p:nvCxnSpPr>
        <p:spPr>
          <a:xfrm>
            <a:off x="7779125" y="2144486"/>
            <a:ext cx="1266292" cy="0"/>
          </a:xfrm>
          <a:prstGeom prst="straightConnector1">
            <a:avLst/>
          </a:prstGeom>
          <a:ln w="12700">
            <a:solidFill>
              <a:schemeClr val="tx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84" name="Straight Arrow Connector 183">
            <a:extLst>
              <a:ext uri="{FF2B5EF4-FFF2-40B4-BE49-F238E27FC236}">
                <a16:creationId xmlns:a16="http://schemas.microsoft.com/office/drawing/2014/main" id="{55BDE47D-5777-4F00-BCC4-D53B5DB6641B}"/>
              </a:ext>
            </a:extLst>
          </p:cNvPr>
          <p:cNvCxnSpPr>
            <a:cxnSpLocks/>
          </p:cNvCxnSpPr>
          <p:nvPr/>
        </p:nvCxnSpPr>
        <p:spPr>
          <a:xfrm>
            <a:off x="8932114" y="3253429"/>
            <a:ext cx="1280573" cy="0"/>
          </a:xfrm>
          <a:prstGeom prst="straightConnector1">
            <a:avLst/>
          </a:prstGeom>
          <a:ln w="12700">
            <a:solidFill>
              <a:schemeClr val="tx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85" name="Connector: Elbow 184">
            <a:extLst>
              <a:ext uri="{FF2B5EF4-FFF2-40B4-BE49-F238E27FC236}">
                <a16:creationId xmlns:a16="http://schemas.microsoft.com/office/drawing/2014/main" id="{23B449BC-4FFC-4A5C-82E3-1DFCB9B64A23}"/>
              </a:ext>
            </a:extLst>
          </p:cNvPr>
          <p:cNvCxnSpPr>
            <a:cxnSpLocks/>
            <a:stCxn id="134" idx="3"/>
            <a:endCxn id="154" idx="1"/>
          </p:cNvCxnSpPr>
          <p:nvPr/>
        </p:nvCxnSpPr>
        <p:spPr>
          <a:xfrm rot="16200000" flipH="1">
            <a:off x="7546805" y="2234538"/>
            <a:ext cx="395640" cy="925332"/>
          </a:xfrm>
          <a:prstGeom prst="bentConnector3">
            <a:avLst>
              <a:gd name="adj1" fmla="val 50000"/>
            </a:avLst>
          </a:prstGeom>
          <a:ln w="12700">
            <a:solidFill>
              <a:schemeClr val="tx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86" name="Connector: Elbow 185">
            <a:extLst>
              <a:ext uri="{FF2B5EF4-FFF2-40B4-BE49-F238E27FC236}">
                <a16:creationId xmlns:a16="http://schemas.microsoft.com/office/drawing/2014/main" id="{22110415-50FA-4DB2-A85A-FF96ECD8A606}"/>
              </a:ext>
            </a:extLst>
          </p:cNvPr>
          <p:cNvCxnSpPr/>
          <p:nvPr/>
        </p:nvCxnSpPr>
        <p:spPr>
          <a:xfrm>
            <a:off x="3078641" y="2266713"/>
            <a:ext cx="4899867" cy="957549"/>
          </a:xfrm>
          <a:prstGeom prst="bentConnector3">
            <a:avLst>
              <a:gd name="adj1" fmla="val 68069"/>
            </a:avLst>
          </a:prstGeom>
          <a:ln w="12700">
            <a:solidFill>
              <a:schemeClr val="tx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87" name="Connector: Elbow 186">
            <a:extLst>
              <a:ext uri="{FF2B5EF4-FFF2-40B4-BE49-F238E27FC236}">
                <a16:creationId xmlns:a16="http://schemas.microsoft.com/office/drawing/2014/main" id="{B83AB2F0-C638-4CB2-B0AA-07EA973FA91F}"/>
              </a:ext>
            </a:extLst>
          </p:cNvPr>
          <p:cNvCxnSpPr/>
          <p:nvPr/>
        </p:nvCxnSpPr>
        <p:spPr>
          <a:xfrm rot="5400000" flipH="1" flipV="1">
            <a:off x="8773130" y="2564224"/>
            <a:ext cx="737822" cy="419854"/>
          </a:xfrm>
          <a:prstGeom prst="bentConnector3">
            <a:avLst>
              <a:gd name="adj1" fmla="val -655"/>
            </a:avLst>
          </a:prstGeom>
          <a:ln w="12700">
            <a:solidFill>
              <a:schemeClr val="tx2"/>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19461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85"/>
                                        </p:tgtEl>
                                      </p:cBhvr>
                                    </p:animEffect>
                                    <p:set>
                                      <p:cBhvr>
                                        <p:cTn id="7" dur="1" fill="hold">
                                          <p:stCondLst>
                                            <p:cond delay="499"/>
                                          </p:stCondLst>
                                        </p:cTn>
                                        <p:tgtEl>
                                          <p:spTgt spid="18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83"/>
                                        </p:tgtEl>
                                      </p:cBhvr>
                                    </p:animEffect>
                                    <p:set>
                                      <p:cBhvr>
                                        <p:cTn id="10" dur="1" fill="hold">
                                          <p:stCondLst>
                                            <p:cond delay="499"/>
                                          </p:stCondLst>
                                        </p:cTn>
                                        <p:tgtEl>
                                          <p:spTgt spid="183"/>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33"/>
                                        </p:tgtEl>
                                        <p:attrNameLst>
                                          <p:attrName>style.visibility</p:attrName>
                                        </p:attrNameLst>
                                      </p:cBhvr>
                                      <p:to>
                                        <p:strVal val="visible"/>
                                      </p:to>
                                    </p:set>
                                    <p:animEffect transition="in" filter="fade">
                                      <p:cBhvr>
                                        <p:cTn id="13" dur="500"/>
                                        <p:tgtEl>
                                          <p:spTgt spid="13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86"/>
                                        </p:tgtEl>
                                        <p:attrNameLst>
                                          <p:attrName>style.visibility</p:attrName>
                                        </p:attrNameLst>
                                      </p:cBhvr>
                                      <p:to>
                                        <p:strVal val="visible"/>
                                      </p:to>
                                    </p:set>
                                    <p:animEffect transition="in" filter="wipe(left)">
                                      <p:cBhvr>
                                        <p:cTn id="18" dur="750"/>
                                        <p:tgtEl>
                                          <p:spTgt spid="186"/>
                                        </p:tgtEl>
                                      </p:cBhvr>
                                    </p:animEffect>
                                  </p:childTnLst>
                                </p:cTn>
                              </p:par>
                              <p:par>
                                <p:cTn id="19" presetID="10" presetClass="exit" presetSubtype="0" fill="hold" nodeType="withEffect">
                                  <p:stCondLst>
                                    <p:cond delay="0"/>
                                  </p:stCondLst>
                                  <p:childTnLst>
                                    <p:animEffect transition="out" filter="fade">
                                      <p:cBhvr>
                                        <p:cTn id="20" dur="500"/>
                                        <p:tgtEl>
                                          <p:spTgt spid="117"/>
                                        </p:tgtEl>
                                      </p:cBhvr>
                                    </p:animEffect>
                                    <p:set>
                                      <p:cBhvr>
                                        <p:cTn id="21" dur="1" fill="hold">
                                          <p:stCondLst>
                                            <p:cond delay="499"/>
                                          </p:stCondLst>
                                        </p:cTn>
                                        <p:tgtEl>
                                          <p:spTgt spid="11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87"/>
                                        </p:tgtEl>
                                        <p:attrNameLst>
                                          <p:attrName>style.visibility</p:attrName>
                                        </p:attrNameLst>
                                      </p:cBhvr>
                                      <p:to>
                                        <p:strVal val="visible"/>
                                      </p:to>
                                    </p:set>
                                    <p:animEffect transition="in" filter="wipe(down)">
                                      <p:cBhvr>
                                        <p:cTn id="26" dur="500"/>
                                        <p:tgtEl>
                                          <p:spTgt spid="187"/>
                                        </p:tgtEl>
                                      </p:cBhvr>
                                    </p:animEffect>
                                  </p:childTnLst>
                                </p:cTn>
                              </p:par>
                              <p:par>
                                <p:cTn id="27" presetID="22" presetClass="entr" presetSubtype="8" fill="hold" nodeType="withEffect">
                                  <p:stCondLst>
                                    <p:cond delay="0"/>
                                  </p:stCondLst>
                                  <p:childTnLst>
                                    <p:set>
                                      <p:cBhvr>
                                        <p:cTn id="28" dur="1" fill="hold">
                                          <p:stCondLst>
                                            <p:cond delay="0"/>
                                          </p:stCondLst>
                                        </p:cTn>
                                        <p:tgtEl>
                                          <p:spTgt spid="184"/>
                                        </p:tgtEl>
                                        <p:attrNameLst>
                                          <p:attrName>style.visibility</p:attrName>
                                        </p:attrNameLst>
                                      </p:cBhvr>
                                      <p:to>
                                        <p:strVal val="visible"/>
                                      </p:to>
                                    </p:set>
                                    <p:animEffect transition="in" filter="wipe(left)">
                                      <p:cBhvr>
                                        <p:cTn id="29" dur="500"/>
                                        <p:tgtEl>
                                          <p:spTgt spid="184"/>
                                        </p:tgtEl>
                                      </p:cBhvr>
                                    </p:animEffect>
                                  </p:childTnLst>
                                </p:cTn>
                              </p:par>
                              <p:par>
                                <p:cTn id="30" presetID="10" presetClass="entr" presetSubtype="0" fill="hold" nodeType="withEffect">
                                  <p:stCondLst>
                                    <p:cond delay="250"/>
                                  </p:stCondLst>
                                  <p:childTnLst>
                                    <p:set>
                                      <p:cBhvr>
                                        <p:cTn id="31" dur="1" fill="hold">
                                          <p:stCondLst>
                                            <p:cond delay="0"/>
                                          </p:stCondLst>
                                        </p:cTn>
                                        <p:tgtEl>
                                          <p:spTgt spid="168"/>
                                        </p:tgtEl>
                                        <p:attrNameLst>
                                          <p:attrName>style.visibility</p:attrName>
                                        </p:attrNameLst>
                                      </p:cBhvr>
                                      <p:to>
                                        <p:strVal val="visible"/>
                                      </p:to>
                                    </p:set>
                                    <p:animEffect transition="in" filter="fade">
                                      <p:cBhvr>
                                        <p:cTn id="32" dur="500"/>
                                        <p:tgtEl>
                                          <p:spTgt spid="16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0">
                                            <p:txEl>
                                              <p:pRg st="1" end="1"/>
                                            </p:txEl>
                                          </p:spTgt>
                                        </p:tgtEl>
                                        <p:attrNameLst>
                                          <p:attrName>style.visibility</p:attrName>
                                        </p:attrNameLst>
                                      </p:cBhvr>
                                      <p:to>
                                        <p:strVal val="visible"/>
                                      </p:to>
                                    </p:set>
                                    <p:animEffect transition="in" filter="fade">
                                      <p:cBhvr>
                                        <p:cTn id="37" dur="500"/>
                                        <p:tgtEl>
                                          <p:spTgt spid="110">
                                            <p:txEl>
                                              <p:pRg st="1" end="1"/>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110">
                                            <p:txEl>
                                              <p:pRg st="2" end="2"/>
                                            </p:txEl>
                                          </p:spTgt>
                                        </p:tgtEl>
                                        <p:attrNameLst>
                                          <p:attrName>style.visibility</p:attrName>
                                        </p:attrNameLst>
                                      </p:cBhvr>
                                      <p:to>
                                        <p:strVal val="visible"/>
                                      </p:to>
                                    </p:set>
                                    <p:animEffect transition="in" filter="fade">
                                      <p:cBhvr>
                                        <p:cTn id="40" dur="500"/>
                                        <p:tgtEl>
                                          <p:spTgt spid="110">
                                            <p:txEl>
                                              <p:pRg st="2" end="2"/>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110">
                                            <p:txEl>
                                              <p:pRg st="3" end="3"/>
                                            </p:txEl>
                                          </p:spTgt>
                                        </p:tgtEl>
                                        <p:attrNameLst>
                                          <p:attrName>style.visibility</p:attrName>
                                        </p:attrNameLst>
                                      </p:cBhvr>
                                      <p:to>
                                        <p:strVal val="visible"/>
                                      </p:to>
                                    </p:set>
                                    <p:animEffect transition="in" filter="fade">
                                      <p:cBhvr>
                                        <p:cTn id="43" dur="500"/>
                                        <p:tgtEl>
                                          <p:spTgt spid="110">
                                            <p:txEl>
                                              <p:pRg st="3" end="3"/>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110">
                                            <p:txEl>
                                              <p:pRg st="4" end="4"/>
                                            </p:txEl>
                                          </p:spTgt>
                                        </p:tgtEl>
                                        <p:attrNameLst>
                                          <p:attrName>style.visibility</p:attrName>
                                        </p:attrNameLst>
                                      </p:cBhvr>
                                      <p:to>
                                        <p:strVal val="visible"/>
                                      </p:to>
                                    </p:set>
                                    <p:animEffect transition="in" filter="fade">
                                      <p:cBhvr>
                                        <p:cTn id="46" dur="500"/>
                                        <p:tgtEl>
                                          <p:spTgt spid="110">
                                            <p:txEl>
                                              <p:pRg st="4" end="4"/>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110">
                                            <p:txEl>
                                              <p:pRg st="5" end="5"/>
                                            </p:txEl>
                                          </p:spTgt>
                                        </p:tgtEl>
                                        <p:attrNameLst>
                                          <p:attrName>style.visibility</p:attrName>
                                        </p:attrNameLst>
                                      </p:cBhvr>
                                      <p:to>
                                        <p:strVal val="visible"/>
                                      </p:to>
                                    </p:set>
                                    <p:animEffect transition="in" filter="fade">
                                      <p:cBhvr>
                                        <p:cTn id="49" dur="500"/>
                                        <p:tgtEl>
                                          <p:spTgt spid="110">
                                            <p:txEl>
                                              <p:pRg st="5" end="5"/>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110">
                                            <p:txEl>
                                              <p:pRg st="6" end="6"/>
                                            </p:txEl>
                                          </p:spTgt>
                                        </p:tgtEl>
                                        <p:attrNameLst>
                                          <p:attrName>style.visibility</p:attrName>
                                        </p:attrNameLst>
                                      </p:cBhvr>
                                      <p:to>
                                        <p:strVal val="visible"/>
                                      </p:to>
                                    </p:set>
                                    <p:animEffect transition="in" filter="fade">
                                      <p:cBhvr>
                                        <p:cTn id="52" dur="500"/>
                                        <p:tgtEl>
                                          <p:spTgt spid="110">
                                            <p:txEl>
                                              <p:pRg st="6" end="6"/>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110">
                                            <p:txEl>
                                              <p:pRg st="7" end="7"/>
                                            </p:txEl>
                                          </p:spTgt>
                                        </p:tgtEl>
                                        <p:attrNameLst>
                                          <p:attrName>style.visibility</p:attrName>
                                        </p:attrNameLst>
                                      </p:cBhvr>
                                      <p:to>
                                        <p:strVal val="visible"/>
                                      </p:to>
                                    </p:set>
                                    <p:animEffect transition="in" filter="fade">
                                      <p:cBhvr>
                                        <p:cTn id="55" dur="500"/>
                                        <p:tgtEl>
                                          <p:spTgt spid="1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1C5BF-2587-AA43-8D00-4B95D90A112D}"/>
              </a:ext>
            </a:extLst>
          </p:cNvPr>
          <p:cNvSpPr>
            <a:spLocks noGrp="1"/>
          </p:cNvSpPr>
          <p:nvPr>
            <p:ph type="title"/>
          </p:nvPr>
        </p:nvSpPr>
        <p:spPr/>
        <p:txBody>
          <a:bodyPr/>
          <a:lstStyle/>
          <a:p>
            <a:r>
              <a:rPr lang="en-US" dirty="0"/>
              <a:t>Event Storage</a:t>
            </a:r>
          </a:p>
        </p:txBody>
      </p:sp>
      <p:sp>
        <p:nvSpPr>
          <p:cNvPr id="3" name="Text Placeholder 2">
            <a:extLst>
              <a:ext uri="{FF2B5EF4-FFF2-40B4-BE49-F238E27FC236}">
                <a16:creationId xmlns:a16="http://schemas.microsoft.com/office/drawing/2014/main" id="{F39D18C1-892E-774C-A583-DD3BE9301A12}"/>
              </a:ext>
            </a:extLst>
          </p:cNvPr>
          <p:cNvSpPr>
            <a:spLocks noGrp="1"/>
          </p:cNvSpPr>
          <p:nvPr>
            <p:ph type="body" sz="quarter" idx="11"/>
          </p:nvPr>
        </p:nvSpPr>
        <p:spPr/>
        <p:txBody>
          <a:bodyPr/>
          <a:lstStyle/>
          <a:p>
            <a:r>
              <a:rPr lang="en-US" dirty="0"/>
              <a:t>Real time high throughput message sink</a:t>
            </a:r>
          </a:p>
          <a:p>
            <a:r>
              <a:rPr lang="en-US" dirty="0"/>
              <a:t>Not intended for permanent storage</a:t>
            </a:r>
          </a:p>
          <a:p>
            <a:r>
              <a:rPr lang="en-US" dirty="0"/>
              <a:t>Operations at the message level</a:t>
            </a:r>
          </a:p>
          <a:p>
            <a:r>
              <a:rPr lang="en-US" dirty="0"/>
              <a:t>Security at the queue level</a:t>
            </a:r>
          </a:p>
          <a:p>
            <a:r>
              <a:rPr lang="en-US" dirty="0"/>
              <a:t>Supports AMQP, Kafka and HTTPS protocols</a:t>
            </a:r>
          </a:p>
          <a:p>
            <a:r>
              <a:rPr lang="en-US" dirty="0"/>
              <a:t>No schema enforcement</a:t>
            </a:r>
          </a:p>
          <a:p>
            <a:r>
              <a:rPr lang="en-US" dirty="0"/>
              <a:t>Can persist to blob storage via “capture”</a:t>
            </a:r>
          </a:p>
        </p:txBody>
      </p:sp>
      <p:pic>
        <p:nvPicPr>
          <p:cNvPr id="4" name="Graphic 3">
            <a:extLst>
              <a:ext uri="{FF2B5EF4-FFF2-40B4-BE49-F238E27FC236}">
                <a16:creationId xmlns:a16="http://schemas.microsoft.com/office/drawing/2014/main" id="{E30B19E8-9BE9-49E5-A0F2-88D9BC99C6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32144" y="2761892"/>
            <a:ext cx="1334216" cy="1334216"/>
          </a:xfrm>
          <a:prstGeom prst="rect">
            <a:avLst/>
          </a:prstGeom>
        </p:spPr>
      </p:pic>
    </p:spTree>
    <p:extLst>
      <p:ext uri="{BB962C8B-B14F-4D97-AF65-F5344CB8AC3E}">
        <p14:creationId xmlns:p14="http://schemas.microsoft.com/office/powerpoint/2010/main" val="45482716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1C5BF-2587-AA43-8D00-4B95D90A112D}"/>
              </a:ext>
            </a:extLst>
          </p:cNvPr>
          <p:cNvSpPr>
            <a:spLocks noGrp="1"/>
          </p:cNvSpPr>
          <p:nvPr>
            <p:ph type="title"/>
          </p:nvPr>
        </p:nvSpPr>
        <p:spPr/>
        <p:txBody>
          <a:bodyPr/>
          <a:lstStyle/>
          <a:p>
            <a:r>
              <a:rPr lang="en-US" dirty="0"/>
              <a:t>NoSQL Storage</a:t>
            </a:r>
          </a:p>
        </p:txBody>
      </p:sp>
      <p:sp>
        <p:nvSpPr>
          <p:cNvPr id="3" name="Text Placeholder 2">
            <a:extLst>
              <a:ext uri="{FF2B5EF4-FFF2-40B4-BE49-F238E27FC236}">
                <a16:creationId xmlns:a16="http://schemas.microsoft.com/office/drawing/2014/main" id="{F39D18C1-892E-774C-A583-DD3BE9301A12}"/>
              </a:ext>
            </a:extLst>
          </p:cNvPr>
          <p:cNvSpPr>
            <a:spLocks noGrp="1"/>
          </p:cNvSpPr>
          <p:nvPr>
            <p:ph type="body" sz="quarter" idx="11"/>
          </p:nvPr>
        </p:nvSpPr>
        <p:spPr/>
        <p:txBody>
          <a:bodyPr/>
          <a:lstStyle/>
          <a:p>
            <a:r>
              <a:rPr lang="en-US" dirty="0" err="1"/>
              <a:t>Tuneable</a:t>
            </a:r>
            <a:r>
              <a:rPr lang="en-US" dirty="0"/>
              <a:t> transactional consistency</a:t>
            </a:r>
          </a:p>
          <a:p>
            <a:r>
              <a:rPr lang="en-US" dirty="0"/>
              <a:t>Designed for massive scale</a:t>
            </a:r>
          </a:p>
          <a:p>
            <a:r>
              <a:rPr lang="en-US" dirty="0"/>
              <a:t>Flexible schema</a:t>
            </a:r>
          </a:p>
          <a:p>
            <a:r>
              <a:rPr lang="en-US" dirty="0"/>
              <a:t>Operations at the document level</a:t>
            </a:r>
          </a:p>
          <a:p>
            <a:r>
              <a:rPr lang="en-US" dirty="0"/>
              <a:t>Supports Multiple API protocols</a:t>
            </a:r>
          </a:p>
          <a:p>
            <a:pPr lvl="1"/>
            <a:r>
              <a:rPr lang="en-US" dirty="0"/>
              <a:t>SQL – default</a:t>
            </a:r>
          </a:p>
          <a:p>
            <a:pPr lvl="1"/>
            <a:r>
              <a:rPr lang="en-US" dirty="0"/>
              <a:t>Mongo DB</a:t>
            </a:r>
          </a:p>
          <a:p>
            <a:pPr lvl="1"/>
            <a:r>
              <a:rPr lang="en-US" dirty="0"/>
              <a:t>Cassandra</a:t>
            </a:r>
          </a:p>
          <a:p>
            <a:pPr lvl="1"/>
            <a:r>
              <a:rPr lang="en-US" dirty="0"/>
              <a:t>Graph</a:t>
            </a:r>
          </a:p>
          <a:p>
            <a:pPr lvl="1"/>
            <a:r>
              <a:rPr lang="en-US" dirty="0"/>
              <a:t>Table Storage</a:t>
            </a:r>
          </a:p>
          <a:p>
            <a:r>
              <a:rPr lang="en-US" dirty="0"/>
              <a:t>Can persist to analytics storage via Synapse Link</a:t>
            </a:r>
          </a:p>
        </p:txBody>
      </p:sp>
      <p:pic>
        <p:nvPicPr>
          <p:cNvPr id="6" name="Graphic 5">
            <a:extLst>
              <a:ext uri="{FF2B5EF4-FFF2-40B4-BE49-F238E27FC236}">
                <a16:creationId xmlns:a16="http://schemas.microsoft.com/office/drawing/2014/main" id="{B3042B5A-AB4F-4F4F-8CBC-1FF8F83B2A7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35163" y="3047264"/>
            <a:ext cx="1139095" cy="1139095"/>
          </a:xfrm>
          <a:prstGeom prst="rect">
            <a:avLst/>
          </a:prstGeom>
        </p:spPr>
      </p:pic>
    </p:spTree>
    <p:extLst>
      <p:ext uri="{BB962C8B-B14F-4D97-AF65-F5344CB8AC3E}">
        <p14:creationId xmlns:p14="http://schemas.microsoft.com/office/powerpoint/2010/main" val="63757094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2F90B-C85B-BB4C-AFA1-2BAE8CA1FAE5}"/>
              </a:ext>
            </a:extLst>
          </p:cNvPr>
          <p:cNvSpPr>
            <a:spLocks noGrp="1"/>
          </p:cNvSpPr>
          <p:nvPr>
            <p:ph type="title"/>
          </p:nvPr>
        </p:nvSpPr>
        <p:spPr/>
        <p:txBody>
          <a:bodyPr/>
          <a:lstStyle/>
          <a:p>
            <a:r>
              <a:rPr lang="en-US" dirty="0"/>
              <a:t>Azure Synapse Link for Cosmos DB</a:t>
            </a:r>
          </a:p>
        </p:txBody>
      </p:sp>
      <p:pic>
        <p:nvPicPr>
          <p:cNvPr id="1026" name="Picture 2" descr="Timeline&#10;&#10;Description automatically generated">
            <a:extLst>
              <a:ext uri="{FF2B5EF4-FFF2-40B4-BE49-F238E27FC236}">
                <a16:creationId xmlns:a16="http://schemas.microsoft.com/office/drawing/2014/main" id="{02507616-B98C-49A1-B995-704D708C5F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597"/>
          <a:stretch/>
        </p:blipFill>
        <p:spPr bwMode="auto">
          <a:xfrm>
            <a:off x="166254" y="1409700"/>
            <a:ext cx="11875325" cy="5448300"/>
          </a:xfrm>
          <a:prstGeom prst="rect">
            <a:avLst/>
          </a:prstGeom>
          <a:noFill/>
        </p:spPr>
      </p:pic>
    </p:spTree>
    <p:extLst>
      <p:ext uri="{BB962C8B-B14F-4D97-AF65-F5344CB8AC3E}">
        <p14:creationId xmlns:p14="http://schemas.microsoft.com/office/powerpoint/2010/main" val="206030153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36114-7639-2C47-9E26-94C45434FDF1}"/>
              </a:ext>
            </a:extLst>
          </p:cNvPr>
          <p:cNvSpPr>
            <a:spLocks noGrp="1"/>
          </p:cNvSpPr>
          <p:nvPr>
            <p:ph type="title"/>
          </p:nvPr>
        </p:nvSpPr>
        <p:spPr/>
        <p:txBody>
          <a:bodyPr/>
          <a:lstStyle/>
          <a:p>
            <a:r>
              <a:rPr lang="en-US" dirty="0"/>
              <a:t>Selection Criteria</a:t>
            </a:r>
          </a:p>
        </p:txBody>
      </p:sp>
      <p:sp>
        <p:nvSpPr>
          <p:cNvPr id="5" name="Text Placeholder 4">
            <a:extLst>
              <a:ext uri="{FF2B5EF4-FFF2-40B4-BE49-F238E27FC236}">
                <a16:creationId xmlns:a16="http://schemas.microsoft.com/office/drawing/2014/main" id="{D70B4EF1-9981-6F4A-877C-86F22F4F1B8B}"/>
              </a:ext>
            </a:extLst>
          </p:cNvPr>
          <p:cNvSpPr>
            <a:spLocks noGrp="1"/>
          </p:cNvSpPr>
          <p:nvPr>
            <p:ph type="body" sz="quarter" idx="14"/>
          </p:nvPr>
        </p:nvSpPr>
        <p:spPr>
          <a:xfrm>
            <a:off x="4943872" y="718472"/>
            <a:ext cx="2921100" cy="369332"/>
          </a:xfrm>
        </p:spPr>
        <p:txBody>
          <a:bodyPr/>
          <a:lstStyle/>
          <a:p>
            <a:r>
              <a:rPr lang="en-US" dirty="0"/>
              <a:t>Data IO Pattern</a:t>
            </a:r>
          </a:p>
        </p:txBody>
      </p:sp>
      <p:sp>
        <p:nvSpPr>
          <p:cNvPr id="6" name="Text Placeholder 5">
            <a:extLst>
              <a:ext uri="{FF2B5EF4-FFF2-40B4-BE49-F238E27FC236}">
                <a16:creationId xmlns:a16="http://schemas.microsoft.com/office/drawing/2014/main" id="{129246AE-BB69-494B-8D36-723CE87F350F}"/>
              </a:ext>
            </a:extLst>
          </p:cNvPr>
          <p:cNvSpPr>
            <a:spLocks noGrp="1"/>
          </p:cNvSpPr>
          <p:nvPr>
            <p:ph type="body" sz="quarter" idx="15"/>
          </p:nvPr>
        </p:nvSpPr>
        <p:spPr>
          <a:xfrm>
            <a:off x="4943871" y="1346405"/>
            <a:ext cx="5039466" cy="473976"/>
          </a:xfrm>
        </p:spPr>
        <p:txBody>
          <a:bodyPr/>
          <a:lstStyle/>
          <a:p>
            <a:r>
              <a:rPr lang="en-US" dirty="0"/>
              <a:t>Does the data come in scheduled batches or events?</a:t>
            </a:r>
          </a:p>
          <a:p>
            <a:r>
              <a:rPr lang="en-US" dirty="0"/>
              <a:t>Is the data write / append only, or transactional?</a:t>
            </a:r>
          </a:p>
        </p:txBody>
      </p:sp>
      <p:sp>
        <p:nvSpPr>
          <p:cNvPr id="9" name="Text Placeholder 8">
            <a:extLst>
              <a:ext uri="{FF2B5EF4-FFF2-40B4-BE49-F238E27FC236}">
                <a16:creationId xmlns:a16="http://schemas.microsoft.com/office/drawing/2014/main" id="{BD0C6322-A026-4148-B717-B2AA58A90166}"/>
              </a:ext>
            </a:extLst>
          </p:cNvPr>
          <p:cNvSpPr>
            <a:spLocks noGrp="1"/>
          </p:cNvSpPr>
          <p:nvPr>
            <p:ph type="body" sz="quarter" idx="18"/>
          </p:nvPr>
        </p:nvSpPr>
        <p:spPr>
          <a:xfrm>
            <a:off x="4943971" y="2528888"/>
            <a:ext cx="2921100" cy="369332"/>
          </a:xfrm>
        </p:spPr>
        <p:txBody>
          <a:bodyPr/>
          <a:lstStyle/>
          <a:p>
            <a:r>
              <a:rPr lang="en-US" dirty="0"/>
              <a:t>Security needs</a:t>
            </a:r>
          </a:p>
        </p:txBody>
      </p:sp>
      <p:sp>
        <p:nvSpPr>
          <p:cNvPr id="10" name="Text Placeholder 9">
            <a:extLst>
              <a:ext uri="{FF2B5EF4-FFF2-40B4-BE49-F238E27FC236}">
                <a16:creationId xmlns:a16="http://schemas.microsoft.com/office/drawing/2014/main" id="{D3E0D82D-791D-9248-B0EB-28A8A348D84C}"/>
              </a:ext>
            </a:extLst>
          </p:cNvPr>
          <p:cNvSpPr>
            <a:spLocks noGrp="1"/>
          </p:cNvSpPr>
          <p:nvPr>
            <p:ph type="body" sz="quarter" idx="19"/>
          </p:nvPr>
        </p:nvSpPr>
        <p:spPr>
          <a:xfrm>
            <a:off x="4943970" y="3156821"/>
            <a:ext cx="2921101" cy="473976"/>
          </a:xfrm>
        </p:spPr>
        <p:txBody>
          <a:bodyPr/>
          <a:lstStyle/>
          <a:p>
            <a:r>
              <a:rPr lang="en-US" dirty="0"/>
              <a:t>Is role-based security required?</a:t>
            </a:r>
          </a:p>
          <a:p>
            <a:r>
              <a:rPr lang="en-US" dirty="0"/>
              <a:t>Is AAD Authentication required?</a:t>
            </a:r>
          </a:p>
        </p:txBody>
      </p:sp>
      <p:sp>
        <p:nvSpPr>
          <p:cNvPr id="13" name="Text Placeholder 12">
            <a:extLst>
              <a:ext uri="{FF2B5EF4-FFF2-40B4-BE49-F238E27FC236}">
                <a16:creationId xmlns:a16="http://schemas.microsoft.com/office/drawing/2014/main" id="{350DF6A7-ECBB-5444-8EBE-7C12D8746CE6}"/>
              </a:ext>
            </a:extLst>
          </p:cNvPr>
          <p:cNvSpPr>
            <a:spLocks noGrp="1"/>
          </p:cNvSpPr>
          <p:nvPr>
            <p:ph type="body" sz="quarter" idx="22"/>
          </p:nvPr>
        </p:nvSpPr>
        <p:spPr>
          <a:xfrm>
            <a:off x="4943971" y="4508500"/>
            <a:ext cx="3667766" cy="369332"/>
          </a:xfrm>
        </p:spPr>
        <p:txBody>
          <a:bodyPr/>
          <a:lstStyle/>
          <a:p>
            <a:r>
              <a:rPr lang="en-US" dirty="0"/>
              <a:t>Latency / Resiliency</a:t>
            </a:r>
          </a:p>
        </p:txBody>
      </p:sp>
      <p:sp>
        <p:nvSpPr>
          <p:cNvPr id="14" name="Text Placeholder 13">
            <a:extLst>
              <a:ext uri="{FF2B5EF4-FFF2-40B4-BE49-F238E27FC236}">
                <a16:creationId xmlns:a16="http://schemas.microsoft.com/office/drawing/2014/main" id="{0892CA4C-30DB-C541-AEC1-DD5E00A71854}"/>
              </a:ext>
            </a:extLst>
          </p:cNvPr>
          <p:cNvSpPr>
            <a:spLocks noGrp="1"/>
          </p:cNvSpPr>
          <p:nvPr>
            <p:ph type="body" sz="quarter" idx="23"/>
          </p:nvPr>
        </p:nvSpPr>
        <p:spPr>
          <a:xfrm>
            <a:off x="4943970" y="5136433"/>
            <a:ext cx="5919648" cy="732508"/>
          </a:xfrm>
        </p:spPr>
        <p:txBody>
          <a:bodyPr/>
          <a:lstStyle/>
          <a:p>
            <a:r>
              <a:rPr lang="en-US" dirty="0"/>
              <a:t>How much latency can be tolerated?</a:t>
            </a:r>
          </a:p>
          <a:p>
            <a:r>
              <a:rPr lang="en-US" dirty="0"/>
              <a:t>How are outages handled?</a:t>
            </a:r>
          </a:p>
          <a:p>
            <a:r>
              <a:rPr lang="en-US" dirty="0"/>
              <a:t>Is there a need for sophisticated backup/restore capabilities?</a:t>
            </a:r>
          </a:p>
        </p:txBody>
      </p:sp>
    </p:spTree>
    <p:extLst>
      <p:ext uri="{BB962C8B-B14F-4D97-AF65-F5344CB8AC3E}">
        <p14:creationId xmlns:p14="http://schemas.microsoft.com/office/powerpoint/2010/main" val="151491980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2F90B-C85B-BB4C-AFA1-2BAE8CA1FAE5}"/>
              </a:ext>
            </a:extLst>
          </p:cNvPr>
          <p:cNvSpPr>
            <a:spLocks noGrp="1"/>
          </p:cNvSpPr>
          <p:nvPr>
            <p:ph type="title"/>
          </p:nvPr>
        </p:nvSpPr>
        <p:spPr/>
        <p:txBody>
          <a:bodyPr/>
          <a:lstStyle/>
          <a:p>
            <a:r>
              <a:rPr lang="en-US" dirty="0"/>
              <a:t>Data Storage Decision Criteria</a:t>
            </a:r>
          </a:p>
        </p:txBody>
      </p:sp>
      <p:grpSp>
        <p:nvGrpSpPr>
          <p:cNvPr id="43" name="Group 42">
            <a:extLst>
              <a:ext uri="{FF2B5EF4-FFF2-40B4-BE49-F238E27FC236}">
                <a16:creationId xmlns:a16="http://schemas.microsoft.com/office/drawing/2014/main" id="{6AD15DBE-00D3-5B47-BA43-3A2F873E0273}"/>
              </a:ext>
            </a:extLst>
          </p:cNvPr>
          <p:cNvGrpSpPr/>
          <p:nvPr/>
        </p:nvGrpSpPr>
        <p:grpSpPr>
          <a:xfrm>
            <a:off x="108509" y="3327369"/>
            <a:ext cx="658800" cy="658800"/>
            <a:chOff x="584200" y="3560884"/>
            <a:chExt cx="659875" cy="659875"/>
          </a:xfrm>
        </p:grpSpPr>
        <p:sp>
          <p:nvSpPr>
            <p:cNvPr id="45" name="Oval 44">
              <a:extLst>
                <a:ext uri="{FF2B5EF4-FFF2-40B4-BE49-F238E27FC236}">
                  <a16:creationId xmlns:a16="http://schemas.microsoft.com/office/drawing/2014/main" id="{01541B86-E7B5-3F44-BB27-D08D3D1BD9B8}"/>
                </a:ext>
              </a:extLst>
            </p:cNvPr>
            <p:cNvSpPr/>
            <p:nvPr/>
          </p:nvSpPr>
          <p:spPr bwMode="auto">
            <a:xfrm>
              <a:off x="584200" y="3560884"/>
              <a:ext cx="659875" cy="659875"/>
            </a:xfrm>
            <a:prstGeom prst="ellipse">
              <a:avLst/>
            </a:prstGeom>
            <a:solidFill>
              <a:schemeClr val="accent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dirty="0">
                <a:solidFill>
                  <a:srgbClr val="FFFFFF"/>
                </a:solidFill>
                <a:latin typeface="+mj-lt"/>
                <a:ea typeface="Segoe UI" pitchFamily="34" charset="0"/>
                <a:cs typeface="Segoe UI" pitchFamily="34" charset="0"/>
              </a:endParaRPr>
            </a:p>
          </p:txBody>
        </p:sp>
        <p:sp>
          <p:nvSpPr>
            <p:cNvPr id="46" name="Oval 45">
              <a:extLst>
                <a:ext uri="{FF2B5EF4-FFF2-40B4-BE49-F238E27FC236}">
                  <a16:creationId xmlns:a16="http://schemas.microsoft.com/office/drawing/2014/main" id="{F27331DF-C664-5440-823F-C8D9CD58F013}"/>
                </a:ext>
              </a:extLst>
            </p:cNvPr>
            <p:cNvSpPr/>
            <p:nvPr/>
          </p:nvSpPr>
          <p:spPr bwMode="auto">
            <a:xfrm>
              <a:off x="624585" y="3601269"/>
              <a:ext cx="579104" cy="579104"/>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dirty="0">
                <a:solidFill>
                  <a:srgbClr val="FFFFFF"/>
                </a:solidFill>
                <a:latin typeface="+mj-lt"/>
                <a:ea typeface="Segoe UI" pitchFamily="34" charset="0"/>
                <a:cs typeface="Segoe UI" pitchFamily="34" charset="0"/>
              </a:endParaRPr>
            </a:p>
          </p:txBody>
        </p:sp>
      </p:grpSp>
      <p:grpSp>
        <p:nvGrpSpPr>
          <p:cNvPr id="48" name="Group 47">
            <a:extLst>
              <a:ext uri="{FF2B5EF4-FFF2-40B4-BE49-F238E27FC236}">
                <a16:creationId xmlns:a16="http://schemas.microsoft.com/office/drawing/2014/main" id="{10D59015-1A07-2644-8804-226C8225BC26}"/>
              </a:ext>
            </a:extLst>
          </p:cNvPr>
          <p:cNvGrpSpPr/>
          <p:nvPr/>
        </p:nvGrpSpPr>
        <p:grpSpPr>
          <a:xfrm>
            <a:off x="108509" y="4608646"/>
            <a:ext cx="658800" cy="658800"/>
            <a:chOff x="584200" y="3560884"/>
            <a:chExt cx="659875" cy="659875"/>
          </a:xfrm>
        </p:grpSpPr>
        <p:sp>
          <p:nvSpPr>
            <p:cNvPr id="50" name="Oval 49">
              <a:extLst>
                <a:ext uri="{FF2B5EF4-FFF2-40B4-BE49-F238E27FC236}">
                  <a16:creationId xmlns:a16="http://schemas.microsoft.com/office/drawing/2014/main" id="{176BBFD0-78FD-1948-B185-7A1649E6DC22}"/>
                </a:ext>
              </a:extLst>
            </p:cNvPr>
            <p:cNvSpPr/>
            <p:nvPr/>
          </p:nvSpPr>
          <p:spPr bwMode="auto">
            <a:xfrm>
              <a:off x="584200" y="3560884"/>
              <a:ext cx="659875" cy="659875"/>
            </a:xfrm>
            <a:prstGeom prst="ellipse">
              <a:avLst/>
            </a:prstGeom>
            <a:solidFill>
              <a:schemeClr val="accent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dirty="0">
                <a:solidFill>
                  <a:srgbClr val="FFFFFF"/>
                </a:solidFill>
                <a:latin typeface="+mj-lt"/>
                <a:ea typeface="Segoe UI" pitchFamily="34" charset="0"/>
                <a:cs typeface="Segoe UI" pitchFamily="34" charset="0"/>
              </a:endParaRPr>
            </a:p>
          </p:txBody>
        </p:sp>
        <p:sp>
          <p:nvSpPr>
            <p:cNvPr id="51" name="Oval 50">
              <a:extLst>
                <a:ext uri="{FF2B5EF4-FFF2-40B4-BE49-F238E27FC236}">
                  <a16:creationId xmlns:a16="http://schemas.microsoft.com/office/drawing/2014/main" id="{3FD7BC45-52E9-E84E-B007-DE81962B92EF}"/>
                </a:ext>
              </a:extLst>
            </p:cNvPr>
            <p:cNvSpPr/>
            <p:nvPr/>
          </p:nvSpPr>
          <p:spPr bwMode="auto">
            <a:xfrm>
              <a:off x="624585" y="3601269"/>
              <a:ext cx="579104" cy="579104"/>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dirty="0">
                <a:solidFill>
                  <a:srgbClr val="FFFFFF"/>
                </a:solidFill>
                <a:latin typeface="+mj-lt"/>
                <a:ea typeface="Segoe UI" pitchFamily="34" charset="0"/>
                <a:cs typeface="Segoe UI" pitchFamily="34" charset="0"/>
              </a:endParaRPr>
            </a:p>
          </p:txBody>
        </p:sp>
      </p:grpSp>
      <p:grpSp>
        <p:nvGrpSpPr>
          <p:cNvPr id="59" name="Group 58" descr="Icon location">
            <a:extLst>
              <a:ext uri="{FF2B5EF4-FFF2-40B4-BE49-F238E27FC236}">
                <a16:creationId xmlns:a16="http://schemas.microsoft.com/office/drawing/2014/main" id="{80E0C68D-C8C0-4640-A581-FF69BA50F10C}"/>
              </a:ext>
            </a:extLst>
          </p:cNvPr>
          <p:cNvGrpSpPr/>
          <p:nvPr/>
        </p:nvGrpSpPr>
        <p:grpSpPr>
          <a:xfrm>
            <a:off x="148828" y="5786413"/>
            <a:ext cx="658800" cy="658800"/>
            <a:chOff x="584200" y="3560884"/>
            <a:chExt cx="659875" cy="659875"/>
          </a:xfrm>
        </p:grpSpPr>
        <p:sp>
          <p:nvSpPr>
            <p:cNvPr id="61" name="Oval 60">
              <a:extLst>
                <a:ext uri="{FF2B5EF4-FFF2-40B4-BE49-F238E27FC236}">
                  <a16:creationId xmlns:a16="http://schemas.microsoft.com/office/drawing/2014/main" id="{28E9E733-FCFE-D941-9900-36680F66CF91}"/>
                </a:ext>
              </a:extLst>
            </p:cNvPr>
            <p:cNvSpPr/>
            <p:nvPr/>
          </p:nvSpPr>
          <p:spPr bwMode="auto">
            <a:xfrm>
              <a:off x="584200" y="3560884"/>
              <a:ext cx="659875" cy="659875"/>
            </a:xfrm>
            <a:prstGeom prst="ellipse">
              <a:avLst/>
            </a:prstGeom>
            <a:solidFill>
              <a:schemeClr val="accent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dirty="0">
                <a:solidFill>
                  <a:srgbClr val="FFFFFF"/>
                </a:solidFill>
                <a:latin typeface="+mj-lt"/>
                <a:ea typeface="Segoe UI" pitchFamily="34" charset="0"/>
                <a:cs typeface="Segoe UI" pitchFamily="34" charset="0"/>
              </a:endParaRPr>
            </a:p>
          </p:txBody>
        </p:sp>
        <p:sp>
          <p:nvSpPr>
            <p:cNvPr id="62" name="Oval 61">
              <a:extLst>
                <a:ext uri="{FF2B5EF4-FFF2-40B4-BE49-F238E27FC236}">
                  <a16:creationId xmlns:a16="http://schemas.microsoft.com/office/drawing/2014/main" id="{D28E4E3D-49C8-9F45-8B25-ECED2E4C175B}"/>
                </a:ext>
              </a:extLst>
            </p:cNvPr>
            <p:cNvSpPr/>
            <p:nvPr/>
          </p:nvSpPr>
          <p:spPr bwMode="auto">
            <a:xfrm>
              <a:off x="624585" y="3601269"/>
              <a:ext cx="579104" cy="579104"/>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dirty="0">
                <a:solidFill>
                  <a:srgbClr val="FFFFFF"/>
                </a:solidFill>
                <a:latin typeface="+mj-lt"/>
                <a:ea typeface="Segoe UI" pitchFamily="34" charset="0"/>
                <a:cs typeface="Segoe UI" pitchFamily="34" charset="0"/>
              </a:endParaRPr>
            </a:p>
          </p:txBody>
        </p:sp>
      </p:grpSp>
      <p:sp>
        <p:nvSpPr>
          <p:cNvPr id="84" name="Text Placeholder 2">
            <a:extLst>
              <a:ext uri="{FF2B5EF4-FFF2-40B4-BE49-F238E27FC236}">
                <a16:creationId xmlns:a16="http://schemas.microsoft.com/office/drawing/2014/main" id="{03B53A63-CDBE-4E8C-A9E0-FD1382295773}"/>
              </a:ext>
            </a:extLst>
          </p:cNvPr>
          <p:cNvSpPr txBox="1">
            <a:spLocks/>
          </p:cNvSpPr>
          <p:nvPr/>
        </p:nvSpPr>
        <p:spPr>
          <a:xfrm>
            <a:off x="753712" y="3336387"/>
            <a:ext cx="1654885" cy="61555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t>Database Storage</a:t>
            </a:r>
          </a:p>
        </p:txBody>
      </p:sp>
      <p:sp>
        <p:nvSpPr>
          <p:cNvPr id="86" name="Text Placeholder 2">
            <a:extLst>
              <a:ext uri="{FF2B5EF4-FFF2-40B4-BE49-F238E27FC236}">
                <a16:creationId xmlns:a16="http://schemas.microsoft.com/office/drawing/2014/main" id="{FE33C653-049C-4928-9AD6-439F19F641C8}"/>
              </a:ext>
            </a:extLst>
          </p:cNvPr>
          <p:cNvSpPr txBox="1">
            <a:spLocks/>
          </p:cNvSpPr>
          <p:nvPr/>
        </p:nvSpPr>
        <p:spPr>
          <a:xfrm>
            <a:off x="787252" y="4617664"/>
            <a:ext cx="1654885" cy="61555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t>Event Storage</a:t>
            </a:r>
          </a:p>
        </p:txBody>
      </p:sp>
      <p:sp>
        <p:nvSpPr>
          <p:cNvPr id="88" name="Text Placeholder 2">
            <a:extLst>
              <a:ext uri="{FF2B5EF4-FFF2-40B4-BE49-F238E27FC236}">
                <a16:creationId xmlns:a16="http://schemas.microsoft.com/office/drawing/2014/main" id="{32602323-2C3D-44FF-8677-2749DC2B4EC8}"/>
              </a:ext>
            </a:extLst>
          </p:cNvPr>
          <p:cNvSpPr txBox="1">
            <a:spLocks/>
          </p:cNvSpPr>
          <p:nvPr/>
        </p:nvSpPr>
        <p:spPr>
          <a:xfrm>
            <a:off x="766638" y="5795431"/>
            <a:ext cx="1654885" cy="61555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t>NoSQL Storage</a:t>
            </a:r>
          </a:p>
        </p:txBody>
      </p:sp>
      <p:grpSp>
        <p:nvGrpSpPr>
          <p:cNvPr id="58" name="Group 57">
            <a:extLst>
              <a:ext uri="{FF2B5EF4-FFF2-40B4-BE49-F238E27FC236}">
                <a16:creationId xmlns:a16="http://schemas.microsoft.com/office/drawing/2014/main" id="{C6E61B68-34D7-4C51-B655-00AF219C1DED}"/>
              </a:ext>
            </a:extLst>
          </p:cNvPr>
          <p:cNvGrpSpPr/>
          <p:nvPr/>
        </p:nvGrpSpPr>
        <p:grpSpPr>
          <a:xfrm>
            <a:off x="111853" y="1941452"/>
            <a:ext cx="658800" cy="658800"/>
            <a:chOff x="588263" y="1653426"/>
            <a:chExt cx="658800" cy="658800"/>
          </a:xfrm>
        </p:grpSpPr>
        <p:grpSp>
          <p:nvGrpSpPr>
            <p:cNvPr id="38" name="Group 37">
              <a:extLst>
                <a:ext uri="{FF2B5EF4-FFF2-40B4-BE49-F238E27FC236}">
                  <a16:creationId xmlns:a16="http://schemas.microsoft.com/office/drawing/2014/main" id="{3D9AAD17-1F1C-7547-99C1-43B3B21F5B36}"/>
                </a:ext>
              </a:extLst>
            </p:cNvPr>
            <p:cNvGrpSpPr/>
            <p:nvPr/>
          </p:nvGrpSpPr>
          <p:grpSpPr>
            <a:xfrm>
              <a:off x="588263" y="1653426"/>
              <a:ext cx="658800" cy="658800"/>
              <a:chOff x="584200" y="3560884"/>
              <a:chExt cx="659875" cy="659875"/>
            </a:xfrm>
          </p:grpSpPr>
          <p:sp>
            <p:nvSpPr>
              <p:cNvPr id="40" name="Oval 39">
                <a:extLst>
                  <a:ext uri="{FF2B5EF4-FFF2-40B4-BE49-F238E27FC236}">
                    <a16:creationId xmlns:a16="http://schemas.microsoft.com/office/drawing/2014/main" id="{6A4BC42F-7CC8-F04C-A0A3-31ECFF2217E9}"/>
                  </a:ext>
                </a:extLst>
              </p:cNvPr>
              <p:cNvSpPr/>
              <p:nvPr/>
            </p:nvSpPr>
            <p:spPr bwMode="auto">
              <a:xfrm>
                <a:off x="584200" y="3560884"/>
                <a:ext cx="659875" cy="659875"/>
              </a:xfrm>
              <a:prstGeom prst="ellipse">
                <a:avLst/>
              </a:prstGeom>
              <a:solidFill>
                <a:schemeClr val="accent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dirty="0">
                  <a:solidFill>
                    <a:srgbClr val="FFFFFF"/>
                  </a:solidFill>
                  <a:latin typeface="+mj-lt"/>
                  <a:ea typeface="Segoe UI" pitchFamily="34" charset="0"/>
                  <a:cs typeface="Segoe UI" pitchFamily="34" charset="0"/>
                </a:endParaRPr>
              </a:p>
            </p:txBody>
          </p:sp>
          <p:sp>
            <p:nvSpPr>
              <p:cNvPr id="41" name="Oval 40">
                <a:extLst>
                  <a:ext uri="{FF2B5EF4-FFF2-40B4-BE49-F238E27FC236}">
                    <a16:creationId xmlns:a16="http://schemas.microsoft.com/office/drawing/2014/main" id="{C9F74016-CE2C-664F-86AF-F4071FCF510E}"/>
                  </a:ext>
                </a:extLst>
              </p:cNvPr>
              <p:cNvSpPr/>
              <p:nvPr/>
            </p:nvSpPr>
            <p:spPr bwMode="auto">
              <a:xfrm>
                <a:off x="624585" y="3601268"/>
                <a:ext cx="579104" cy="579104"/>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dirty="0">
                  <a:solidFill>
                    <a:srgbClr val="FFFFFF"/>
                  </a:solidFill>
                  <a:latin typeface="+mj-lt"/>
                  <a:ea typeface="Segoe UI" pitchFamily="34" charset="0"/>
                  <a:cs typeface="Segoe UI" pitchFamily="34" charset="0"/>
                </a:endParaRPr>
              </a:p>
            </p:txBody>
          </p:sp>
        </p:grpSp>
        <p:pic>
          <p:nvPicPr>
            <p:cNvPr id="6" name="Graphic 5">
              <a:extLst>
                <a:ext uri="{FF2B5EF4-FFF2-40B4-BE49-F238E27FC236}">
                  <a16:creationId xmlns:a16="http://schemas.microsoft.com/office/drawing/2014/main" id="{EE4892D4-C966-4FD7-8492-AD623D27E2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5740" y="1770430"/>
              <a:ext cx="399563" cy="399563"/>
            </a:xfrm>
            <a:prstGeom prst="rect">
              <a:avLst/>
            </a:prstGeom>
          </p:spPr>
        </p:pic>
      </p:grpSp>
      <p:sp>
        <p:nvSpPr>
          <p:cNvPr id="78" name="Text Placeholder 2">
            <a:extLst>
              <a:ext uri="{FF2B5EF4-FFF2-40B4-BE49-F238E27FC236}">
                <a16:creationId xmlns:a16="http://schemas.microsoft.com/office/drawing/2014/main" id="{23C0A06E-E2AB-4C71-B5AF-5457EEA13C83}"/>
              </a:ext>
            </a:extLst>
          </p:cNvPr>
          <p:cNvSpPr txBox="1">
            <a:spLocks/>
          </p:cNvSpPr>
          <p:nvPr/>
        </p:nvSpPr>
        <p:spPr>
          <a:xfrm>
            <a:off x="719825" y="1950470"/>
            <a:ext cx="1654885" cy="61555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t>File Storage</a:t>
            </a:r>
          </a:p>
        </p:txBody>
      </p:sp>
      <p:pic>
        <p:nvPicPr>
          <p:cNvPr id="4" name="Graphic 3">
            <a:extLst>
              <a:ext uri="{FF2B5EF4-FFF2-40B4-BE49-F238E27FC236}">
                <a16:creationId xmlns:a16="http://schemas.microsoft.com/office/drawing/2014/main" id="{91924BFA-219A-4A6B-924D-493B1000F8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7557" y="3403957"/>
            <a:ext cx="457417" cy="457417"/>
          </a:xfrm>
          <a:prstGeom prst="rect">
            <a:avLst/>
          </a:prstGeom>
        </p:spPr>
      </p:pic>
      <p:pic>
        <p:nvPicPr>
          <p:cNvPr id="7" name="Graphic 6">
            <a:extLst>
              <a:ext uri="{FF2B5EF4-FFF2-40B4-BE49-F238E27FC236}">
                <a16:creationId xmlns:a16="http://schemas.microsoft.com/office/drawing/2014/main" id="{8F88C024-F4E8-4534-8268-62F5D235D26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1171" y="4694288"/>
            <a:ext cx="448363" cy="448363"/>
          </a:xfrm>
          <a:prstGeom prst="rect">
            <a:avLst/>
          </a:prstGeom>
        </p:spPr>
      </p:pic>
      <p:pic>
        <p:nvPicPr>
          <p:cNvPr id="11" name="Graphic 10">
            <a:extLst>
              <a:ext uri="{FF2B5EF4-FFF2-40B4-BE49-F238E27FC236}">
                <a16:creationId xmlns:a16="http://schemas.microsoft.com/office/drawing/2014/main" id="{6129159F-0996-4319-9411-287519B3F3A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49827" y="5903417"/>
            <a:ext cx="441994" cy="441994"/>
          </a:xfrm>
          <a:prstGeom prst="rect">
            <a:avLst/>
          </a:prstGeom>
        </p:spPr>
      </p:pic>
      <p:sp>
        <p:nvSpPr>
          <p:cNvPr id="3" name="Text Placeholder 2">
            <a:extLst>
              <a:ext uri="{FF2B5EF4-FFF2-40B4-BE49-F238E27FC236}">
                <a16:creationId xmlns:a16="http://schemas.microsoft.com/office/drawing/2014/main" id="{A051E2F2-9FC3-47A5-AF45-65EB7D837E37}"/>
              </a:ext>
            </a:extLst>
          </p:cNvPr>
          <p:cNvSpPr txBox="1">
            <a:spLocks/>
          </p:cNvSpPr>
          <p:nvPr/>
        </p:nvSpPr>
        <p:spPr>
          <a:xfrm>
            <a:off x="3567658" y="1433723"/>
            <a:ext cx="1654885" cy="61555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t>Batch Oriented</a:t>
            </a:r>
          </a:p>
        </p:txBody>
      </p:sp>
      <p:sp>
        <p:nvSpPr>
          <p:cNvPr id="5" name="Text Placeholder 2">
            <a:extLst>
              <a:ext uri="{FF2B5EF4-FFF2-40B4-BE49-F238E27FC236}">
                <a16:creationId xmlns:a16="http://schemas.microsoft.com/office/drawing/2014/main" id="{9AEC1152-AE7A-458D-AC90-27C7C6CE5A5D}"/>
              </a:ext>
            </a:extLst>
          </p:cNvPr>
          <p:cNvSpPr txBox="1">
            <a:spLocks/>
          </p:cNvSpPr>
          <p:nvPr/>
        </p:nvSpPr>
        <p:spPr>
          <a:xfrm>
            <a:off x="9162983" y="1433721"/>
            <a:ext cx="2198140" cy="61555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t>Rich Transactions</a:t>
            </a:r>
          </a:p>
        </p:txBody>
      </p:sp>
      <p:sp>
        <p:nvSpPr>
          <p:cNvPr id="8" name="Text Placeholder 2">
            <a:extLst>
              <a:ext uri="{FF2B5EF4-FFF2-40B4-BE49-F238E27FC236}">
                <a16:creationId xmlns:a16="http://schemas.microsoft.com/office/drawing/2014/main" id="{8CA30B8E-081F-4A28-A470-88BD1C44653A}"/>
              </a:ext>
            </a:extLst>
          </p:cNvPr>
          <p:cNvSpPr txBox="1">
            <a:spLocks/>
          </p:cNvSpPr>
          <p:nvPr/>
        </p:nvSpPr>
        <p:spPr>
          <a:xfrm>
            <a:off x="6500275" y="1433722"/>
            <a:ext cx="1927218" cy="61555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t>Message Oriented</a:t>
            </a:r>
          </a:p>
        </p:txBody>
      </p:sp>
      <p:pic>
        <p:nvPicPr>
          <p:cNvPr id="10" name="Graphic 9" descr="Checkmark with solid fill">
            <a:extLst>
              <a:ext uri="{FF2B5EF4-FFF2-40B4-BE49-F238E27FC236}">
                <a16:creationId xmlns:a16="http://schemas.microsoft.com/office/drawing/2014/main" id="{04AD5DC5-AB12-406D-B190-C131AFFEBFB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783850" y="2058456"/>
            <a:ext cx="914400" cy="914400"/>
          </a:xfrm>
          <a:prstGeom prst="rect">
            <a:avLst/>
          </a:prstGeom>
        </p:spPr>
      </p:pic>
      <p:pic>
        <p:nvPicPr>
          <p:cNvPr id="12" name="Graphic 11" descr="Checkmark with solid fill">
            <a:extLst>
              <a:ext uri="{FF2B5EF4-FFF2-40B4-BE49-F238E27FC236}">
                <a16:creationId xmlns:a16="http://schemas.microsoft.com/office/drawing/2014/main" id="{3E2E4B2C-2416-4C60-9D3D-5A936F02D74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854363" y="3327369"/>
            <a:ext cx="914400" cy="914400"/>
          </a:xfrm>
          <a:prstGeom prst="rect">
            <a:avLst/>
          </a:prstGeom>
        </p:spPr>
      </p:pic>
      <p:pic>
        <p:nvPicPr>
          <p:cNvPr id="13" name="Graphic 12" descr="Checkmark with solid fill">
            <a:extLst>
              <a:ext uri="{FF2B5EF4-FFF2-40B4-BE49-F238E27FC236}">
                <a16:creationId xmlns:a16="http://schemas.microsoft.com/office/drawing/2014/main" id="{652762F4-F29E-458A-A6AD-751E940797E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804853" y="3199568"/>
            <a:ext cx="914400" cy="914400"/>
          </a:xfrm>
          <a:prstGeom prst="rect">
            <a:avLst/>
          </a:prstGeom>
        </p:spPr>
      </p:pic>
      <p:pic>
        <p:nvPicPr>
          <p:cNvPr id="14" name="Graphic 13" descr="Checkmark with solid fill">
            <a:extLst>
              <a:ext uri="{FF2B5EF4-FFF2-40B4-BE49-F238E27FC236}">
                <a16:creationId xmlns:a16="http://schemas.microsoft.com/office/drawing/2014/main" id="{A2630A9B-EDA4-4916-BC48-15A249F2D58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836399" y="4353046"/>
            <a:ext cx="914400" cy="914400"/>
          </a:xfrm>
          <a:prstGeom prst="rect">
            <a:avLst/>
          </a:prstGeom>
        </p:spPr>
      </p:pic>
      <p:pic>
        <p:nvPicPr>
          <p:cNvPr id="15" name="Graphic 14" descr="Checkmark with solid fill">
            <a:extLst>
              <a:ext uri="{FF2B5EF4-FFF2-40B4-BE49-F238E27FC236}">
                <a16:creationId xmlns:a16="http://schemas.microsoft.com/office/drawing/2014/main" id="{D07055F0-BC65-4FC9-BA34-91CB2FA5D32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836399" y="5496584"/>
            <a:ext cx="914400" cy="914400"/>
          </a:xfrm>
          <a:prstGeom prst="rect">
            <a:avLst/>
          </a:prstGeom>
        </p:spPr>
      </p:pic>
      <p:pic>
        <p:nvPicPr>
          <p:cNvPr id="16" name="Graphic 15" descr="Checkmark with solid fill">
            <a:extLst>
              <a:ext uri="{FF2B5EF4-FFF2-40B4-BE49-F238E27FC236}">
                <a16:creationId xmlns:a16="http://schemas.microsoft.com/office/drawing/2014/main" id="{F74B5E41-5C8A-4242-8739-91C298BF3C5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804853" y="5530813"/>
            <a:ext cx="914400" cy="914400"/>
          </a:xfrm>
          <a:prstGeom prst="rect">
            <a:avLst/>
          </a:prstGeom>
        </p:spPr>
      </p:pic>
    </p:spTree>
    <p:extLst>
      <p:ext uri="{BB962C8B-B14F-4D97-AF65-F5344CB8AC3E}">
        <p14:creationId xmlns:p14="http://schemas.microsoft.com/office/powerpoint/2010/main" val="15779466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Male and female employees having a discussion in a company common area.">
            <a:extLst>
              <a:ext uri="{FF2B5EF4-FFF2-40B4-BE49-F238E27FC236}">
                <a16:creationId xmlns:a16="http://schemas.microsoft.com/office/drawing/2014/main" id="{370446CD-7A44-8D47-A60F-38F3B4C75DC8}"/>
              </a:ext>
            </a:extLst>
          </p:cNvPr>
          <p:cNvPicPr>
            <a:picLocks noGrp="1" noChangeAspect="1"/>
          </p:cNvPicPr>
          <p:nvPr>
            <p:ph type="pic" sz="quarter" idx="19"/>
          </p:nvPr>
        </p:nvPicPr>
        <p:blipFill rotWithShape="1">
          <a:blip r:embed="rId3"/>
          <a:srcRect l="39328" r="18336"/>
          <a:stretch/>
        </p:blipFill>
        <p:spPr>
          <a:xfrm>
            <a:off x="7835900" y="0"/>
            <a:ext cx="4356100" cy="6858000"/>
          </a:xfrm>
        </p:spPr>
      </p:pic>
      <p:sp>
        <p:nvSpPr>
          <p:cNvPr id="5" name="Title 4">
            <a:extLst>
              <a:ext uri="{FF2B5EF4-FFF2-40B4-BE49-F238E27FC236}">
                <a16:creationId xmlns:a16="http://schemas.microsoft.com/office/drawing/2014/main" id="{2ABC4800-8A1D-714F-83C1-446750CC8F54}"/>
              </a:ext>
            </a:extLst>
          </p:cNvPr>
          <p:cNvSpPr>
            <a:spLocks noGrp="1"/>
          </p:cNvSpPr>
          <p:nvPr>
            <p:ph type="title"/>
          </p:nvPr>
        </p:nvSpPr>
        <p:spPr>
          <a:xfrm>
            <a:off x="786566" y="715324"/>
            <a:ext cx="6372225" cy="1107996"/>
          </a:xfrm>
        </p:spPr>
        <p:txBody>
          <a:bodyPr/>
          <a:lstStyle/>
          <a:p>
            <a:r>
              <a:rPr lang="en-US" dirty="0"/>
              <a:t>Demo:</a:t>
            </a:r>
            <a:br>
              <a:rPr lang="en-US" dirty="0"/>
            </a:br>
            <a:r>
              <a:rPr lang="en-US" dirty="0"/>
              <a:t>Acquiring data in Azure</a:t>
            </a:r>
          </a:p>
        </p:txBody>
      </p:sp>
    </p:spTree>
    <p:extLst>
      <p:ext uri="{BB962C8B-B14F-4D97-AF65-F5344CB8AC3E}">
        <p14:creationId xmlns:p14="http://schemas.microsoft.com/office/powerpoint/2010/main" val="299765187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5FC18-B471-2244-A0BD-3D0FF2D40506}"/>
              </a:ext>
            </a:extLst>
          </p:cNvPr>
          <p:cNvSpPr>
            <a:spLocks noGrp="1"/>
          </p:cNvSpPr>
          <p:nvPr>
            <p:ph type="title"/>
          </p:nvPr>
        </p:nvSpPr>
        <p:spPr/>
        <p:txBody>
          <a:bodyPr/>
          <a:lstStyle/>
          <a:p>
            <a:r>
              <a:rPr lang="en-US"/>
              <a:t>Demo:  Architecture</a:t>
            </a:r>
          </a:p>
        </p:txBody>
      </p:sp>
      <p:pic>
        <p:nvPicPr>
          <p:cNvPr id="4" name="Picture 3">
            <a:extLst>
              <a:ext uri="{FF2B5EF4-FFF2-40B4-BE49-F238E27FC236}">
                <a16:creationId xmlns:a16="http://schemas.microsoft.com/office/drawing/2014/main" id="{CD81174E-F911-43AA-B696-A150E880E68B}"/>
              </a:ext>
            </a:extLst>
          </p:cNvPr>
          <p:cNvPicPr>
            <a:picLocks noChangeAspect="1"/>
          </p:cNvPicPr>
          <p:nvPr/>
        </p:nvPicPr>
        <p:blipFill>
          <a:blip r:embed="rId3"/>
          <a:stretch>
            <a:fillRect/>
          </a:stretch>
        </p:blipFill>
        <p:spPr>
          <a:xfrm>
            <a:off x="1778617" y="1695904"/>
            <a:ext cx="8208531" cy="4904908"/>
          </a:xfrm>
          <a:prstGeom prst="rect">
            <a:avLst/>
          </a:prstGeom>
        </p:spPr>
      </p:pic>
    </p:spTree>
    <p:extLst>
      <p:ext uri="{BB962C8B-B14F-4D97-AF65-F5344CB8AC3E}">
        <p14:creationId xmlns:p14="http://schemas.microsoft.com/office/powerpoint/2010/main" val="308241859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6172D-0981-6D4F-9F96-321880EB682D}"/>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1904956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73492-D151-5548-BF9A-9A1584C2D477}"/>
              </a:ext>
            </a:extLst>
          </p:cNvPr>
          <p:cNvSpPr>
            <a:spLocks noGrp="1"/>
          </p:cNvSpPr>
          <p:nvPr>
            <p:ph type="title"/>
          </p:nvPr>
        </p:nvSpPr>
        <p:spPr/>
        <p:txBody>
          <a:bodyPr/>
          <a:lstStyle/>
          <a:p>
            <a:r>
              <a:rPr lang="en-US" dirty="0"/>
              <a:t>Agenda</a:t>
            </a:r>
          </a:p>
        </p:txBody>
      </p:sp>
      <p:sp>
        <p:nvSpPr>
          <p:cNvPr id="3" name="Text Placeholder 2">
            <a:extLst>
              <a:ext uri="{FF2B5EF4-FFF2-40B4-BE49-F238E27FC236}">
                <a16:creationId xmlns:a16="http://schemas.microsoft.com/office/drawing/2014/main" id="{5D7880FC-163A-6D46-B79B-C3E6C519777F}"/>
              </a:ext>
            </a:extLst>
          </p:cNvPr>
          <p:cNvSpPr>
            <a:spLocks noGrp="1"/>
          </p:cNvSpPr>
          <p:nvPr>
            <p:ph type="body" sz="quarter" idx="11"/>
          </p:nvPr>
        </p:nvSpPr>
        <p:spPr/>
        <p:txBody>
          <a:bodyPr/>
          <a:lstStyle/>
          <a:p>
            <a:r>
              <a:rPr lang="en-US" dirty="0"/>
              <a:t>The Team</a:t>
            </a:r>
          </a:p>
          <a:p>
            <a:r>
              <a:rPr lang="en-US" dirty="0"/>
              <a:t>Schedule</a:t>
            </a:r>
          </a:p>
          <a:p>
            <a:r>
              <a:rPr lang="en-US" dirty="0"/>
              <a:t>Acquiring analytical data</a:t>
            </a:r>
          </a:p>
          <a:p>
            <a:r>
              <a:rPr lang="en-US" dirty="0"/>
              <a:t>Decision Criteria</a:t>
            </a:r>
          </a:p>
          <a:p>
            <a:r>
              <a:rPr lang="en-US" dirty="0"/>
              <a:t>Demo</a:t>
            </a:r>
          </a:p>
          <a:p>
            <a:endParaRPr lang="en-US" dirty="0"/>
          </a:p>
        </p:txBody>
      </p:sp>
    </p:spTree>
    <p:extLst>
      <p:ext uri="{BB962C8B-B14F-4D97-AF65-F5344CB8AC3E}">
        <p14:creationId xmlns:p14="http://schemas.microsoft.com/office/powerpoint/2010/main" val="261190805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A4E474C-E39B-334F-AE27-3309D316DCD1}"/>
              </a:ext>
            </a:extLst>
          </p:cNvPr>
          <p:cNvSpPr>
            <a:spLocks noGrp="1"/>
          </p:cNvSpPr>
          <p:nvPr>
            <p:ph type="body" sz="quarter" idx="12"/>
          </p:nvPr>
        </p:nvSpPr>
        <p:spPr>
          <a:xfrm>
            <a:off x="640503" y="4385056"/>
            <a:ext cx="1950535" cy="369332"/>
          </a:xfrm>
        </p:spPr>
        <p:txBody>
          <a:bodyPr vert="horz" wrap="square" lIns="0" tIns="0" rIns="0" bIns="0" rtlCol="0" anchor="t">
            <a:spAutoFit/>
          </a:bodyPr>
          <a:lstStyle/>
          <a:p>
            <a:r>
              <a:rPr lang="en-US" sz="1200" dirty="0">
                <a:cs typeface="Segoe UI"/>
              </a:rPr>
              <a:t>Senior Cloud Solution Architect</a:t>
            </a:r>
          </a:p>
        </p:txBody>
      </p:sp>
      <p:sp>
        <p:nvSpPr>
          <p:cNvPr id="3" name="Text Placeholder 2">
            <a:extLst>
              <a:ext uri="{FF2B5EF4-FFF2-40B4-BE49-F238E27FC236}">
                <a16:creationId xmlns:a16="http://schemas.microsoft.com/office/drawing/2014/main" id="{97039C4B-0160-3149-8CBD-3EB8E19D8730}"/>
              </a:ext>
            </a:extLst>
          </p:cNvPr>
          <p:cNvSpPr>
            <a:spLocks noGrp="1"/>
          </p:cNvSpPr>
          <p:nvPr>
            <p:ph type="body" sz="quarter" idx="11"/>
          </p:nvPr>
        </p:nvSpPr>
        <p:spPr>
          <a:xfrm>
            <a:off x="640503" y="3992345"/>
            <a:ext cx="2160000" cy="276999"/>
          </a:xfrm>
        </p:spPr>
        <p:txBody>
          <a:bodyPr/>
          <a:lstStyle/>
          <a:p>
            <a:r>
              <a:rPr lang="en-US" dirty="0"/>
              <a:t>Alex Karasek</a:t>
            </a:r>
          </a:p>
        </p:txBody>
      </p:sp>
      <p:pic>
        <p:nvPicPr>
          <p:cNvPr id="22" name="Picture Placeholder 21">
            <a:extLst>
              <a:ext uri="{FF2B5EF4-FFF2-40B4-BE49-F238E27FC236}">
                <a16:creationId xmlns:a16="http://schemas.microsoft.com/office/drawing/2014/main" id="{461CE1ED-83C3-344B-B5D3-B9A625D9ACCA}"/>
              </a:ext>
            </a:extLst>
          </p:cNvPr>
          <p:cNvPicPr>
            <a:picLocks noGrp="1" noChangeAspect="1"/>
          </p:cNvPicPr>
          <p:nvPr>
            <p:ph type="pic" sz="quarter" idx="23"/>
          </p:nvPr>
        </p:nvPicPr>
        <p:blipFill>
          <a:blip r:embed="rId2"/>
          <a:srcRect/>
          <a:stretch/>
        </p:blipFill>
        <p:spPr>
          <a:xfrm>
            <a:off x="640503" y="1982130"/>
            <a:ext cx="1944597" cy="1792224"/>
          </a:xfrm>
          <a:prstGeom prst="ellipse">
            <a:avLst/>
          </a:prstGeom>
          <a:ln>
            <a:noFill/>
          </a:ln>
        </p:spPr>
      </p:pic>
      <p:sp>
        <p:nvSpPr>
          <p:cNvPr id="2" name="Title 1">
            <a:extLst>
              <a:ext uri="{FF2B5EF4-FFF2-40B4-BE49-F238E27FC236}">
                <a16:creationId xmlns:a16="http://schemas.microsoft.com/office/drawing/2014/main" id="{70283C3B-A465-3A49-9A34-8F1977B09EED}"/>
              </a:ext>
            </a:extLst>
          </p:cNvPr>
          <p:cNvSpPr>
            <a:spLocks noGrp="1"/>
          </p:cNvSpPr>
          <p:nvPr>
            <p:ph type="title"/>
          </p:nvPr>
        </p:nvSpPr>
        <p:spPr/>
        <p:txBody>
          <a:bodyPr/>
          <a:lstStyle/>
          <a:p>
            <a:r>
              <a:rPr lang="en-US" dirty="0"/>
              <a:t>Modern Analytics Academy Team</a:t>
            </a:r>
          </a:p>
        </p:txBody>
      </p:sp>
      <p:sp>
        <p:nvSpPr>
          <p:cNvPr id="45" name="Text Placeholder 3">
            <a:extLst>
              <a:ext uri="{FF2B5EF4-FFF2-40B4-BE49-F238E27FC236}">
                <a16:creationId xmlns:a16="http://schemas.microsoft.com/office/drawing/2014/main" id="{BC2BA13F-1195-44DE-88E2-A6BC713F3622}"/>
              </a:ext>
            </a:extLst>
          </p:cNvPr>
          <p:cNvSpPr txBox="1">
            <a:spLocks/>
          </p:cNvSpPr>
          <p:nvPr/>
        </p:nvSpPr>
        <p:spPr>
          <a:xfrm>
            <a:off x="7289189" y="4385056"/>
            <a:ext cx="1950535" cy="369332"/>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200" dirty="0"/>
              <a:t>Principal Cloud Solution Architect</a:t>
            </a:r>
          </a:p>
        </p:txBody>
      </p:sp>
      <p:sp>
        <p:nvSpPr>
          <p:cNvPr id="46" name="Text Placeholder 2">
            <a:extLst>
              <a:ext uri="{FF2B5EF4-FFF2-40B4-BE49-F238E27FC236}">
                <a16:creationId xmlns:a16="http://schemas.microsoft.com/office/drawing/2014/main" id="{BF99BDB9-E0DB-405B-9DC4-758CAE95F90B}"/>
              </a:ext>
            </a:extLst>
          </p:cNvPr>
          <p:cNvSpPr txBox="1">
            <a:spLocks/>
          </p:cNvSpPr>
          <p:nvPr/>
        </p:nvSpPr>
        <p:spPr>
          <a:xfrm>
            <a:off x="7289189" y="3992345"/>
            <a:ext cx="2160000" cy="276999"/>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Chris Mitchell</a:t>
            </a:r>
          </a:p>
        </p:txBody>
      </p:sp>
      <p:pic>
        <p:nvPicPr>
          <p:cNvPr id="47" name="Picture Placeholder 21">
            <a:extLst>
              <a:ext uri="{FF2B5EF4-FFF2-40B4-BE49-F238E27FC236}">
                <a16:creationId xmlns:a16="http://schemas.microsoft.com/office/drawing/2014/main" id="{636A0769-DC11-4369-AD4F-CD6F7A7B95A3}"/>
              </a:ext>
            </a:extLst>
          </p:cNvPr>
          <p:cNvPicPr>
            <a:picLocks noChangeAspect="1"/>
          </p:cNvPicPr>
          <p:nvPr/>
        </p:nvPicPr>
        <p:blipFill>
          <a:blip r:embed="rId3"/>
          <a:srcRect t="5040" b="5040"/>
          <a:stretch/>
        </p:blipFill>
        <p:spPr>
          <a:xfrm>
            <a:off x="7289189" y="1982130"/>
            <a:ext cx="1792224" cy="1792224"/>
          </a:xfrm>
          <a:prstGeom prst="ellipse">
            <a:avLst/>
          </a:prstGeom>
          <a:ln>
            <a:noFill/>
          </a:ln>
        </p:spPr>
      </p:pic>
      <p:sp>
        <p:nvSpPr>
          <p:cNvPr id="48" name="Text Placeholder 3">
            <a:extLst>
              <a:ext uri="{FF2B5EF4-FFF2-40B4-BE49-F238E27FC236}">
                <a16:creationId xmlns:a16="http://schemas.microsoft.com/office/drawing/2014/main" id="{6F0BA5DB-9D8C-4B05-AF90-B15A6009D9D6}"/>
              </a:ext>
            </a:extLst>
          </p:cNvPr>
          <p:cNvSpPr txBox="1">
            <a:spLocks/>
          </p:cNvSpPr>
          <p:nvPr/>
        </p:nvSpPr>
        <p:spPr>
          <a:xfrm>
            <a:off x="9543504" y="4385056"/>
            <a:ext cx="1950535" cy="369332"/>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200" dirty="0"/>
              <a:t>Principal Cloud Solution Architect</a:t>
            </a:r>
          </a:p>
        </p:txBody>
      </p:sp>
      <p:sp>
        <p:nvSpPr>
          <p:cNvPr id="49" name="Text Placeholder 2">
            <a:extLst>
              <a:ext uri="{FF2B5EF4-FFF2-40B4-BE49-F238E27FC236}">
                <a16:creationId xmlns:a16="http://schemas.microsoft.com/office/drawing/2014/main" id="{3A6CA05C-BB21-4433-85B1-5C585FAE47BF}"/>
              </a:ext>
            </a:extLst>
          </p:cNvPr>
          <p:cNvSpPr txBox="1">
            <a:spLocks/>
          </p:cNvSpPr>
          <p:nvPr/>
        </p:nvSpPr>
        <p:spPr>
          <a:xfrm>
            <a:off x="9543504" y="3992345"/>
            <a:ext cx="2160000" cy="276999"/>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Jason Virtue</a:t>
            </a:r>
          </a:p>
        </p:txBody>
      </p:sp>
      <p:pic>
        <p:nvPicPr>
          <p:cNvPr id="50" name="Picture Placeholder 21">
            <a:extLst>
              <a:ext uri="{FF2B5EF4-FFF2-40B4-BE49-F238E27FC236}">
                <a16:creationId xmlns:a16="http://schemas.microsoft.com/office/drawing/2014/main" id="{0605FAC9-86AE-447E-A341-03C3AC6FFA75}"/>
              </a:ext>
            </a:extLst>
          </p:cNvPr>
          <p:cNvPicPr>
            <a:picLocks noChangeAspect="1"/>
          </p:cNvPicPr>
          <p:nvPr/>
        </p:nvPicPr>
        <p:blipFill>
          <a:blip r:embed="rId4"/>
          <a:srcRect t="1067" b="1067"/>
          <a:stretch/>
        </p:blipFill>
        <p:spPr>
          <a:xfrm>
            <a:off x="9543504" y="1982130"/>
            <a:ext cx="1792224" cy="1792224"/>
          </a:xfrm>
          <a:prstGeom prst="ellipse">
            <a:avLst/>
          </a:prstGeom>
          <a:ln>
            <a:noFill/>
          </a:ln>
        </p:spPr>
      </p:pic>
      <p:sp>
        <p:nvSpPr>
          <p:cNvPr id="51" name="Text Placeholder 3">
            <a:extLst>
              <a:ext uri="{FF2B5EF4-FFF2-40B4-BE49-F238E27FC236}">
                <a16:creationId xmlns:a16="http://schemas.microsoft.com/office/drawing/2014/main" id="{2C8E261B-13FE-4DDB-8444-B22C1A9E64DA}"/>
              </a:ext>
            </a:extLst>
          </p:cNvPr>
          <p:cNvSpPr txBox="1">
            <a:spLocks/>
          </p:cNvSpPr>
          <p:nvPr/>
        </p:nvSpPr>
        <p:spPr>
          <a:xfrm>
            <a:off x="2936982" y="4385056"/>
            <a:ext cx="1950535" cy="369332"/>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200" dirty="0"/>
              <a:t>Senior Cloud Solution Architect</a:t>
            </a:r>
          </a:p>
        </p:txBody>
      </p:sp>
      <p:sp>
        <p:nvSpPr>
          <p:cNvPr id="52" name="Text Placeholder 2">
            <a:extLst>
              <a:ext uri="{FF2B5EF4-FFF2-40B4-BE49-F238E27FC236}">
                <a16:creationId xmlns:a16="http://schemas.microsoft.com/office/drawing/2014/main" id="{B2C12A78-C534-4149-B71A-9715435C907A}"/>
              </a:ext>
            </a:extLst>
          </p:cNvPr>
          <p:cNvSpPr txBox="1">
            <a:spLocks/>
          </p:cNvSpPr>
          <p:nvPr/>
        </p:nvSpPr>
        <p:spPr>
          <a:xfrm>
            <a:off x="2936982" y="3992345"/>
            <a:ext cx="2160000" cy="276999"/>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Annie Xu</a:t>
            </a:r>
          </a:p>
        </p:txBody>
      </p:sp>
      <p:pic>
        <p:nvPicPr>
          <p:cNvPr id="53" name="Picture Placeholder 21">
            <a:extLst>
              <a:ext uri="{FF2B5EF4-FFF2-40B4-BE49-F238E27FC236}">
                <a16:creationId xmlns:a16="http://schemas.microsoft.com/office/drawing/2014/main" id="{E735C9A4-221B-46DA-8C00-29083676059F}"/>
              </a:ext>
            </a:extLst>
          </p:cNvPr>
          <p:cNvPicPr>
            <a:picLocks noChangeAspect="1"/>
          </p:cNvPicPr>
          <p:nvPr/>
        </p:nvPicPr>
        <p:blipFill>
          <a:blip r:embed="rId5"/>
          <a:srcRect t="12161" b="12161"/>
          <a:stretch/>
        </p:blipFill>
        <p:spPr>
          <a:xfrm>
            <a:off x="2936982" y="1982130"/>
            <a:ext cx="1746010" cy="1792224"/>
          </a:xfrm>
          <a:prstGeom prst="ellipse">
            <a:avLst/>
          </a:prstGeom>
          <a:ln>
            <a:noFill/>
          </a:ln>
        </p:spPr>
      </p:pic>
      <p:sp>
        <p:nvSpPr>
          <p:cNvPr id="54" name="Text Placeholder 3">
            <a:extLst>
              <a:ext uri="{FF2B5EF4-FFF2-40B4-BE49-F238E27FC236}">
                <a16:creationId xmlns:a16="http://schemas.microsoft.com/office/drawing/2014/main" id="{277D8F4E-4781-4775-A97A-9E8658A0B9AF}"/>
              </a:ext>
            </a:extLst>
          </p:cNvPr>
          <p:cNvSpPr txBox="1">
            <a:spLocks/>
          </p:cNvSpPr>
          <p:nvPr/>
        </p:nvSpPr>
        <p:spPr>
          <a:xfrm>
            <a:off x="5034874" y="4385056"/>
            <a:ext cx="1950535" cy="369332"/>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200" dirty="0"/>
              <a:t>Senior Cloud Solution Architect</a:t>
            </a:r>
          </a:p>
        </p:txBody>
      </p:sp>
      <p:sp>
        <p:nvSpPr>
          <p:cNvPr id="55" name="Text Placeholder 2">
            <a:extLst>
              <a:ext uri="{FF2B5EF4-FFF2-40B4-BE49-F238E27FC236}">
                <a16:creationId xmlns:a16="http://schemas.microsoft.com/office/drawing/2014/main" id="{13F4D082-D342-4A66-AD25-BE3A1803E6BD}"/>
              </a:ext>
            </a:extLst>
          </p:cNvPr>
          <p:cNvSpPr txBox="1">
            <a:spLocks/>
          </p:cNvSpPr>
          <p:nvPr/>
        </p:nvSpPr>
        <p:spPr>
          <a:xfrm>
            <a:off x="5034874" y="3992345"/>
            <a:ext cx="2160000" cy="276999"/>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Brian Hitney</a:t>
            </a:r>
          </a:p>
        </p:txBody>
      </p:sp>
      <p:pic>
        <p:nvPicPr>
          <p:cNvPr id="56" name="Picture Placeholder 21">
            <a:extLst>
              <a:ext uri="{FF2B5EF4-FFF2-40B4-BE49-F238E27FC236}">
                <a16:creationId xmlns:a16="http://schemas.microsoft.com/office/drawing/2014/main" id="{3D57B626-66A7-46D9-BDFA-758ABA4F4B50}"/>
              </a:ext>
            </a:extLst>
          </p:cNvPr>
          <p:cNvPicPr>
            <a:picLocks noChangeAspect="1"/>
          </p:cNvPicPr>
          <p:nvPr/>
        </p:nvPicPr>
        <p:blipFill>
          <a:blip r:embed="rId6"/>
          <a:srcRect l="16700" r="16700"/>
          <a:stretch/>
        </p:blipFill>
        <p:spPr>
          <a:xfrm>
            <a:off x="5034874" y="1982130"/>
            <a:ext cx="1792224" cy="1792224"/>
          </a:xfrm>
          <a:prstGeom prst="ellipse">
            <a:avLst/>
          </a:prstGeom>
          <a:ln>
            <a:noFill/>
          </a:ln>
        </p:spPr>
      </p:pic>
      <p:sp>
        <p:nvSpPr>
          <p:cNvPr id="59" name="Text Placeholder 4">
            <a:extLst>
              <a:ext uri="{FF2B5EF4-FFF2-40B4-BE49-F238E27FC236}">
                <a16:creationId xmlns:a16="http://schemas.microsoft.com/office/drawing/2014/main" id="{C97A90F7-0BB6-45BD-A4C4-F8E5E2395CB5}"/>
              </a:ext>
            </a:extLst>
          </p:cNvPr>
          <p:cNvSpPr txBox="1">
            <a:spLocks/>
          </p:cNvSpPr>
          <p:nvPr/>
        </p:nvSpPr>
        <p:spPr>
          <a:xfrm>
            <a:off x="588263" y="6091303"/>
            <a:ext cx="9144000" cy="338554"/>
          </a:xfrm>
          <a:prstGeom prst="rect">
            <a:avLst/>
          </a:prstGeom>
          <a:noFill/>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https://aka.ms/maa</a:t>
            </a:r>
          </a:p>
        </p:txBody>
      </p:sp>
    </p:spTree>
    <p:extLst>
      <p:ext uri="{BB962C8B-B14F-4D97-AF65-F5344CB8AC3E}">
        <p14:creationId xmlns:p14="http://schemas.microsoft.com/office/powerpoint/2010/main" val="243927039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2F90B-C85B-BB4C-AFA1-2BAE8CA1FAE5}"/>
              </a:ext>
            </a:extLst>
          </p:cNvPr>
          <p:cNvSpPr>
            <a:spLocks noGrp="1"/>
          </p:cNvSpPr>
          <p:nvPr>
            <p:ph type="title"/>
          </p:nvPr>
        </p:nvSpPr>
        <p:spPr/>
        <p:txBody>
          <a:bodyPr/>
          <a:lstStyle/>
          <a:p>
            <a:r>
              <a:rPr lang="en-US" dirty="0"/>
              <a:t>Academy Sessions</a:t>
            </a:r>
          </a:p>
        </p:txBody>
      </p:sp>
      <p:grpSp>
        <p:nvGrpSpPr>
          <p:cNvPr id="54" name="Group 53">
            <a:extLst>
              <a:ext uri="{FF2B5EF4-FFF2-40B4-BE49-F238E27FC236}">
                <a16:creationId xmlns:a16="http://schemas.microsoft.com/office/drawing/2014/main" id="{1D1D6AA1-D9FB-4D17-9CA3-5F4F00395CDD}"/>
              </a:ext>
            </a:extLst>
          </p:cNvPr>
          <p:cNvGrpSpPr/>
          <p:nvPr/>
        </p:nvGrpSpPr>
        <p:grpSpPr>
          <a:xfrm>
            <a:off x="2459400" y="1941452"/>
            <a:ext cx="658800" cy="658800"/>
            <a:chOff x="3083725" y="1608704"/>
            <a:chExt cx="658800" cy="658800"/>
          </a:xfrm>
        </p:grpSpPr>
        <p:grpSp>
          <p:nvGrpSpPr>
            <p:cNvPr id="43" name="Group 42">
              <a:extLst>
                <a:ext uri="{FF2B5EF4-FFF2-40B4-BE49-F238E27FC236}">
                  <a16:creationId xmlns:a16="http://schemas.microsoft.com/office/drawing/2014/main" id="{6AD15DBE-00D3-5B47-BA43-3A2F873E0273}"/>
                </a:ext>
              </a:extLst>
            </p:cNvPr>
            <p:cNvGrpSpPr/>
            <p:nvPr/>
          </p:nvGrpSpPr>
          <p:grpSpPr>
            <a:xfrm>
              <a:off x="3083725" y="1608704"/>
              <a:ext cx="658800" cy="658800"/>
              <a:chOff x="584200" y="3560884"/>
              <a:chExt cx="659875" cy="659875"/>
            </a:xfrm>
          </p:grpSpPr>
          <p:sp>
            <p:nvSpPr>
              <p:cNvPr id="45" name="Oval 44">
                <a:extLst>
                  <a:ext uri="{FF2B5EF4-FFF2-40B4-BE49-F238E27FC236}">
                    <a16:creationId xmlns:a16="http://schemas.microsoft.com/office/drawing/2014/main" id="{01541B86-E7B5-3F44-BB27-D08D3D1BD9B8}"/>
                  </a:ext>
                </a:extLst>
              </p:cNvPr>
              <p:cNvSpPr/>
              <p:nvPr/>
            </p:nvSpPr>
            <p:spPr bwMode="auto">
              <a:xfrm>
                <a:off x="584200" y="3560884"/>
                <a:ext cx="659875" cy="659875"/>
              </a:xfrm>
              <a:prstGeom prst="ellipse">
                <a:avLst/>
              </a:prstGeom>
              <a:solidFill>
                <a:schemeClr val="accent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dirty="0">
                  <a:solidFill>
                    <a:srgbClr val="FFFFFF"/>
                  </a:solidFill>
                  <a:latin typeface="+mj-lt"/>
                  <a:ea typeface="Segoe UI" pitchFamily="34" charset="0"/>
                  <a:cs typeface="Segoe UI" pitchFamily="34" charset="0"/>
                </a:endParaRPr>
              </a:p>
            </p:txBody>
          </p:sp>
          <p:sp>
            <p:nvSpPr>
              <p:cNvPr id="46" name="Oval 45">
                <a:extLst>
                  <a:ext uri="{FF2B5EF4-FFF2-40B4-BE49-F238E27FC236}">
                    <a16:creationId xmlns:a16="http://schemas.microsoft.com/office/drawing/2014/main" id="{F27331DF-C664-5440-823F-C8D9CD58F013}"/>
                  </a:ext>
                </a:extLst>
              </p:cNvPr>
              <p:cNvSpPr/>
              <p:nvPr/>
            </p:nvSpPr>
            <p:spPr bwMode="auto">
              <a:xfrm>
                <a:off x="624585" y="3601269"/>
                <a:ext cx="579104" cy="579104"/>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dirty="0">
                  <a:solidFill>
                    <a:srgbClr val="FFFFFF"/>
                  </a:solidFill>
                  <a:latin typeface="+mj-lt"/>
                  <a:ea typeface="Segoe UI" pitchFamily="34" charset="0"/>
                  <a:cs typeface="Segoe UI" pitchFamily="34" charset="0"/>
                </a:endParaRPr>
              </a:p>
            </p:txBody>
          </p:sp>
        </p:grpSp>
        <p:pic>
          <p:nvPicPr>
            <p:cNvPr id="8" name="Graphic 7">
              <a:extLst>
                <a:ext uri="{FF2B5EF4-FFF2-40B4-BE49-F238E27FC236}">
                  <a16:creationId xmlns:a16="http://schemas.microsoft.com/office/drawing/2014/main" id="{3A9FD471-B9F4-4314-9528-745B1CDD409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06770" y="1734905"/>
              <a:ext cx="419091" cy="419091"/>
            </a:xfrm>
            <a:prstGeom prst="rect">
              <a:avLst/>
            </a:prstGeom>
          </p:spPr>
        </p:pic>
      </p:grpSp>
      <p:grpSp>
        <p:nvGrpSpPr>
          <p:cNvPr id="52" name="Group 51">
            <a:extLst>
              <a:ext uri="{FF2B5EF4-FFF2-40B4-BE49-F238E27FC236}">
                <a16:creationId xmlns:a16="http://schemas.microsoft.com/office/drawing/2014/main" id="{045BCA51-234C-4A1E-80D2-29671CA2E34A}"/>
              </a:ext>
            </a:extLst>
          </p:cNvPr>
          <p:cNvGrpSpPr/>
          <p:nvPr/>
        </p:nvGrpSpPr>
        <p:grpSpPr>
          <a:xfrm>
            <a:off x="4912238" y="1941452"/>
            <a:ext cx="658800" cy="658800"/>
            <a:chOff x="5616943" y="1608704"/>
            <a:chExt cx="658800" cy="658800"/>
          </a:xfrm>
        </p:grpSpPr>
        <p:grpSp>
          <p:nvGrpSpPr>
            <p:cNvPr id="48" name="Group 47">
              <a:extLst>
                <a:ext uri="{FF2B5EF4-FFF2-40B4-BE49-F238E27FC236}">
                  <a16:creationId xmlns:a16="http://schemas.microsoft.com/office/drawing/2014/main" id="{10D59015-1A07-2644-8804-226C8225BC26}"/>
                </a:ext>
              </a:extLst>
            </p:cNvPr>
            <p:cNvGrpSpPr/>
            <p:nvPr/>
          </p:nvGrpSpPr>
          <p:grpSpPr>
            <a:xfrm>
              <a:off x="5616943" y="1608704"/>
              <a:ext cx="658800" cy="658800"/>
              <a:chOff x="584200" y="3560884"/>
              <a:chExt cx="659875" cy="659875"/>
            </a:xfrm>
          </p:grpSpPr>
          <p:sp>
            <p:nvSpPr>
              <p:cNvPr id="50" name="Oval 49">
                <a:extLst>
                  <a:ext uri="{FF2B5EF4-FFF2-40B4-BE49-F238E27FC236}">
                    <a16:creationId xmlns:a16="http://schemas.microsoft.com/office/drawing/2014/main" id="{176BBFD0-78FD-1948-B185-7A1649E6DC22}"/>
                  </a:ext>
                </a:extLst>
              </p:cNvPr>
              <p:cNvSpPr/>
              <p:nvPr/>
            </p:nvSpPr>
            <p:spPr bwMode="auto">
              <a:xfrm>
                <a:off x="584200" y="3560884"/>
                <a:ext cx="659875" cy="659875"/>
              </a:xfrm>
              <a:prstGeom prst="ellipse">
                <a:avLst/>
              </a:prstGeom>
              <a:solidFill>
                <a:schemeClr val="accent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dirty="0">
                  <a:solidFill>
                    <a:srgbClr val="FFFFFF"/>
                  </a:solidFill>
                  <a:latin typeface="+mj-lt"/>
                  <a:ea typeface="Segoe UI" pitchFamily="34" charset="0"/>
                  <a:cs typeface="Segoe UI" pitchFamily="34" charset="0"/>
                </a:endParaRPr>
              </a:p>
            </p:txBody>
          </p:sp>
          <p:sp>
            <p:nvSpPr>
              <p:cNvPr id="51" name="Oval 50">
                <a:extLst>
                  <a:ext uri="{FF2B5EF4-FFF2-40B4-BE49-F238E27FC236}">
                    <a16:creationId xmlns:a16="http://schemas.microsoft.com/office/drawing/2014/main" id="{3FD7BC45-52E9-E84E-B007-DE81962B92EF}"/>
                  </a:ext>
                </a:extLst>
              </p:cNvPr>
              <p:cNvSpPr/>
              <p:nvPr/>
            </p:nvSpPr>
            <p:spPr bwMode="auto">
              <a:xfrm>
                <a:off x="624585" y="3601269"/>
                <a:ext cx="579104" cy="579104"/>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dirty="0">
                  <a:solidFill>
                    <a:srgbClr val="FFFFFF"/>
                  </a:solidFill>
                  <a:latin typeface="+mj-lt"/>
                  <a:ea typeface="Segoe UI" pitchFamily="34" charset="0"/>
                  <a:cs typeface="Segoe UI" pitchFamily="34" charset="0"/>
                </a:endParaRPr>
              </a:p>
            </p:txBody>
          </p:sp>
        </p:grpSp>
        <p:pic>
          <p:nvPicPr>
            <p:cNvPr id="12" name="Graphic 11">
              <a:extLst>
                <a:ext uri="{FF2B5EF4-FFF2-40B4-BE49-F238E27FC236}">
                  <a16:creationId xmlns:a16="http://schemas.microsoft.com/office/drawing/2014/main" id="{F6BE5185-9A13-47B6-918E-BD279319C8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86420" y="1750744"/>
              <a:ext cx="331067" cy="331067"/>
            </a:xfrm>
            <a:prstGeom prst="rect">
              <a:avLst/>
            </a:prstGeom>
          </p:spPr>
        </p:pic>
      </p:grpSp>
      <p:grpSp>
        <p:nvGrpSpPr>
          <p:cNvPr id="26" name="Group 25">
            <a:extLst>
              <a:ext uri="{FF2B5EF4-FFF2-40B4-BE49-F238E27FC236}">
                <a16:creationId xmlns:a16="http://schemas.microsoft.com/office/drawing/2014/main" id="{BDF2F622-15A9-4498-87D4-A5D8ACA8E9BE}"/>
              </a:ext>
            </a:extLst>
          </p:cNvPr>
          <p:cNvGrpSpPr/>
          <p:nvPr/>
        </p:nvGrpSpPr>
        <p:grpSpPr>
          <a:xfrm>
            <a:off x="7280364" y="1941452"/>
            <a:ext cx="658800" cy="658800"/>
            <a:chOff x="7491361" y="1735930"/>
            <a:chExt cx="658800" cy="658800"/>
          </a:xfrm>
        </p:grpSpPr>
        <p:grpSp>
          <p:nvGrpSpPr>
            <p:cNvPr id="59" name="Group 58" descr="Icon location">
              <a:extLst>
                <a:ext uri="{FF2B5EF4-FFF2-40B4-BE49-F238E27FC236}">
                  <a16:creationId xmlns:a16="http://schemas.microsoft.com/office/drawing/2014/main" id="{80E0C68D-C8C0-4640-A581-FF69BA50F10C}"/>
                </a:ext>
              </a:extLst>
            </p:cNvPr>
            <p:cNvGrpSpPr/>
            <p:nvPr/>
          </p:nvGrpSpPr>
          <p:grpSpPr>
            <a:xfrm>
              <a:off x="7491361" y="1735930"/>
              <a:ext cx="658800" cy="658800"/>
              <a:chOff x="584200" y="3560884"/>
              <a:chExt cx="659875" cy="659875"/>
            </a:xfrm>
          </p:grpSpPr>
          <p:sp>
            <p:nvSpPr>
              <p:cNvPr id="61" name="Oval 60">
                <a:extLst>
                  <a:ext uri="{FF2B5EF4-FFF2-40B4-BE49-F238E27FC236}">
                    <a16:creationId xmlns:a16="http://schemas.microsoft.com/office/drawing/2014/main" id="{28E9E733-FCFE-D941-9900-36680F66CF91}"/>
                  </a:ext>
                </a:extLst>
              </p:cNvPr>
              <p:cNvSpPr/>
              <p:nvPr/>
            </p:nvSpPr>
            <p:spPr bwMode="auto">
              <a:xfrm>
                <a:off x="584200" y="3560884"/>
                <a:ext cx="659875" cy="659875"/>
              </a:xfrm>
              <a:prstGeom prst="ellipse">
                <a:avLst/>
              </a:prstGeom>
              <a:solidFill>
                <a:schemeClr val="accent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dirty="0">
                  <a:solidFill>
                    <a:srgbClr val="FFFFFF"/>
                  </a:solidFill>
                  <a:latin typeface="+mj-lt"/>
                  <a:ea typeface="Segoe UI" pitchFamily="34" charset="0"/>
                  <a:cs typeface="Segoe UI" pitchFamily="34" charset="0"/>
                </a:endParaRPr>
              </a:p>
            </p:txBody>
          </p:sp>
          <p:sp>
            <p:nvSpPr>
              <p:cNvPr id="62" name="Oval 61">
                <a:extLst>
                  <a:ext uri="{FF2B5EF4-FFF2-40B4-BE49-F238E27FC236}">
                    <a16:creationId xmlns:a16="http://schemas.microsoft.com/office/drawing/2014/main" id="{D28E4E3D-49C8-9F45-8B25-ECED2E4C175B}"/>
                  </a:ext>
                </a:extLst>
              </p:cNvPr>
              <p:cNvSpPr/>
              <p:nvPr/>
            </p:nvSpPr>
            <p:spPr bwMode="auto">
              <a:xfrm>
                <a:off x="624585" y="3601269"/>
                <a:ext cx="579104" cy="579104"/>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dirty="0">
                  <a:solidFill>
                    <a:srgbClr val="FFFFFF"/>
                  </a:solidFill>
                  <a:latin typeface="+mj-lt"/>
                  <a:ea typeface="Segoe UI" pitchFamily="34" charset="0"/>
                  <a:cs typeface="Segoe UI" pitchFamily="34" charset="0"/>
                </a:endParaRPr>
              </a:p>
            </p:txBody>
          </p:sp>
        </p:grpSp>
        <p:pic>
          <p:nvPicPr>
            <p:cNvPr id="16" name="Picture 15" descr="A picture containing text, clipart&#10;&#10;Description automatically generated">
              <a:extLst>
                <a:ext uri="{FF2B5EF4-FFF2-40B4-BE49-F238E27FC236}">
                  <a16:creationId xmlns:a16="http://schemas.microsoft.com/office/drawing/2014/main" id="{A7E6435D-ECFA-4261-B791-F589C0C4E038}"/>
                </a:ext>
              </a:extLst>
            </p:cNvPr>
            <p:cNvPicPr>
              <a:picLocks noChangeAspect="1"/>
            </p:cNvPicPr>
            <p:nvPr/>
          </p:nvPicPr>
          <p:blipFill>
            <a:blip r:embed="rId6"/>
            <a:stretch>
              <a:fillRect/>
            </a:stretch>
          </p:blipFill>
          <p:spPr>
            <a:xfrm>
              <a:off x="7567949" y="1812518"/>
              <a:ext cx="505621" cy="505621"/>
            </a:xfrm>
            <a:prstGeom prst="rect">
              <a:avLst/>
            </a:prstGeom>
          </p:spPr>
        </p:pic>
      </p:grpSp>
      <p:grpSp>
        <p:nvGrpSpPr>
          <p:cNvPr id="25" name="Group 24">
            <a:extLst>
              <a:ext uri="{FF2B5EF4-FFF2-40B4-BE49-F238E27FC236}">
                <a16:creationId xmlns:a16="http://schemas.microsoft.com/office/drawing/2014/main" id="{052A11AF-D5D6-44EA-B50F-E4D0FE1A7688}"/>
              </a:ext>
            </a:extLst>
          </p:cNvPr>
          <p:cNvGrpSpPr/>
          <p:nvPr/>
        </p:nvGrpSpPr>
        <p:grpSpPr>
          <a:xfrm>
            <a:off x="9675126" y="1941452"/>
            <a:ext cx="658800" cy="658800"/>
            <a:chOff x="9068941" y="4529663"/>
            <a:chExt cx="658800" cy="658800"/>
          </a:xfrm>
        </p:grpSpPr>
        <p:grpSp>
          <p:nvGrpSpPr>
            <p:cNvPr id="64" name="Group 63">
              <a:extLst>
                <a:ext uri="{FF2B5EF4-FFF2-40B4-BE49-F238E27FC236}">
                  <a16:creationId xmlns:a16="http://schemas.microsoft.com/office/drawing/2014/main" id="{AB3F4ACF-75D7-0E40-B2F5-33891F9CF75F}"/>
                </a:ext>
              </a:extLst>
            </p:cNvPr>
            <p:cNvGrpSpPr/>
            <p:nvPr/>
          </p:nvGrpSpPr>
          <p:grpSpPr>
            <a:xfrm>
              <a:off x="9068941" y="4529663"/>
              <a:ext cx="658800" cy="658800"/>
              <a:chOff x="584200" y="3560884"/>
              <a:chExt cx="659875" cy="659875"/>
            </a:xfrm>
          </p:grpSpPr>
          <p:sp>
            <p:nvSpPr>
              <p:cNvPr id="66" name="Oval 65">
                <a:extLst>
                  <a:ext uri="{FF2B5EF4-FFF2-40B4-BE49-F238E27FC236}">
                    <a16:creationId xmlns:a16="http://schemas.microsoft.com/office/drawing/2014/main" id="{8694164A-0490-384A-A5D3-EC78C1A50B98}"/>
                  </a:ext>
                </a:extLst>
              </p:cNvPr>
              <p:cNvSpPr/>
              <p:nvPr/>
            </p:nvSpPr>
            <p:spPr bwMode="auto">
              <a:xfrm>
                <a:off x="584200" y="3560884"/>
                <a:ext cx="659875" cy="659875"/>
              </a:xfrm>
              <a:prstGeom prst="ellipse">
                <a:avLst/>
              </a:prstGeom>
              <a:solidFill>
                <a:schemeClr val="accent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dirty="0">
                  <a:solidFill>
                    <a:srgbClr val="FFFFFF"/>
                  </a:solidFill>
                  <a:latin typeface="+mj-lt"/>
                  <a:ea typeface="Segoe UI" pitchFamily="34" charset="0"/>
                  <a:cs typeface="Segoe UI" pitchFamily="34" charset="0"/>
                </a:endParaRPr>
              </a:p>
            </p:txBody>
          </p:sp>
          <p:sp>
            <p:nvSpPr>
              <p:cNvPr id="67" name="Oval 66">
                <a:extLst>
                  <a:ext uri="{FF2B5EF4-FFF2-40B4-BE49-F238E27FC236}">
                    <a16:creationId xmlns:a16="http://schemas.microsoft.com/office/drawing/2014/main" id="{76AFBA81-4BBB-B94C-8C3F-5F8D985BBD28}"/>
                  </a:ext>
                </a:extLst>
              </p:cNvPr>
              <p:cNvSpPr/>
              <p:nvPr/>
            </p:nvSpPr>
            <p:spPr bwMode="auto">
              <a:xfrm>
                <a:off x="624585" y="3601269"/>
                <a:ext cx="579104" cy="579104"/>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dirty="0">
                  <a:solidFill>
                    <a:srgbClr val="FFFFFF"/>
                  </a:solidFill>
                  <a:latin typeface="+mj-lt"/>
                  <a:ea typeface="Segoe UI" pitchFamily="34" charset="0"/>
                  <a:cs typeface="Segoe UI" pitchFamily="34" charset="0"/>
                </a:endParaRPr>
              </a:p>
            </p:txBody>
          </p:sp>
        </p:grpSp>
        <p:pic>
          <p:nvPicPr>
            <p:cNvPr id="24" name="Picture 23" descr="Logo, icon&#10;&#10;Description automatically generated">
              <a:extLst>
                <a:ext uri="{FF2B5EF4-FFF2-40B4-BE49-F238E27FC236}">
                  <a16:creationId xmlns:a16="http://schemas.microsoft.com/office/drawing/2014/main" id="{50B91ED2-BD08-45EC-BC24-2D111E539489}"/>
                </a:ext>
              </a:extLst>
            </p:cNvPr>
            <p:cNvPicPr>
              <a:picLocks noChangeAspect="1"/>
            </p:cNvPicPr>
            <p:nvPr/>
          </p:nvPicPr>
          <p:blipFill>
            <a:blip r:embed="rId7"/>
            <a:stretch>
              <a:fillRect/>
            </a:stretch>
          </p:blipFill>
          <p:spPr>
            <a:xfrm>
              <a:off x="9143758" y="4604480"/>
              <a:ext cx="509164" cy="509164"/>
            </a:xfrm>
            <a:prstGeom prst="rect">
              <a:avLst/>
            </a:prstGeom>
          </p:spPr>
        </p:pic>
      </p:grpSp>
      <p:sp>
        <p:nvSpPr>
          <p:cNvPr id="84" name="Text Placeholder 2">
            <a:extLst>
              <a:ext uri="{FF2B5EF4-FFF2-40B4-BE49-F238E27FC236}">
                <a16:creationId xmlns:a16="http://schemas.microsoft.com/office/drawing/2014/main" id="{03B53A63-CDBE-4E8C-A9E0-FD1382295773}"/>
              </a:ext>
            </a:extLst>
          </p:cNvPr>
          <p:cNvSpPr txBox="1">
            <a:spLocks/>
          </p:cNvSpPr>
          <p:nvPr/>
        </p:nvSpPr>
        <p:spPr>
          <a:xfrm>
            <a:off x="3104603" y="1950470"/>
            <a:ext cx="1654885" cy="61555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t>Modeling</a:t>
            </a:r>
          </a:p>
        </p:txBody>
      </p:sp>
      <p:sp>
        <p:nvSpPr>
          <p:cNvPr id="86" name="Text Placeholder 2">
            <a:extLst>
              <a:ext uri="{FF2B5EF4-FFF2-40B4-BE49-F238E27FC236}">
                <a16:creationId xmlns:a16="http://schemas.microsoft.com/office/drawing/2014/main" id="{FE33C653-049C-4928-9AD6-439F19F641C8}"/>
              </a:ext>
            </a:extLst>
          </p:cNvPr>
          <p:cNvSpPr txBox="1">
            <a:spLocks/>
          </p:cNvSpPr>
          <p:nvPr/>
        </p:nvSpPr>
        <p:spPr>
          <a:xfrm>
            <a:off x="5590981" y="1950470"/>
            <a:ext cx="1654885" cy="61555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t>Pipelines</a:t>
            </a:r>
          </a:p>
        </p:txBody>
      </p:sp>
      <p:sp>
        <p:nvSpPr>
          <p:cNvPr id="88" name="Text Placeholder 2">
            <a:extLst>
              <a:ext uri="{FF2B5EF4-FFF2-40B4-BE49-F238E27FC236}">
                <a16:creationId xmlns:a16="http://schemas.microsoft.com/office/drawing/2014/main" id="{32602323-2C3D-44FF-8677-2749DC2B4EC8}"/>
              </a:ext>
            </a:extLst>
          </p:cNvPr>
          <p:cNvSpPr txBox="1">
            <a:spLocks/>
          </p:cNvSpPr>
          <p:nvPr/>
        </p:nvSpPr>
        <p:spPr>
          <a:xfrm>
            <a:off x="7898174" y="1950470"/>
            <a:ext cx="1654885" cy="61555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t>Security &amp; Governance</a:t>
            </a:r>
          </a:p>
        </p:txBody>
      </p:sp>
      <p:sp>
        <p:nvSpPr>
          <p:cNvPr id="90" name="Text Placeholder 2">
            <a:extLst>
              <a:ext uri="{FF2B5EF4-FFF2-40B4-BE49-F238E27FC236}">
                <a16:creationId xmlns:a16="http://schemas.microsoft.com/office/drawing/2014/main" id="{4BD998E1-7DA6-42B0-B287-220AD365CEFE}"/>
              </a:ext>
            </a:extLst>
          </p:cNvPr>
          <p:cNvSpPr txBox="1">
            <a:spLocks/>
          </p:cNvSpPr>
          <p:nvPr/>
        </p:nvSpPr>
        <p:spPr>
          <a:xfrm>
            <a:off x="10418616" y="1950470"/>
            <a:ext cx="1654885" cy="61555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t>Visualization</a:t>
            </a:r>
          </a:p>
        </p:txBody>
      </p:sp>
      <p:sp>
        <p:nvSpPr>
          <p:cNvPr id="97" name="Text Placeholder 3">
            <a:extLst>
              <a:ext uri="{FF2B5EF4-FFF2-40B4-BE49-F238E27FC236}">
                <a16:creationId xmlns:a16="http://schemas.microsoft.com/office/drawing/2014/main" id="{40CEE526-4FF4-4EDC-BBB5-67969D9FEC3D}"/>
              </a:ext>
            </a:extLst>
          </p:cNvPr>
          <p:cNvSpPr txBox="1">
            <a:spLocks/>
          </p:cNvSpPr>
          <p:nvPr/>
        </p:nvSpPr>
        <p:spPr>
          <a:xfrm>
            <a:off x="4810288" y="2760786"/>
            <a:ext cx="2120180" cy="169892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400" dirty="0"/>
              <a:t>Azure Data Factory</a:t>
            </a:r>
          </a:p>
          <a:p>
            <a:r>
              <a:rPr lang="en-US" sz="1400" dirty="0"/>
              <a:t>Synapse Pipelines</a:t>
            </a:r>
          </a:p>
          <a:p>
            <a:r>
              <a:rPr lang="en-US" sz="1400" dirty="0"/>
              <a:t>Power BI Dataflows</a:t>
            </a:r>
          </a:p>
          <a:p>
            <a:r>
              <a:rPr lang="en-US" sz="1400" dirty="0"/>
              <a:t>Azure Stream Analytics</a:t>
            </a:r>
          </a:p>
        </p:txBody>
      </p:sp>
      <p:sp>
        <p:nvSpPr>
          <p:cNvPr id="99" name="Text Placeholder 3">
            <a:extLst>
              <a:ext uri="{FF2B5EF4-FFF2-40B4-BE49-F238E27FC236}">
                <a16:creationId xmlns:a16="http://schemas.microsoft.com/office/drawing/2014/main" id="{7DD2EA85-E8A9-47A5-B7C5-028D5B3112EA}"/>
              </a:ext>
            </a:extLst>
          </p:cNvPr>
          <p:cNvSpPr txBox="1">
            <a:spLocks/>
          </p:cNvSpPr>
          <p:nvPr/>
        </p:nvSpPr>
        <p:spPr>
          <a:xfrm>
            <a:off x="2374710" y="2760787"/>
            <a:ext cx="2120180" cy="169892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400" dirty="0"/>
              <a:t>Data Lake Structure</a:t>
            </a:r>
          </a:p>
          <a:p>
            <a:r>
              <a:rPr lang="en-US" sz="1400" dirty="0"/>
              <a:t>Synapse Spark Pools</a:t>
            </a:r>
          </a:p>
          <a:p>
            <a:r>
              <a:rPr lang="en-US" sz="1400" dirty="0"/>
              <a:t>Synapse SQL Pools</a:t>
            </a:r>
          </a:p>
          <a:p>
            <a:r>
              <a:rPr lang="en-US" sz="1400" dirty="0"/>
              <a:t>Synapse Serverless SQL</a:t>
            </a:r>
          </a:p>
        </p:txBody>
      </p:sp>
      <p:grpSp>
        <p:nvGrpSpPr>
          <p:cNvPr id="58" name="Group 57">
            <a:extLst>
              <a:ext uri="{FF2B5EF4-FFF2-40B4-BE49-F238E27FC236}">
                <a16:creationId xmlns:a16="http://schemas.microsoft.com/office/drawing/2014/main" id="{C6E61B68-34D7-4C51-B655-00AF219C1DED}"/>
              </a:ext>
            </a:extLst>
          </p:cNvPr>
          <p:cNvGrpSpPr/>
          <p:nvPr/>
        </p:nvGrpSpPr>
        <p:grpSpPr>
          <a:xfrm>
            <a:off x="111853" y="1941452"/>
            <a:ext cx="658800" cy="658800"/>
            <a:chOff x="588263" y="1653426"/>
            <a:chExt cx="658800" cy="658800"/>
          </a:xfrm>
        </p:grpSpPr>
        <p:grpSp>
          <p:nvGrpSpPr>
            <p:cNvPr id="38" name="Group 37">
              <a:extLst>
                <a:ext uri="{FF2B5EF4-FFF2-40B4-BE49-F238E27FC236}">
                  <a16:creationId xmlns:a16="http://schemas.microsoft.com/office/drawing/2014/main" id="{3D9AAD17-1F1C-7547-99C1-43B3B21F5B36}"/>
                </a:ext>
              </a:extLst>
            </p:cNvPr>
            <p:cNvGrpSpPr/>
            <p:nvPr/>
          </p:nvGrpSpPr>
          <p:grpSpPr>
            <a:xfrm>
              <a:off x="588263" y="1653426"/>
              <a:ext cx="658800" cy="658800"/>
              <a:chOff x="584200" y="3560884"/>
              <a:chExt cx="659875" cy="659875"/>
            </a:xfrm>
          </p:grpSpPr>
          <p:sp>
            <p:nvSpPr>
              <p:cNvPr id="40" name="Oval 39">
                <a:extLst>
                  <a:ext uri="{FF2B5EF4-FFF2-40B4-BE49-F238E27FC236}">
                    <a16:creationId xmlns:a16="http://schemas.microsoft.com/office/drawing/2014/main" id="{6A4BC42F-7CC8-F04C-A0A3-31ECFF2217E9}"/>
                  </a:ext>
                </a:extLst>
              </p:cNvPr>
              <p:cNvSpPr/>
              <p:nvPr/>
            </p:nvSpPr>
            <p:spPr bwMode="auto">
              <a:xfrm>
                <a:off x="584200" y="3560884"/>
                <a:ext cx="659875" cy="659875"/>
              </a:xfrm>
              <a:prstGeom prst="ellipse">
                <a:avLst/>
              </a:prstGeom>
              <a:solidFill>
                <a:schemeClr val="accent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dirty="0">
                  <a:solidFill>
                    <a:srgbClr val="FFFFFF"/>
                  </a:solidFill>
                  <a:latin typeface="+mj-lt"/>
                  <a:ea typeface="Segoe UI" pitchFamily="34" charset="0"/>
                  <a:cs typeface="Segoe UI" pitchFamily="34" charset="0"/>
                </a:endParaRPr>
              </a:p>
            </p:txBody>
          </p:sp>
          <p:sp>
            <p:nvSpPr>
              <p:cNvPr id="41" name="Oval 40">
                <a:extLst>
                  <a:ext uri="{FF2B5EF4-FFF2-40B4-BE49-F238E27FC236}">
                    <a16:creationId xmlns:a16="http://schemas.microsoft.com/office/drawing/2014/main" id="{C9F74016-CE2C-664F-86AF-F4071FCF510E}"/>
                  </a:ext>
                </a:extLst>
              </p:cNvPr>
              <p:cNvSpPr/>
              <p:nvPr/>
            </p:nvSpPr>
            <p:spPr bwMode="auto">
              <a:xfrm>
                <a:off x="624585" y="3601268"/>
                <a:ext cx="579104" cy="579104"/>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dirty="0">
                  <a:solidFill>
                    <a:srgbClr val="FFFFFF"/>
                  </a:solidFill>
                  <a:latin typeface="+mj-lt"/>
                  <a:ea typeface="Segoe UI" pitchFamily="34" charset="0"/>
                  <a:cs typeface="Segoe UI" pitchFamily="34" charset="0"/>
                </a:endParaRPr>
              </a:p>
            </p:txBody>
          </p:sp>
        </p:grpSp>
        <p:pic>
          <p:nvPicPr>
            <p:cNvPr id="6" name="Graphic 5">
              <a:extLst>
                <a:ext uri="{FF2B5EF4-FFF2-40B4-BE49-F238E27FC236}">
                  <a16:creationId xmlns:a16="http://schemas.microsoft.com/office/drawing/2014/main" id="{EE4892D4-C966-4FD7-8492-AD623D27E22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5740" y="1770430"/>
              <a:ext cx="399563" cy="399563"/>
            </a:xfrm>
            <a:prstGeom prst="rect">
              <a:avLst/>
            </a:prstGeom>
          </p:spPr>
        </p:pic>
      </p:grpSp>
      <p:sp>
        <p:nvSpPr>
          <p:cNvPr id="78" name="Text Placeholder 2">
            <a:extLst>
              <a:ext uri="{FF2B5EF4-FFF2-40B4-BE49-F238E27FC236}">
                <a16:creationId xmlns:a16="http://schemas.microsoft.com/office/drawing/2014/main" id="{23C0A06E-E2AB-4C71-B5AF-5457EEA13C83}"/>
              </a:ext>
            </a:extLst>
          </p:cNvPr>
          <p:cNvSpPr txBox="1">
            <a:spLocks/>
          </p:cNvSpPr>
          <p:nvPr/>
        </p:nvSpPr>
        <p:spPr>
          <a:xfrm>
            <a:off x="719825" y="1950470"/>
            <a:ext cx="1654885" cy="61555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t>Acquisition &amp; Storage</a:t>
            </a:r>
          </a:p>
        </p:txBody>
      </p:sp>
      <p:sp>
        <p:nvSpPr>
          <p:cNvPr id="101" name="Text Placeholder 3">
            <a:extLst>
              <a:ext uri="{FF2B5EF4-FFF2-40B4-BE49-F238E27FC236}">
                <a16:creationId xmlns:a16="http://schemas.microsoft.com/office/drawing/2014/main" id="{FC336980-A9A9-4632-98DE-E9919F229628}"/>
              </a:ext>
            </a:extLst>
          </p:cNvPr>
          <p:cNvSpPr txBox="1">
            <a:spLocks/>
          </p:cNvSpPr>
          <p:nvPr/>
        </p:nvSpPr>
        <p:spPr>
          <a:xfrm>
            <a:off x="111853" y="2760786"/>
            <a:ext cx="2120180" cy="169892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400" dirty="0"/>
              <a:t>Azure Data Lake</a:t>
            </a:r>
          </a:p>
          <a:p>
            <a:r>
              <a:rPr lang="en-US" sz="1400" dirty="0"/>
              <a:t>Azure Cosmos DB</a:t>
            </a:r>
          </a:p>
          <a:p>
            <a:r>
              <a:rPr lang="en-US" sz="1400" dirty="0"/>
              <a:t>Azure Event Hubs</a:t>
            </a:r>
          </a:p>
          <a:p>
            <a:r>
              <a:rPr lang="en-US" sz="1400" dirty="0"/>
              <a:t>Synapse Link</a:t>
            </a:r>
          </a:p>
        </p:txBody>
      </p:sp>
      <p:sp>
        <p:nvSpPr>
          <p:cNvPr id="105" name="Text Placeholder 3">
            <a:extLst>
              <a:ext uri="{FF2B5EF4-FFF2-40B4-BE49-F238E27FC236}">
                <a16:creationId xmlns:a16="http://schemas.microsoft.com/office/drawing/2014/main" id="{D1CA5AAA-E135-4749-92C3-C20BA585F995}"/>
              </a:ext>
            </a:extLst>
          </p:cNvPr>
          <p:cNvSpPr txBox="1">
            <a:spLocks/>
          </p:cNvSpPr>
          <p:nvPr/>
        </p:nvSpPr>
        <p:spPr>
          <a:xfrm>
            <a:off x="7245866" y="2760786"/>
            <a:ext cx="2120180" cy="169892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400" dirty="0"/>
              <a:t>Auditing</a:t>
            </a:r>
          </a:p>
          <a:p>
            <a:r>
              <a:rPr lang="en-US" sz="1400" dirty="0"/>
              <a:t>Security</a:t>
            </a:r>
          </a:p>
          <a:p>
            <a:r>
              <a:rPr lang="en-US" sz="1400" dirty="0"/>
              <a:t>Azure purview</a:t>
            </a:r>
          </a:p>
        </p:txBody>
      </p:sp>
      <p:sp>
        <p:nvSpPr>
          <p:cNvPr id="107" name="Text Placeholder 3">
            <a:extLst>
              <a:ext uri="{FF2B5EF4-FFF2-40B4-BE49-F238E27FC236}">
                <a16:creationId xmlns:a16="http://schemas.microsoft.com/office/drawing/2014/main" id="{A8BDB2EA-FF5A-42E6-99D6-F3E1F0EC4288}"/>
              </a:ext>
            </a:extLst>
          </p:cNvPr>
          <p:cNvSpPr txBox="1">
            <a:spLocks/>
          </p:cNvSpPr>
          <p:nvPr/>
        </p:nvSpPr>
        <p:spPr>
          <a:xfrm>
            <a:off x="9579494" y="2760786"/>
            <a:ext cx="2120180" cy="169892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400" dirty="0"/>
              <a:t>Power BI</a:t>
            </a:r>
          </a:p>
          <a:p>
            <a:r>
              <a:rPr lang="en-US" sz="1400" dirty="0"/>
              <a:t>Paginated Reports</a:t>
            </a:r>
          </a:p>
          <a:p>
            <a:r>
              <a:rPr lang="en-US" sz="1400" dirty="0"/>
              <a:t>Power BI Embedded</a:t>
            </a:r>
          </a:p>
        </p:txBody>
      </p:sp>
      <p:pic>
        <p:nvPicPr>
          <p:cNvPr id="9" name="Picture 8">
            <a:extLst>
              <a:ext uri="{FF2B5EF4-FFF2-40B4-BE49-F238E27FC236}">
                <a16:creationId xmlns:a16="http://schemas.microsoft.com/office/drawing/2014/main" id="{9F23E40A-E0FE-4E40-A21C-0081D6C805F2}"/>
              </a:ext>
            </a:extLst>
          </p:cNvPr>
          <p:cNvPicPr>
            <a:picLocks noChangeAspect="1"/>
          </p:cNvPicPr>
          <p:nvPr/>
        </p:nvPicPr>
        <p:blipFill>
          <a:blip r:embed="rId10"/>
          <a:stretch>
            <a:fillRect/>
          </a:stretch>
        </p:blipFill>
        <p:spPr>
          <a:xfrm>
            <a:off x="69009" y="1109587"/>
            <a:ext cx="3324689" cy="5001323"/>
          </a:xfrm>
          <a:prstGeom prst="rect">
            <a:avLst/>
          </a:prstGeom>
          <a:ln>
            <a:solidFill>
              <a:schemeClr val="accent1"/>
            </a:solidFill>
          </a:ln>
        </p:spPr>
      </p:pic>
    </p:spTree>
    <p:extLst>
      <p:ext uri="{BB962C8B-B14F-4D97-AF65-F5344CB8AC3E}">
        <p14:creationId xmlns:p14="http://schemas.microsoft.com/office/powerpoint/2010/main" val="32238123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5FC18-B471-2244-A0BD-3D0FF2D40506}"/>
              </a:ext>
            </a:extLst>
          </p:cNvPr>
          <p:cNvSpPr>
            <a:spLocks noGrp="1"/>
          </p:cNvSpPr>
          <p:nvPr>
            <p:ph type="title"/>
          </p:nvPr>
        </p:nvSpPr>
        <p:spPr/>
        <p:txBody>
          <a:bodyPr/>
          <a:lstStyle/>
          <a:p>
            <a:r>
              <a:rPr lang="en-US"/>
              <a:t>Modern Analytics in Azure</a:t>
            </a:r>
          </a:p>
        </p:txBody>
      </p:sp>
      <p:sp>
        <p:nvSpPr>
          <p:cNvPr id="120" name="Rectangle 119">
            <a:extLst>
              <a:ext uri="{FF2B5EF4-FFF2-40B4-BE49-F238E27FC236}">
                <a16:creationId xmlns:a16="http://schemas.microsoft.com/office/drawing/2014/main" id="{32C7C758-3B66-4DE3-B855-A77EB82330C9}"/>
              </a:ext>
            </a:extLst>
          </p:cNvPr>
          <p:cNvSpPr/>
          <p:nvPr/>
        </p:nvSpPr>
        <p:spPr>
          <a:xfrm>
            <a:off x="9859266" y="3036625"/>
            <a:ext cx="1810880" cy="297004"/>
          </a:xfrm>
          <a:prstGeom prst="rect">
            <a:avLst/>
          </a:prstGeom>
        </p:spPr>
        <p:txBody>
          <a:bodyPr wrap="none">
            <a:spAutoFit/>
          </a:bodyPr>
          <a:lstStyle/>
          <a:p>
            <a:pPr marL="0" marR="0" lvl="0" indent="0" algn="l" defTabSz="914102" rtl="0" eaLnBrk="1" fontAlgn="base" latinLnBrk="0" hangingPunct="1">
              <a:lnSpc>
                <a:spcPct val="95000"/>
              </a:lnSpc>
              <a:spcBef>
                <a:spcPct val="0"/>
              </a:spcBef>
              <a:spcAft>
                <a:spcPct val="0"/>
              </a:spcAft>
              <a:buClrTx/>
              <a:buSzTx/>
              <a:buFontTx/>
              <a:buNone/>
              <a:tabLst/>
              <a:defRPr/>
            </a:pPr>
            <a:r>
              <a:rPr kumimoji="0" lang="en-US" sz="1400" b="1" i="0" u="none" strike="noStrike" kern="0" cap="none" spc="49" normalizeH="0" baseline="0" noProof="0">
                <a:ln>
                  <a:noFill/>
                </a:ln>
                <a:solidFill>
                  <a:srgbClr val="0078D7">
                    <a:lumMod val="50000"/>
                  </a:srgbClr>
                </a:solidFill>
                <a:effectLst/>
                <a:uLnTx/>
                <a:uFillTx/>
                <a:latin typeface="Segoe UI Light" panose="020B0502040204020203" pitchFamily="34" charset="0"/>
                <a:ea typeface="+mn-ea"/>
                <a:cs typeface="Segoe UI Light" panose="020B0502040204020203" pitchFamily="34" charset="0"/>
              </a:rPr>
              <a:t>Advanced Analytics </a:t>
            </a:r>
          </a:p>
        </p:txBody>
      </p:sp>
      <p:sp>
        <p:nvSpPr>
          <p:cNvPr id="121" name="Rectangle 120">
            <a:extLst>
              <a:ext uri="{FF2B5EF4-FFF2-40B4-BE49-F238E27FC236}">
                <a16:creationId xmlns:a16="http://schemas.microsoft.com/office/drawing/2014/main" id="{C614F208-6E57-46AE-B9E6-8C8F507B5432}"/>
              </a:ext>
            </a:extLst>
          </p:cNvPr>
          <p:cNvSpPr/>
          <p:nvPr/>
        </p:nvSpPr>
        <p:spPr bwMode="auto">
          <a:xfrm>
            <a:off x="2203819" y="2182089"/>
            <a:ext cx="1756064" cy="3200863"/>
          </a:xfrm>
          <a:prstGeom prst="rect">
            <a:avLst/>
          </a:prstGeom>
          <a:solidFill>
            <a:srgbClr val="F7F7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710593" rtl="0" eaLnBrk="1" fontAlgn="auto" latinLnBrk="0" hangingPunct="1">
              <a:lnSpc>
                <a:spcPct val="100000"/>
              </a:lnSpc>
              <a:spcBef>
                <a:spcPct val="0"/>
              </a:spcBef>
              <a:spcAft>
                <a:spcPct val="35000"/>
              </a:spcAft>
              <a:buClrTx/>
              <a:buSzTx/>
              <a:buFontTx/>
              <a:buNone/>
              <a:tabLst/>
              <a:defRPr/>
            </a:pPr>
            <a:r>
              <a:rPr kumimoji="0" lang="en-US" sz="1400" b="0" i="0" u="none" strike="noStrike" kern="0" cap="none" spc="0" normalizeH="0" baseline="0" noProof="0">
                <a:ln>
                  <a:noFill/>
                </a:ln>
                <a:solidFill>
                  <a:srgbClr val="0078D7"/>
                </a:solidFill>
                <a:effectLst/>
                <a:uLnTx/>
                <a:uFillTx/>
                <a:latin typeface="Segoe UI Semibold" panose="020B0702040204020203" pitchFamily="34" charset="0"/>
                <a:ea typeface="+mn-ea"/>
                <a:cs typeface="Segoe UI Semibold" panose="020B0702040204020203" pitchFamily="34" charset="0"/>
              </a:rPr>
              <a:t>INGEST</a:t>
            </a:r>
          </a:p>
        </p:txBody>
      </p:sp>
      <p:sp>
        <p:nvSpPr>
          <p:cNvPr id="122" name="Rectangle 121">
            <a:extLst>
              <a:ext uri="{FF2B5EF4-FFF2-40B4-BE49-F238E27FC236}">
                <a16:creationId xmlns:a16="http://schemas.microsoft.com/office/drawing/2014/main" id="{A7C81355-278C-4358-BA84-D20DAA14324E}"/>
              </a:ext>
            </a:extLst>
          </p:cNvPr>
          <p:cNvSpPr/>
          <p:nvPr/>
        </p:nvSpPr>
        <p:spPr bwMode="auto">
          <a:xfrm>
            <a:off x="5808023" y="2182089"/>
            <a:ext cx="1756064" cy="2047009"/>
          </a:xfrm>
          <a:prstGeom prst="rect">
            <a:avLst/>
          </a:prstGeom>
          <a:solidFill>
            <a:srgbClr val="F7F7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710593" rtl="0" eaLnBrk="1" fontAlgn="auto" latinLnBrk="0" hangingPunct="1">
              <a:lnSpc>
                <a:spcPct val="100000"/>
              </a:lnSpc>
              <a:spcBef>
                <a:spcPct val="0"/>
              </a:spcBef>
              <a:spcAft>
                <a:spcPct val="35000"/>
              </a:spcAft>
              <a:buClrTx/>
              <a:buSzTx/>
              <a:buFontTx/>
              <a:buNone/>
              <a:tabLst/>
              <a:defRPr/>
            </a:pPr>
            <a:r>
              <a:rPr kumimoji="0" lang="en-US" sz="1400" b="0" i="0" u="none" strike="noStrike" kern="0" cap="none" spc="0" normalizeH="0" baseline="0" noProof="0">
                <a:ln>
                  <a:noFill/>
                </a:ln>
                <a:solidFill>
                  <a:srgbClr val="0078D7"/>
                </a:solidFill>
                <a:effectLst/>
                <a:uLnTx/>
                <a:uFillTx/>
                <a:latin typeface="Segoe UI Semibold" panose="020B0702040204020203" pitchFamily="34" charset="0"/>
                <a:ea typeface="+mn-ea"/>
                <a:cs typeface="Segoe UI Semibold" panose="020B0702040204020203" pitchFamily="34" charset="0"/>
              </a:rPr>
              <a:t>PREP &amp; TRAIN</a:t>
            </a:r>
          </a:p>
        </p:txBody>
      </p:sp>
      <p:sp>
        <p:nvSpPr>
          <p:cNvPr id="123" name="Rectangle 122">
            <a:extLst>
              <a:ext uri="{FF2B5EF4-FFF2-40B4-BE49-F238E27FC236}">
                <a16:creationId xmlns:a16="http://schemas.microsoft.com/office/drawing/2014/main" id="{D7C4859E-AF21-458E-882D-C2E4EA4680DA}"/>
              </a:ext>
            </a:extLst>
          </p:cNvPr>
          <p:cNvSpPr/>
          <p:nvPr/>
        </p:nvSpPr>
        <p:spPr bwMode="auto">
          <a:xfrm>
            <a:off x="7610125" y="2182089"/>
            <a:ext cx="1756064" cy="2047009"/>
          </a:xfrm>
          <a:prstGeom prst="rect">
            <a:avLst/>
          </a:prstGeom>
          <a:solidFill>
            <a:srgbClr val="F7F7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710593" rtl="0" eaLnBrk="1" fontAlgn="auto" latinLnBrk="0" hangingPunct="1">
              <a:lnSpc>
                <a:spcPct val="100000"/>
              </a:lnSpc>
              <a:spcBef>
                <a:spcPct val="0"/>
              </a:spcBef>
              <a:spcAft>
                <a:spcPct val="35000"/>
              </a:spcAft>
              <a:buClrTx/>
              <a:buSzTx/>
              <a:buFontTx/>
              <a:buNone/>
              <a:tabLst/>
              <a:defRPr/>
            </a:pPr>
            <a:r>
              <a:rPr kumimoji="0" lang="en-US" sz="1400" b="0" i="0" u="none" strike="noStrike" kern="0" cap="none" spc="0" normalizeH="0" baseline="0" noProof="0">
                <a:ln>
                  <a:noFill/>
                </a:ln>
                <a:solidFill>
                  <a:srgbClr val="0078D7"/>
                </a:solidFill>
                <a:effectLst/>
                <a:uLnTx/>
                <a:uFillTx/>
                <a:latin typeface="Segoe UI Semibold" panose="020B0702040204020203" pitchFamily="34" charset="0"/>
                <a:ea typeface="+mn-ea"/>
                <a:cs typeface="Segoe UI Semibold" panose="020B0702040204020203" pitchFamily="34" charset="0"/>
              </a:rPr>
              <a:t>MODEL &amp; SERVE</a:t>
            </a:r>
          </a:p>
        </p:txBody>
      </p:sp>
      <p:sp>
        <p:nvSpPr>
          <p:cNvPr id="124" name="Rectangle 123">
            <a:extLst>
              <a:ext uri="{FF2B5EF4-FFF2-40B4-BE49-F238E27FC236}">
                <a16:creationId xmlns:a16="http://schemas.microsoft.com/office/drawing/2014/main" id="{29643047-2D02-4BFD-AFC2-963CEA17E5BA}"/>
              </a:ext>
            </a:extLst>
          </p:cNvPr>
          <p:cNvSpPr/>
          <p:nvPr/>
        </p:nvSpPr>
        <p:spPr>
          <a:xfrm>
            <a:off x="9859266" y="2322114"/>
            <a:ext cx="1367490" cy="297004"/>
          </a:xfrm>
          <a:prstGeom prst="rect">
            <a:avLst/>
          </a:prstGeom>
        </p:spPr>
        <p:txBody>
          <a:bodyPr wrap="none">
            <a:spAutoFit/>
          </a:bodyPr>
          <a:lstStyle/>
          <a:p>
            <a:pPr marL="0" marR="0" lvl="0" indent="0" algn="l" defTabSz="914102" rtl="0" eaLnBrk="1" fontAlgn="base" latinLnBrk="0" hangingPunct="1">
              <a:lnSpc>
                <a:spcPct val="95000"/>
              </a:lnSpc>
              <a:spcBef>
                <a:spcPct val="0"/>
              </a:spcBef>
              <a:spcAft>
                <a:spcPct val="0"/>
              </a:spcAft>
              <a:buClrTx/>
              <a:buSzTx/>
              <a:buFontTx/>
              <a:buNone/>
              <a:tabLst/>
              <a:defRPr/>
            </a:pPr>
            <a:r>
              <a:rPr kumimoji="0" lang="en-US" sz="1400" b="1" i="0" u="none" strike="noStrike" kern="0" cap="none" spc="49" normalizeH="0" baseline="0" noProof="0">
                <a:ln>
                  <a:noFill/>
                </a:ln>
                <a:solidFill>
                  <a:srgbClr val="0078D7">
                    <a:lumMod val="50000"/>
                  </a:srgbClr>
                </a:solidFill>
                <a:effectLst/>
                <a:uLnTx/>
                <a:uFillTx/>
                <a:latin typeface="Segoe UI Light" panose="020B0502040204020203" pitchFamily="34" charset="0"/>
                <a:ea typeface="Segoe UI Semibold" charset="0"/>
                <a:cs typeface="Segoe UI Light" panose="020B0502040204020203" pitchFamily="34" charset="0"/>
              </a:rPr>
              <a:t>BI + Reporting</a:t>
            </a:r>
          </a:p>
        </p:txBody>
      </p:sp>
      <p:sp>
        <p:nvSpPr>
          <p:cNvPr id="125" name="Rectangle 124">
            <a:extLst>
              <a:ext uri="{FF2B5EF4-FFF2-40B4-BE49-F238E27FC236}">
                <a16:creationId xmlns:a16="http://schemas.microsoft.com/office/drawing/2014/main" id="{5675C092-FB0F-4CFF-A6B4-4397B0C6A353}"/>
              </a:ext>
            </a:extLst>
          </p:cNvPr>
          <p:cNvSpPr/>
          <p:nvPr/>
        </p:nvSpPr>
        <p:spPr>
          <a:xfrm>
            <a:off x="9854886" y="3751136"/>
            <a:ext cx="1741952" cy="297004"/>
          </a:xfrm>
          <a:prstGeom prst="rect">
            <a:avLst/>
          </a:prstGeom>
        </p:spPr>
        <p:txBody>
          <a:bodyPr wrap="none">
            <a:spAutoFit/>
          </a:bodyPr>
          <a:lstStyle/>
          <a:p>
            <a:pPr marL="0" marR="0" lvl="0" indent="0" algn="l" defTabSz="914102" rtl="0" eaLnBrk="1" fontAlgn="base" latinLnBrk="0" hangingPunct="1">
              <a:lnSpc>
                <a:spcPct val="95000"/>
              </a:lnSpc>
              <a:spcBef>
                <a:spcPct val="0"/>
              </a:spcBef>
              <a:spcAft>
                <a:spcPct val="0"/>
              </a:spcAft>
              <a:buClrTx/>
              <a:buSzTx/>
              <a:buFontTx/>
              <a:buNone/>
              <a:tabLst/>
              <a:defRPr/>
            </a:pPr>
            <a:r>
              <a:rPr kumimoji="0" lang="en-US" sz="1400" b="1" i="0" u="none" strike="noStrike" kern="0" cap="none" spc="49" normalizeH="0" baseline="0" noProof="0">
                <a:ln>
                  <a:noFill/>
                </a:ln>
                <a:solidFill>
                  <a:srgbClr val="0078D7">
                    <a:lumMod val="50000"/>
                  </a:srgbClr>
                </a:solidFill>
                <a:effectLst/>
                <a:uLnTx/>
                <a:uFillTx/>
                <a:latin typeface="Segoe UI Light" panose="020B0502040204020203" pitchFamily="34" charset="0"/>
                <a:ea typeface="+mn-ea"/>
                <a:cs typeface="Segoe UI Light" panose="020B0502040204020203" pitchFamily="34" charset="0"/>
              </a:rPr>
              <a:t>Real Time Analytics</a:t>
            </a:r>
          </a:p>
        </p:txBody>
      </p:sp>
      <p:sp>
        <p:nvSpPr>
          <p:cNvPr id="126" name="Rectangle 125">
            <a:extLst>
              <a:ext uri="{FF2B5EF4-FFF2-40B4-BE49-F238E27FC236}">
                <a16:creationId xmlns:a16="http://schemas.microsoft.com/office/drawing/2014/main" id="{DB3C0573-7CFD-44AE-9F95-E97CED22D1A4}"/>
              </a:ext>
            </a:extLst>
          </p:cNvPr>
          <p:cNvSpPr/>
          <p:nvPr/>
        </p:nvSpPr>
        <p:spPr bwMode="auto">
          <a:xfrm>
            <a:off x="4001033" y="4457486"/>
            <a:ext cx="5376758" cy="911760"/>
          </a:xfrm>
          <a:prstGeom prst="rect">
            <a:avLst/>
          </a:prstGeom>
          <a:solidFill>
            <a:srgbClr val="BDD7EE">
              <a:alpha val="3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710593" rtl="0" eaLnBrk="1" fontAlgn="auto" latinLnBrk="0" hangingPunct="1">
              <a:lnSpc>
                <a:spcPct val="100000"/>
              </a:lnSpc>
              <a:spcBef>
                <a:spcPct val="0"/>
              </a:spcBef>
              <a:spcAft>
                <a:spcPct val="35000"/>
              </a:spcAft>
              <a:buClrTx/>
              <a:buSzTx/>
              <a:buFontTx/>
              <a:buNone/>
              <a:tabLst/>
              <a:defRPr/>
            </a:pPr>
            <a:endParaRPr kumimoji="0" lang="en-US" sz="500" b="0" i="0" u="none" strike="noStrike" kern="0" cap="none" spc="0" normalizeH="0" baseline="0" noProof="0">
              <a:ln>
                <a:noFill/>
              </a:ln>
              <a:solidFill>
                <a:srgbClr val="0078D7"/>
              </a:solidFill>
              <a:effectLst/>
              <a:uLnTx/>
              <a:uFillTx/>
              <a:latin typeface="Segoe UI Semibold" panose="020B0702040204020203" pitchFamily="34" charset="0"/>
              <a:ea typeface="+mn-ea"/>
              <a:cs typeface="Segoe UI Semibold" panose="020B0702040204020203" pitchFamily="34" charset="0"/>
            </a:endParaRPr>
          </a:p>
          <a:p>
            <a:pPr marL="0" marR="0" lvl="0" indent="0" algn="ctr" defTabSz="710593" rtl="0" eaLnBrk="1" fontAlgn="auto" latinLnBrk="0" hangingPunct="1">
              <a:lnSpc>
                <a:spcPct val="100000"/>
              </a:lnSpc>
              <a:spcBef>
                <a:spcPct val="0"/>
              </a:spcBef>
              <a:spcAft>
                <a:spcPct val="35000"/>
              </a:spcAft>
              <a:buClrTx/>
              <a:buSzTx/>
              <a:buFontTx/>
              <a:buNone/>
              <a:tabLst/>
              <a:defRPr/>
            </a:pPr>
            <a:r>
              <a:rPr kumimoji="0" lang="en-US" sz="1400" b="0" i="0" u="none" strike="noStrike" kern="0" cap="none" spc="0" normalizeH="0" baseline="0" noProof="0">
                <a:ln>
                  <a:noFill/>
                </a:ln>
                <a:solidFill>
                  <a:srgbClr val="0078D7"/>
                </a:solidFill>
                <a:effectLst/>
                <a:uLnTx/>
                <a:uFillTx/>
                <a:latin typeface="Segoe UI Semibold" panose="020B0702040204020203" pitchFamily="34" charset="0"/>
                <a:ea typeface="+mn-ea"/>
                <a:cs typeface="Segoe UI Semibold" panose="020B0702040204020203" pitchFamily="34" charset="0"/>
              </a:rPr>
              <a:t>STORE</a:t>
            </a:r>
          </a:p>
        </p:txBody>
      </p:sp>
      <p:sp>
        <p:nvSpPr>
          <p:cNvPr id="127" name="Rectangle 126">
            <a:extLst>
              <a:ext uri="{FF2B5EF4-FFF2-40B4-BE49-F238E27FC236}">
                <a16:creationId xmlns:a16="http://schemas.microsoft.com/office/drawing/2014/main" id="{2F9F103C-AFCA-4F25-8F5C-1900C8F539D6}"/>
              </a:ext>
            </a:extLst>
          </p:cNvPr>
          <p:cNvSpPr/>
          <p:nvPr/>
        </p:nvSpPr>
        <p:spPr>
          <a:xfrm>
            <a:off x="6341084" y="4858640"/>
            <a:ext cx="1756064" cy="246221"/>
          </a:xfrm>
          <a:prstGeom prst="rect">
            <a:avLst/>
          </a:prstGeom>
        </p:spPr>
        <p:txBody>
          <a:bodyPr wrap="square">
            <a:sp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1000" b="0" i="0" u="none" strike="noStrike" kern="0" cap="none" spc="49" normalizeH="0" baseline="0" noProof="0">
                <a:ln>
                  <a:noFill/>
                </a:ln>
                <a:solidFill>
                  <a:srgbClr val="505050"/>
                </a:solidFill>
                <a:effectLst/>
                <a:uLnTx/>
                <a:uFillTx/>
                <a:latin typeface="Segoe UI Light" panose="020B0502040204020203" pitchFamily="34" charset="0"/>
                <a:ea typeface="Segoe UI Semibold" charset="0"/>
                <a:cs typeface="Segoe UI Light" panose="020B0502040204020203" pitchFamily="34" charset="0"/>
              </a:rPr>
              <a:t>Big data store</a:t>
            </a:r>
          </a:p>
        </p:txBody>
      </p:sp>
      <p:sp>
        <p:nvSpPr>
          <p:cNvPr id="128" name="Rectangle 127">
            <a:extLst>
              <a:ext uri="{FF2B5EF4-FFF2-40B4-BE49-F238E27FC236}">
                <a16:creationId xmlns:a16="http://schemas.microsoft.com/office/drawing/2014/main" id="{45C724FA-042C-42C0-951E-6D916758EF19}"/>
              </a:ext>
            </a:extLst>
          </p:cNvPr>
          <p:cNvSpPr/>
          <p:nvPr/>
        </p:nvSpPr>
        <p:spPr bwMode="auto">
          <a:xfrm>
            <a:off x="4001033" y="2182089"/>
            <a:ext cx="1756064" cy="2047009"/>
          </a:xfrm>
          <a:prstGeom prst="rect">
            <a:avLst/>
          </a:prstGeom>
          <a:solidFill>
            <a:srgbClr val="F7F7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710593" rtl="0" eaLnBrk="1" fontAlgn="auto" latinLnBrk="0" hangingPunct="1">
              <a:lnSpc>
                <a:spcPct val="100000"/>
              </a:lnSpc>
              <a:spcBef>
                <a:spcPct val="0"/>
              </a:spcBef>
              <a:spcAft>
                <a:spcPct val="35000"/>
              </a:spcAft>
              <a:buClrTx/>
              <a:buSzTx/>
              <a:buFontTx/>
              <a:buNone/>
              <a:tabLst/>
              <a:defRPr/>
            </a:pPr>
            <a:r>
              <a:rPr kumimoji="0" lang="en-US" sz="1400" b="0" i="0" u="none" strike="noStrike" kern="0" cap="none" spc="0" normalizeH="0" baseline="0" noProof="0">
                <a:ln>
                  <a:noFill/>
                </a:ln>
                <a:solidFill>
                  <a:srgbClr val="0078D7"/>
                </a:solidFill>
                <a:effectLst/>
                <a:uLnTx/>
                <a:uFillTx/>
                <a:latin typeface="Segoe UI Semibold" panose="020B0702040204020203" pitchFamily="34" charset="0"/>
                <a:ea typeface="+mn-ea"/>
                <a:cs typeface="Segoe UI Semibold" panose="020B0702040204020203" pitchFamily="34" charset="0"/>
              </a:rPr>
              <a:t>EXPLORE</a:t>
            </a:r>
          </a:p>
        </p:txBody>
      </p:sp>
      <p:pic>
        <p:nvPicPr>
          <p:cNvPr id="129" name="Picture 128">
            <a:extLst>
              <a:ext uri="{FF2B5EF4-FFF2-40B4-BE49-F238E27FC236}">
                <a16:creationId xmlns:a16="http://schemas.microsoft.com/office/drawing/2014/main" id="{6A6250F8-0531-40DB-B5F2-712F1EEBCC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9402" y="2789933"/>
            <a:ext cx="542779" cy="602352"/>
          </a:xfrm>
          <a:prstGeom prst="rect">
            <a:avLst/>
          </a:prstGeom>
        </p:spPr>
      </p:pic>
      <p:sp>
        <p:nvSpPr>
          <p:cNvPr id="130" name="Rectangle 129">
            <a:extLst>
              <a:ext uri="{FF2B5EF4-FFF2-40B4-BE49-F238E27FC236}">
                <a16:creationId xmlns:a16="http://schemas.microsoft.com/office/drawing/2014/main" id="{D1278C13-EEF5-4D2B-9531-CCAC53DE7500}"/>
              </a:ext>
            </a:extLst>
          </p:cNvPr>
          <p:cNvSpPr/>
          <p:nvPr/>
        </p:nvSpPr>
        <p:spPr>
          <a:xfrm>
            <a:off x="4197463" y="3547430"/>
            <a:ext cx="1428598" cy="246221"/>
          </a:xfrm>
          <a:prstGeom prst="rect">
            <a:avLst/>
          </a:prstGeom>
          <a:noFill/>
        </p:spPr>
        <p:txBody>
          <a:bodyPr wrap="square" lIns="91440" tIns="45720" rIns="91440" bIns="45720" rtlCol="0">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505050"/>
                </a:solidFill>
                <a:effectLst/>
                <a:uLnTx/>
                <a:uFillTx/>
                <a:latin typeface="Segoe UI Light" panose="020B0502040204020203" pitchFamily="34" charset="0"/>
                <a:ea typeface="MS PGothic" panose="020B0600070205080204" pitchFamily="34" charset="-128"/>
                <a:cs typeface="Segoe UI Light" panose="020B0502040204020203" pitchFamily="34" charset="0"/>
              </a:rPr>
              <a:t>Query All Data</a:t>
            </a:r>
          </a:p>
        </p:txBody>
      </p:sp>
      <p:sp>
        <p:nvSpPr>
          <p:cNvPr id="131" name="Rectangle 130">
            <a:extLst>
              <a:ext uri="{FF2B5EF4-FFF2-40B4-BE49-F238E27FC236}">
                <a16:creationId xmlns:a16="http://schemas.microsoft.com/office/drawing/2014/main" id="{36EE1BE1-8946-4138-9E3C-ED062835D19B}"/>
              </a:ext>
            </a:extLst>
          </p:cNvPr>
          <p:cNvSpPr/>
          <p:nvPr/>
        </p:nvSpPr>
        <p:spPr>
          <a:xfrm>
            <a:off x="5990355" y="3547430"/>
            <a:ext cx="1428598" cy="246221"/>
          </a:xfrm>
          <a:prstGeom prst="rect">
            <a:avLst/>
          </a:prstGeom>
          <a:noFill/>
        </p:spPr>
        <p:txBody>
          <a:bodyPr wrap="square" lIns="91440" tIns="45720" rIns="91440" bIns="45720" rtlCol="0">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505050"/>
                </a:solidFill>
                <a:effectLst/>
                <a:uLnTx/>
                <a:uFillTx/>
                <a:latin typeface="Segoe UI Light" panose="020B0502040204020203" pitchFamily="34" charset="0"/>
                <a:ea typeface="MS PGothic" panose="020B0600070205080204" pitchFamily="34" charset="-128"/>
                <a:cs typeface="Segoe UI Light" panose="020B0502040204020203" pitchFamily="34" charset="0"/>
              </a:rPr>
              <a:t>Analytics Engines</a:t>
            </a:r>
          </a:p>
        </p:txBody>
      </p:sp>
      <p:sp>
        <p:nvSpPr>
          <p:cNvPr id="132" name="Rectangle 131">
            <a:extLst>
              <a:ext uri="{FF2B5EF4-FFF2-40B4-BE49-F238E27FC236}">
                <a16:creationId xmlns:a16="http://schemas.microsoft.com/office/drawing/2014/main" id="{B419FB05-9C48-423F-AA33-BE969C613DB1}"/>
              </a:ext>
            </a:extLst>
          </p:cNvPr>
          <p:cNvSpPr/>
          <p:nvPr/>
        </p:nvSpPr>
        <p:spPr>
          <a:xfrm>
            <a:off x="7748150" y="3547430"/>
            <a:ext cx="1428598" cy="246221"/>
          </a:xfrm>
          <a:prstGeom prst="rect">
            <a:avLst/>
          </a:prstGeom>
          <a:noFill/>
        </p:spPr>
        <p:txBody>
          <a:bodyPr wrap="square" lIns="91440" tIns="45720" rIns="91440" bIns="45720" rtlCol="0">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505050"/>
                </a:solidFill>
                <a:effectLst/>
                <a:uLnTx/>
                <a:uFillTx/>
                <a:latin typeface="Segoe UI Light" panose="020B0502040204020203" pitchFamily="34" charset="0"/>
                <a:ea typeface="MS PGothic" panose="020B0600070205080204" pitchFamily="34" charset="-128"/>
                <a:cs typeface="Segoe UI Light" panose="020B0502040204020203" pitchFamily="34" charset="0"/>
              </a:rPr>
              <a:t>Data Warehouse</a:t>
            </a:r>
          </a:p>
        </p:txBody>
      </p:sp>
      <p:pic>
        <p:nvPicPr>
          <p:cNvPr id="133" name="Picture 132">
            <a:extLst>
              <a:ext uri="{FF2B5EF4-FFF2-40B4-BE49-F238E27FC236}">
                <a16:creationId xmlns:a16="http://schemas.microsoft.com/office/drawing/2014/main" id="{ECE725C8-7127-4AEA-9394-197D942569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8868" y="3274353"/>
            <a:ext cx="1162361" cy="720158"/>
          </a:xfrm>
          <a:prstGeom prst="rect">
            <a:avLst/>
          </a:prstGeom>
        </p:spPr>
      </p:pic>
      <p:pic>
        <p:nvPicPr>
          <p:cNvPr id="134" name="Picture 133">
            <a:extLst>
              <a:ext uri="{FF2B5EF4-FFF2-40B4-BE49-F238E27FC236}">
                <a16:creationId xmlns:a16="http://schemas.microsoft.com/office/drawing/2014/main" id="{4A5CE9EB-B5E6-4A04-8111-57E651F386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8593" y="1604590"/>
            <a:ext cx="927001" cy="4058239"/>
          </a:xfrm>
          <a:prstGeom prst="rect">
            <a:avLst/>
          </a:prstGeom>
        </p:spPr>
      </p:pic>
      <p:pic>
        <p:nvPicPr>
          <p:cNvPr id="135" name="Picture 134">
            <a:extLst>
              <a:ext uri="{FF2B5EF4-FFF2-40B4-BE49-F238E27FC236}">
                <a16:creationId xmlns:a16="http://schemas.microsoft.com/office/drawing/2014/main" id="{224060D0-F439-4CE4-A5E1-4DA2D77E70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25243" y="2161313"/>
            <a:ext cx="395926" cy="2052205"/>
          </a:xfrm>
          <a:prstGeom prst="rect">
            <a:avLst/>
          </a:prstGeom>
        </p:spPr>
      </p:pic>
      <p:pic>
        <p:nvPicPr>
          <p:cNvPr id="136" name="Picture 135">
            <a:extLst>
              <a:ext uri="{FF2B5EF4-FFF2-40B4-BE49-F238E27FC236}">
                <a16:creationId xmlns:a16="http://schemas.microsoft.com/office/drawing/2014/main" id="{AE4593EE-F48B-4A93-A43B-210215E82F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82788" y="4026984"/>
            <a:ext cx="240723" cy="539823"/>
          </a:xfrm>
          <a:prstGeom prst="rect">
            <a:avLst/>
          </a:prstGeom>
          <a:noFill/>
        </p:spPr>
      </p:pic>
      <p:pic>
        <p:nvPicPr>
          <p:cNvPr id="137" name="Picture 136">
            <a:extLst>
              <a:ext uri="{FF2B5EF4-FFF2-40B4-BE49-F238E27FC236}">
                <a16:creationId xmlns:a16="http://schemas.microsoft.com/office/drawing/2014/main" id="{4D12A444-EAFD-45E5-B10C-DFAF3CCF11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68784" y="4026984"/>
            <a:ext cx="240723" cy="539823"/>
          </a:xfrm>
          <a:prstGeom prst="rect">
            <a:avLst/>
          </a:prstGeom>
          <a:noFill/>
        </p:spPr>
      </p:pic>
      <p:pic>
        <p:nvPicPr>
          <p:cNvPr id="138" name="Picture 137">
            <a:extLst>
              <a:ext uri="{FF2B5EF4-FFF2-40B4-BE49-F238E27FC236}">
                <a16:creationId xmlns:a16="http://schemas.microsoft.com/office/drawing/2014/main" id="{1C88A7F4-00FB-435C-94D2-A14809F36A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31774" y="4026984"/>
            <a:ext cx="240723" cy="539823"/>
          </a:xfrm>
          <a:prstGeom prst="rect">
            <a:avLst/>
          </a:prstGeom>
          <a:noFill/>
        </p:spPr>
      </p:pic>
      <p:sp>
        <p:nvSpPr>
          <p:cNvPr id="139" name="Rectangle 138">
            <a:extLst>
              <a:ext uri="{FF2B5EF4-FFF2-40B4-BE49-F238E27FC236}">
                <a16:creationId xmlns:a16="http://schemas.microsoft.com/office/drawing/2014/main" id="{F2D44863-BE40-462A-A672-FA9730BD4010}"/>
              </a:ext>
            </a:extLst>
          </p:cNvPr>
          <p:cNvSpPr/>
          <p:nvPr/>
        </p:nvSpPr>
        <p:spPr>
          <a:xfrm>
            <a:off x="2388175" y="4165588"/>
            <a:ext cx="1428598" cy="400110"/>
          </a:xfrm>
          <a:prstGeom prst="rect">
            <a:avLst/>
          </a:prstGeom>
          <a:noFill/>
        </p:spPr>
        <p:txBody>
          <a:bodyPr wrap="square" lIns="91440" tIns="45720" rIns="91440" bIns="45720" rtlCol="0">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505050"/>
                </a:solidFill>
                <a:effectLst/>
                <a:uLnTx/>
                <a:uFillTx/>
                <a:latin typeface="Segoe UI Light" panose="020B0502040204020203" pitchFamily="34" charset="0"/>
                <a:ea typeface="MS PGothic" panose="020B0600070205080204" pitchFamily="34" charset="-128"/>
                <a:cs typeface="Segoe UI Light" panose="020B0502040204020203" pitchFamily="34" charset="0"/>
              </a:rPr>
              <a:t>Data Orchestration and Monitoring</a:t>
            </a:r>
          </a:p>
        </p:txBody>
      </p:sp>
      <p:pic>
        <p:nvPicPr>
          <p:cNvPr id="140" name="Picture 139">
            <a:extLst>
              <a:ext uri="{FF2B5EF4-FFF2-40B4-BE49-F238E27FC236}">
                <a16:creationId xmlns:a16="http://schemas.microsoft.com/office/drawing/2014/main" id="{F9604B1E-82D5-419E-98ED-E26B2BDF18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58144" y="4601108"/>
            <a:ext cx="702896" cy="618394"/>
          </a:xfrm>
          <a:prstGeom prst="rect">
            <a:avLst/>
          </a:prstGeom>
        </p:spPr>
      </p:pic>
      <p:pic>
        <p:nvPicPr>
          <p:cNvPr id="141" name="Picture 140">
            <a:extLst>
              <a:ext uri="{FF2B5EF4-FFF2-40B4-BE49-F238E27FC236}">
                <a16:creationId xmlns:a16="http://schemas.microsoft.com/office/drawing/2014/main" id="{8E2BF10A-9D52-43C5-9038-AC0604614B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33581" y="2810264"/>
            <a:ext cx="514139" cy="577279"/>
          </a:xfrm>
          <a:prstGeom prst="rect">
            <a:avLst/>
          </a:prstGeom>
        </p:spPr>
      </p:pic>
      <p:pic>
        <p:nvPicPr>
          <p:cNvPr id="142" name="Picture 141">
            <a:extLst>
              <a:ext uri="{FF2B5EF4-FFF2-40B4-BE49-F238E27FC236}">
                <a16:creationId xmlns:a16="http://schemas.microsoft.com/office/drawing/2014/main" id="{B11BB530-8687-4299-9908-A327A10C1CA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59725" y="2702798"/>
            <a:ext cx="795241" cy="795241"/>
          </a:xfrm>
          <a:prstGeom prst="rect">
            <a:avLst/>
          </a:prstGeom>
        </p:spPr>
      </p:pic>
      <p:sp>
        <p:nvSpPr>
          <p:cNvPr id="143" name="Rectangle 142">
            <a:extLst>
              <a:ext uri="{FF2B5EF4-FFF2-40B4-BE49-F238E27FC236}">
                <a16:creationId xmlns:a16="http://schemas.microsoft.com/office/drawing/2014/main" id="{1A2CF69E-45EC-44AD-8634-6CD091799460}"/>
              </a:ext>
            </a:extLst>
          </p:cNvPr>
          <p:cNvSpPr/>
          <p:nvPr/>
        </p:nvSpPr>
        <p:spPr bwMode="auto">
          <a:xfrm>
            <a:off x="2203819" y="5448495"/>
            <a:ext cx="7169613" cy="615553"/>
          </a:xfrm>
          <a:prstGeom prst="rect">
            <a:avLst/>
          </a:prstGeom>
          <a:solidFill>
            <a:srgbClr val="BDD7EE">
              <a:alpha val="3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710593">
              <a:spcBef>
                <a:spcPct val="0"/>
              </a:spcBef>
              <a:spcAft>
                <a:spcPct val="35000"/>
              </a:spcAft>
              <a:defRPr/>
            </a:pPr>
            <a:r>
              <a:rPr lang="en-US" sz="1400" kern="0">
                <a:solidFill>
                  <a:srgbClr val="0078D7"/>
                </a:solidFill>
                <a:latin typeface="Segoe UI Semibold" panose="020B0702040204020203" pitchFamily="34" charset="0"/>
                <a:cs typeface="Segoe UI Semibold" panose="020B0702040204020203" pitchFamily="34" charset="0"/>
              </a:rPr>
              <a:t>METADATA MANAGEMENT &amp; </a:t>
            </a:r>
            <a:r>
              <a:rPr kumimoji="0" lang="en-US" sz="1400" b="0" i="0" u="none" strike="noStrike" kern="0" cap="none" spc="0" normalizeH="0" baseline="0" noProof="0">
                <a:ln>
                  <a:noFill/>
                </a:ln>
                <a:solidFill>
                  <a:srgbClr val="0078D7"/>
                </a:solidFill>
                <a:effectLst/>
                <a:uLnTx/>
                <a:uFillTx/>
                <a:latin typeface="Segoe UI Semibold" panose="020B0702040204020203" pitchFamily="34" charset="0"/>
                <a:ea typeface="+mn-ea"/>
                <a:cs typeface="Segoe UI Semibold" panose="020B0702040204020203" pitchFamily="34" charset="0"/>
              </a:rPr>
              <a:t>GOVERNANCE</a:t>
            </a:r>
          </a:p>
        </p:txBody>
      </p:sp>
      <p:grpSp>
        <p:nvGrpSpPr>
          <p:cNvPr id="144" name="Group 143">
            <a:extLst>
              <a:ext uri="{FF2B5EF4-FFF2-40B4-BE49-F238E27FC236}">
                <a16:creationId xmlns:a16="http://schemas.microsoft.com/office/drawing/2014/main" id="{1DF3EE7C-3EA1-4DE6-BB41-2FBF0CFEC861}"/>
              </a:ext>
            </a:extLst>
          </p:cNvPr>
          <p:cNvGrpSpPr/>
          <p:nvPr/>
        </p:nvGrpSpPr>
        <p:grpSpPr>
          <a:xfrm>
            <a:off x="417260" y="1625689"/>
            <a:ext cx="1095968" cy="3627717"/>
            <a:chOff x="673106" y="2108143"/>
            <a:chExt cx="1095968" cy="3627717"/>
          </a:xfrm>
        </p:grpSpPr>
        <p:sp>
          <p:nvSpPr>
            <p:cNvPr id="145" name="Rectangle 144">
              <a:extLst>
                <a:ext uri="{FF2B5EF4-FFF2-40B4-BE49-F238E27FC236}">
                  <a16:creationId xmlns:a16="http://schemas.microsoft.com/office/drawing/2014/main" id="{3D3D6C83-7F0F-44E7-998C-6AEA183EC328}"/>
                </a:ext>
              </a:extLst>
            </p:cNvPr>
            <p:cNvSpPr/>
            <p:nvPr/>
          </p:nvSpPr>
          <p:spPr>
            <a:xfrm>
              <a:off x="691089" y="4846439"/>
              <a:ext cx="580723" cy="246283"/>
            </a:xfrm>
            <a:prstGeom prst="rect">
              <a:avLst/>
            </a:prstGeom>
          </p:spPr>
          <p:txBody>
            <a:bodyPr wrap="none">
              <a:spAutoFit/>
            </a:bodyPr>
            <a:lstStyle/>
            <a:p>
              <a:pPr marL="0" marR="0" lvl="0" indent="0" algn="r" defTabSz="932293" rtl="0" eaLnBrk="1" fontAlgn="base" latinLnBrk="0" hangingPunct="1">
                <a:lnSpc>
                  <a:spcPct val="95000"/>
                </a:lnSpc>
                <a:spcBef>
                  <a:spcPct val="0"/>
                </a:spcBef>
                <a:spcAft>
                  <a:spcPct val="0"/>
                </a:spcAft>
                <a:buClrTx/>
                <a:buSzTx/>
                <a:buFontTx/>
                <a:buNone/>
                <a:tabLst/>
                <a:defRPr/>
              </a:pPr>
              <a:r>
                <a:rPr kumimoji="0" lang="en-US" sz="1020" b="1" i="0" u="none" strike="noStrike" kern="0" cap="none" spc="50" normalizeH="0" baseline="0" noProof="0">
                  <a:ln>
                    <a:noFill/>
                  </a:ln>
                  <a:solidFill>
                    <a:srgbClr val="505050"/>
                  </a:solidFill>
                  <a:effectLst/>
                  <a:uLnTx/>
                  <a:uFillTx/>
                  <a:latin typeface="Segoe UI Semibold" charset="0"/>
                  <a:ea typeface="Segoe UI Semibold" charset="0"/>
                  <a:cs typeface="Segoe UI Semibold" charset="0"/>
                </a:rPr>
                <a:t>Social</a:t>
              </a:r>
            </a:p>
          </p:txBody>
        </p:sp>
        <p:sp>
          <p:nvSpPr>
            <p:cNvPr id="146" name="Rectangle 145">
              <a:extLst>
                <a:ext uri="{FF2B5EF4-FFF2-40B4-BE49-F238E27FC236}">
                  <a16:creationId xmlns:a16="http://schemas.microsoft.com/office/drawing/2014/main" id="{56CE5A89-7859-4151-B192-9135D6B42378}"/>
                </a:ext>
              </a:extLst>
            </p:cNvPr>
            <p:cNvSpPr/>
            <p:nvPr/>
          </p:nvSpPr>
          <p:spPr>
            <a:xfrm>
              <a:off x="816977" y="2198098"/>
              <a:ext cx="454834" cy="246283"/>
            </a:xfrm>
            <a:prstGeom prst="rect">
              <a:avLst/>
            </a:prstGeom>
          </p:spPr>
          <p:txBody>
            <a:bodyPr wrap="none">
              <a:spAutoFit/>
            </a:bodyPr>
            <a:lstStyle/>
            <a:p>
              <a:pPr marL="0" marR="0" lvl="0" indent="0" algn="r" defTabSz="932293" rtl="0" eaLnBrk="1" fontAlgn="base" latinLnBrk="0" hangingPunct="1">
                <a:lnSpc>
                  <a:spcPct val="95000"/>
                </a:lnSpc>
                <a:spcBef>
                  <a:spcPct val="0"/>
                </a:spcBef>
                <a:spcAft>
                  <a:spcPct val="0"/>
                </a:spcAft>
                <a:buClrTx/>
                <a:buSzTx/>
                <a:buFontTx/>
                <a:buNone/>
                <a:tabLst/>
                <a:defRPr/>
              </a:pPr>
              <a:r>
                <a:rPr kumimoji="0" lang="en-US" sz="1020" b="1" i="0" u="none" strike="noStrike" kern="0" cap="none" spc="50" normalizeH="0" baseline="0" noProof="0">
                  <a:ln>
                    <a:noFill/>
                  </a:ln>
                  <a:solidFill>
                    <a:srgbClr val="505050"/>
                  </a:solidFill>
                  <a:effectLst/>
                  <a:uLnTx/>
                  <a:uFillTx/>
                  <a:latin typeface="Segoe UI Semibold" charset="0"/>
                  <a:ea typeface="Segoe UI Semibold" charset="0"/>
                  <a:cs typeface="Segoe UI Semibold" charset="0"/>
                </a:rPr>
                <a:t>LOB</a:t>
              </a:r>
            </a:p>
          </p:txBody>
        </p:sp>
        <p:sp>
          <p:nvSpPr>
            <p:cNvPr id="147" name="Rectangle 146">
              <a:extLst>
                <a:ext uri="{FF2B5EF4-FFF2-40B4-BE49-F238E27FC236}">
                  <a16:creationId xmlns:a16="http://schemas.microsoft.com/office/drawing/2014/main" id="{FE876019-367F-4F9B-A109-14745744BF49}"/>
                </a:ext>
              </a:extLst>
            </p:cNvPr>
            <p:cNvSpPr/>
            <p:nvPr/>
          </p:nvSpPr>
          <p:spPr>
            <a:xfrm>
              <a:off x="681281" y="3503415"/>
              <a:ext cx="590532" cy="246283"/>
            </a:xfrm>
            <a:prstGeom prst="rect">
              <a:avLst/>
            </a:prstGeom>
          </p:spPr>
          <p:txBody>
            <a:bodyPr wrap="none">
              <a:spAutoFit/>
            </a:bodyPr>
            <a:lstStyle/>
            <a:p>
              <a:pPr marL="0" marR="0" lvl="0" indent="0" algn="r" defTabSz="932293" rtl="0" eaLnBrk="1" fontAlgn="base" latinLnBrk="0" hangingPunct="1">
                <a:lnSpc>
                  <a:spcPct val="95000"/>
                </a:lnSpc>
                <a:spcBef>
                  <a:spcPct val="0"/>
                </a:spcBef>
                <a:spcAft>
                  <a:spcPct val="0"/>
                </a:spcAft>
                <a:buClrTx/>
                <a:buSzTx/>
                <a:buFontTx/>
                <a:buNone/>
                <a:tabLst/>
                <a:defRPr/>
              </a:pPr>
              <a:r>
                <a:rPr kumimoji="0" lang="en-US" sz="1020" b="1" i="0" u="none" strike="noStrike" kern="0" cap="none" spc="50" normalizeH="0" baseline="0" noProof="0">
                  <a:ln>
                    <a:noFill/>
                  </a:ln>
                  <a:solidFill>
                    <a:srgbClr val="505050"/>
                  </a:solidFill>
                  <a:effectLst/>
                  <a:uLnTx/>
                  <a:uFillTx/>
                  <a:latin typeface="Segoe UI Semibold" charset="0"/>
                  <a:ea typeface="Segoe UI Semibold" charset="0"/>
                  <a:cs typeface="Segoe UI Semibold" charset="0"/>
                </a:rPr>
                <a:t>Graph</a:t>
              </a:r>
            </a:p>
          </p:txBody>
        </p:sp>
        <p:sp>
          <p:nvSpPr>
            <p:cNvPr id="148" name="Rectangle 147">
              <a:extLst>
                <a:ext uri="{FF2B5EF4-FFF2-40B4-BE49-F238E27FC236}">
                  <a16:creationId xmlns:a16="http://schemas.microsoft.com/office/drawing/2014/main" id="{B0B0AD72-1BB0-4E19-B080-992A9E961F85}"/>
                </a:ext>
              </a:extLst>
            </p:cNvPr>
            <p:cNvSpPr/>
            <p:nvPr/>
          </p:nvSpPr>
          <p:spPr>
            <a:xfrm>
              <a:off x="870931" y="5480245"/>
              <a:ext cx="400881" cy="246283"/>
            </a:xfrm>
            <a:prstGeom prst="rect">
              <a:avLst/>
            </a:prstGeom>
          </p:spPr>
          <p:txBody>
            <a:bodyPr wrap="none">
              <a:spAutoFit/>
            </a:bodyPr>
            <a:lstStyle/>
            <a:p>
              <a:pPr marL="0" marR="0" lvl="0" indent="0" algn="r" defTabSz="932293" rtl="0" eaLnBrk="1" fontAlgn="base" latinLnBrk="0" hangingPunct="1">
                <a:lnSpc>
                  <a:spcPct val="95000"/>
                </a:lnSpc>
                <a:spcBef>
                  <a:spcPct val="0"/>
                </a:spcBef>
                <a:spcAft>
                  <a:spcPct val="0"/>
                </a:spcAft>
                <a:buClrTx/>
                <a:buSzTx/>
                <a:buFontTx/>
                <a:buNone/>
                <a:tabLst/>
                <a:defRPr/>
              </a:pPr>
              <a:r>
                <a:rPr kumimoji="0" lang="en-US" sz="1020" b="1" i="0" u="none" strike="noStrike" kern="0" cap="none" spc="50" normalizeH="0" baseline="0" noProof="0">
                  <a:ln>
                    <a:noFill/>
                  </a:ln>
                  <a:solidFill>
                    <a:srgbClr val="505050"/>
                  </a:solidFill>
                  <a:effectLst/>
                  <a:uLnTx/>
                  <a:uFillTx/>
                  <a:latin typeface="Segoe UI Semibold" charset="0"/>
                  <a:ea typeface="Segoe UI Semibold" charset="0"/>
                  <a:cs typeface="Segoe UI Semibold" charset="0"/>
                </a:rPr>
                <a:t>IoT</a:t>
              </a:r>
            </a:p>
          </p:txBody>
        </p:sp>
        <p:sp>
          <p:nvSpPr>
            <p:cNvPr id="149" name="ShoppingCart_E7BF">
              <a:extLst>
                <a:ext uri="{FF2B5EF4-FFF2-40B4-BE49-F238E27FC236}">
                  <a16:creationId xmlns:a16="http://schemas.microsoft.com/office/drawing/2014/main" id="{E0C52FE1-5134-4D9B-84C5-FDA801E922A2}"/>
                </a:ext>
              </a:extLst>
            </p:cNvPr>
            <p:cNvSpPr>
              <a:spLocks noChangeAspect="1" noEditPoints="1"/>
            </p:cNvSpPr>
            <p:nvPr/>
          </p:nvSpPr>
          <p:spPr bwMode="auto">
            <a:xfrm>
              <a:off x="1366630" y="2108143"/>
              <a:ext cx="402444" cy="339987"/>
            </a:xfrm>
            <a:custGeom>
              <a:avLst/>
              <a:gdLst>
                <a:gd name="T0" fmla="*/ 3368 w 3817"/>
                <a:gd name="T1" fmla="*/ 2994 h 3244"/>
                <a:gd name="T2" fmla="*/ 3119 w 3817"/>
                <a:gd name="T3" fmla="*/ 3244 h 3244"/>
                <a:gd name="T4" fmla="*/ 2869 w 3817"/>
                <a:gd name="T5" fmla="*/ 2994 h 3244"/>
                <a:gd name="T6" fmla="*/ 3119 w 3817"/>
                <a:gd name="T7" fmla="*/ 2745 h 3244"/>
                <a:gd name="T8" fmla="*/ 3368 w 3817"/>
                <a:gd name="T9" fmla="*/ 2994 h 3244"/>
                <a:gd name="T10" fmla="*/ 1372 w 3817"/>
                <a:gd name="T11" fmla="*/ 2745 h 3244"/>
                <a:gd name="T12" fmla="*/ 1123 w 3817"/>
                <a:gd name="T13" fmla="*/ 2994 h 3244"/>
                <a:gd name="T14" fmla="*/ 1372 w 3817"/>
                <a:gd name="T15" fmla="*/ 3244 h 3244"/>
                <a:gd name="T16" fmla="*/ 1622 w 3817"/>
                <a:gd name="T17" fmla="*/ 2994 h 3244"/>
                <a:gd name="T18" fmla="*/ 1372 w 3817"/>
                <a:gd name="T19" fmla="*/ 2745 h 3244"/>
                <a:gd name="T20" fmla="*/ 0 w 3817"/>
                <a:gd name="T21" fmla="*/ 0 h 3244"/>
                <a:gd name="T22" fmla="*/ 457 w 3817"/>
                <a:gd name="T23" fmla="*/ 0 h 3244"/>
                <a:gd name="T24" fmla="*/ 1372 w 3817"/>
                <a:gd name="T25" fmla="*/ 2745 h 3244"/>
                <a:gd name="T26" fmla="*/ 3119 w 3817"/>
                <a:gd name="T27" fmla="*/ 2745 h 3244"/>
                <a:gd name="T28" fmla="*/ 1123 w 3817"/>
                <a:gd name="T29" fmla="*/ 1996 h 3244"/>
                <a:gd name="T30" fmla="*/ 3318 w 3817"/>
                <a:gd name="T31" fmla="*/ 1996 h 3244"/>
                <a:gd name="T32" fmla="*/ 3817 w 3817"/>
                <a:gd name="T33" fmla="*/ 499 h 3244"/>
                <a:gd name="T34" fmla="*/ 624 w 3817"/>
                <a:gd name="T35" fmla="*/ 499 h 3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17" h="3244">
                  <a:moveTo>
                    <a:pt x="3368" y="2994"/>
                  </a:moveTo>
                  <a:cubicBezTo>
                    <a:pt x="3368" y="3132"/>
                    <a:pt x="3257" y="3244"/>
                    <a:pt x="3119" y="3244"/>
                  </a:cubicBezTo>
                  <a:cubicBezTo>
                    <a:pt x="2981" y="3244"/>
                    <a:pt x="2869" y="3132"/>
                    <a:pt x="2869" y="2994"/>
                  </a:cubicBezTo>
                  <a:cubicBezTo>
                    <a:pt x="2869" y="2856"/>
                    <a:pt x="2981" y="2745"/>
                    <a:pt x="3119" y="2745"/>
                  </a:cubicBezTo>
                  <a:cubicBezTo>
                    <a:pt x="3257" y="2745"/>
                    <a:pt x="3368" y="2856"/>
                    <a:pt x="3368" y="2994"/>
                  </a:cubicBezTo>
                  <a:close/>
                  <a:moveTo>
                    <a:pt x="1372" y="2745"/>
                  </a:moveTo>
                  <a:cubicBezTo>
                    <a:pt x="1234" y="2745"/>
                    <a:pt x="1123" y="2856"/>
                    <a:pt x="1123" y="2994"/>
                  </a:cubicBezTo>
                  <a:cubicBezTo>
                    <a:pt x="1123" y="3132"/>
                    <a:pt x="1234" y="3244"/>
                    <a:pt x="1372" y="3244"/>
                  </a:cubicBezTo>
                  <a:cubicBezTo>
                    <a:pt x="1510" y="3244"/>
                    <a:pt x="1622" y="3132"/>
                    <a:pt x="1622" y="2994"/>
                  </a:cubicBezTo>
                  <a:cubicBezTo>
                    <a:pt x="1622" y="2856"/>
                    <a:pt x="1510" y="2745"/>
                    <a:pt x="1372" y="2745"/>
                  </a:cubicBezTo>
                  <a:close/>
                  <a:moveTo>
                    <a:pt x="0" y="0"/>
                  </a:moveTo>
                  <a:cubicBezTo>
                    <a:pt x="457" y="0"/>
                    <a:pt x="457" y="0"/>
                    <a:pt x="457" y="0"/>
                  </a:cubicBezTo>
                  <a:cubicBezTo>
                    <a:pt x="1372" y="2745"/>
                    <a:pt x="1372" y="2745"/>
                    <a:pt x="1372" y="2745"/>
                  </a:cubicBezTo>
                  <a:cubicBezTo>
                    <a:pt x="3119" y="2745"/>
                    <a:pt x="3119" y="2745"/>
                    <a:pt x="3119" y="2745"/>
                  </a:cubicBezTo>
                  <a:moveTo>
                    <a:pt x="1123" y="1996"/>
                  </a:moveTo>
                  <a:cubicBezTo>
                    <a:pt x="3318" y="1996"/>
                    <a:pt x="3318" y="1996"/>
                    <a:pt x="3318" y="1996"/>
                  </a:cubicBezTo>
                  <a:cubicBezTo>
                    <a:pt x="3817" y="499"/>
                    <a:pt x="3817" y="499"/>
                    <a:pt x="3817" y="499"/>
                  </a:cubicBezTo>
                  <a:cubicBezTo>
                    <a:pt x="624" y="499"/>
                    <a:pt x="624" y="499"/>
                    <a:pt x="624" y="499"/>
                  </a:cubicBezTo>
                </a:path>
              </a:pathLst>
            </a:cu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marL="0" marR="0" lvl="0" indent="0" algn="l" defTabSz="951304" rtl="0" eaLnBrk="1" fontAlgn="auto" latinLnBrk="0" hangingPunct="1">
                <a:lnSpc>
                  <a:spcPct val="100000"/>
                </a:lnSpc>
                <a:spcBef>
                  <a:spcPts val="0"/>
                </a:spcBef>
                <a:spcAft>
                  <a:spcPts val="0"/>
                </a:spcAft>
                <a:buClrTx/>
                <a:buSzTx/>
                <a:buFontTx/>
                <a:buNone/>
                <a:tabLst/>
                <a:defRPr/>
              </a:pPr>
              <a:endParaRPr kumimoji="0" lang="en-US" sz="1020" b="0" i="0" u="none" strike="noStrike" kern="1200" cap="none" spc="0" normalizeH="0" baseline="0" noProof="0">
                <a:ln>
                  <a:noFill/>
                </a:ln>
                <a:gradFill>
                  <a:gsLst>
                    <a:gs pos="0">
                      <a:srgbClr val="505050"/>
                    </a:gs>
                    <a:gs pos="100000">
                      <a:srgbClr val="505050"/>
                    </a:gs>
                  </a:gsLst>
                  <a:lin ang="5400000" scaled="1"/>
                </a:gradFill>
                <a:effectLst/>
                <a:uLnTx/>
                <a:uFillTx/>
                <a:latin typeface="Segoe UI Semilight"/>
                <a:ea typeface="+mn-ea"/>
                <a:cs typeface="+mn-cs"/>
              </a:endParaRPr>
            </a:p>
          </p:txBody>
        </p:sp>
        <p:grpSp>
          <p:nvGrpSpPr>
            <p:cNvPr id="150" name="Group 149">
              <a:extLst>
                <a:ext uri="{FF2B5EF4-FFF2-40B4-BE49-F238E27FC236}">
                  <a16:creationId xmlns:a16="http://schemas.microsoft.com/office/drawing/2014/main" id="{20B642FB-FC14-41D1-AA76-139B727159BE}"/>
                </a:ext>
              </a:extLst>
            </p:cNvPr>
            <p:cNvGrpSpPr/>
            <p:nvPr/>
          </p:nvGrpSpPr>
          <p:grpSpPr>
            <a:xfrm>
              <a:off x="1389459" y="3476312"/>
              <a:ext cx="356702" cy="317607"/>
              <a:chOff x="5381211" y="5822591"/>
              <a:chExt cx="1439523" cy="1290119"/>
            </a:xfrm>
            <a:solidFill>
              <a:schemeClr val="bg1"/>
            </a:solidFill>
          </p:grpSpPr>
          <p:cxnSp>
            <p:nvCxnSpPr>
              <p:cNvPr id="171" name="Straight Connector 170">
                <a:extLst>
                  <a:ext uri="{FF2B5EF4-FFF2-40B4-BE49-F238E27FC236}">
                    <a16:creationId xmlns:a16="http://schemas.microsoft.com/office/drawing/2014/main" id="{6BEA7EDA-1444-4D12-AA03-397483596126}"/>
                  </a:ext>
                </a:extLst>
              </p:cNvPr>
              <p:cNvCxnSpPr>
                <a:cxnSpLocks/>
              </p:cNvCxnSpPr>
              <p:nvPr/>
            </p:nvCxnSpPr>
            <p:spPr>
              <a:xfrm flipV="1">
                <a:off x="6057900" y="6623850"/>
                <a:ext cx="64441" cy="305270"/>
              </a:xfrm>
              <a:prstGeom prst="line">
                <a:avLst/>
              </a:prstGeom>
              <a:grpFill/>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8B79FF22-23DF-4BC9-94BE-74F8DF61ACAD}"/>
                  </a:ext>
                </a:extLst>
              </p:cNvPr>
              <p:cNvCxnSpPr>
                <a:cxnSpLocks/>
              </p:cNvCxnSpPr>
              <p:nvPr/>
            </p:nvCxnSpPr>
            <p:spPr>
              <a:xfrm flipH="1" flipV="1">
                <a:off x="6187440" y="6596380"/>
                <a:ext cx="266700" cy="190500"/>
              </a:xfrm>
              <a:prstGeom prst="line">
                <a:avLst/>
              </a:prstGeom>
              <a:grpFill/>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64D2037C-7E08-4ABA-85DC-B665BDCF9849}"/>
                  </a:ext>
                </a:extLst>
              </p:cNvPr>
              <p:cNvCxnSpPr>
                <a:cxnSpLocks/>
              </p:cNvCxnSpPr>
              <p:nvPr/>
            </p:nvCxnSpPr>
            <p:spPr>
              <a:xfrm flipH="1">
                <a:off x="6205220" y="6555740"/>
                <a:ext cx="436881" cy="2540"/>
              </a:xfrm>
              <a:prstGeom prst="line">
                <a:avLst/>
              </a:prstGeom>
              <a:grpFill/>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7E51584E-8C41-4816-B140-8ED7F8CCEA2C}"/>
                  </a:ext>
                </a:extLst>
              </p:cNvPr>
              <p:cNvCxnSpPr>
                <a:cxnSpLocks/>
              </p:cNvCxnSpPr>
              <p:nvPr/>
            </p:nvCxnSpPr>
            <p:spPr>
              <a:xfrm flipH="1">
                <a:off x="5798821" y="6588760"/>
                <a:ext cx="274319" cy="157480"/>
              </a:xfrm>
              <a:prstGeom prst="line">
                <a:avLst/>
              </a:prstGeom>
              <a:grpFill/>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EFEB43FD-C5FF-4EED-8C38-8EAA3346DAB3}"/>
                  </a:ext>
                </a:extLst>
              </p:cNvPr>
              <p:cNvCxnSpPr>
                <a:cxnSpLocks/>
              </p:cNvCxnSpPr>
              <p:nvPr/>
            </p:nvCxnSpPr>
            <p:spPr>
              <a:xfrm flipH="1" flipV="1">
                <a:off x="5570220" y="6406515"/>
                <a:ext cx="489585" cy="131445"/>
              </a:xfrm>
              <a:prstGeom prst="line">
                <a:avLst/>
              </a:prstGeom>
              <a:grpFill/>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41BB6B06-0422-421E-8B3E-ABE0BA2082F0}"/>
                  </a:ext>
                </a:extLst>
              </p:cNvPr>
              <p:cNvCxnSpPr>
                <a:cxnSpLocks/>
              </p:cNvCxnSpPr>
              <p:nvPr/>
            </p:nvCxnSpPr>
            <p:spPr>
              <a:xfrm flipH="1" flipV="1">
                <a:off x="5785485" y="6122670"/>
                <a:ext cx="297180" cy="373380"/>
              </a:xfrm>
              <a:prstGeom prst="line">
                <a:avLst/>
              </a:prstGeom>
              <a:grpFill/>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A4CA5D65-B90E-4C74-AC1C-1D03E81A8589}"/>
                  </a:ext>
                </a:extLst>
              </p:cNvPr>
              <p:cNvCxnSpPr>
                <a:cxnSpLocks/>
              </p:cNvCxnSpPr>
              <p:nvPr/>
            </p:nvCxnSpPr>
            <p:spPr>
              <a:xfrm flipV="1">
                <a:off x="6162040" y="6012180"/>
                <a:ext cx="187960" cy="469900"/>
              </a:xfrm>
              <a:prstGeom prst="line">
                <a:avLst/>
              </a:prstGeom>
              <a:grpFill/>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78" name="Oval 177">
                <a:extLst>
                  <a:ext uri="{FF2B5EF4-FFF2-40B4-BE49-F238E27FC236}">
                    <a16:creationId xmlns:a16="http://schemas.microsoft.com/office/drawing/2014/main" id="{9F21581A-32F5-44BD-ABDD-5E5424C85E53}"/>
                  </a:ext>
                </a:extLst>
              </p:cNvPr>
              <p:cNvSpPr/>
              <p:nvPr/>
            </p:nvSpPr>
            <p:spPr bwMode="auto">
              <a:xfrm>
                <a:off x="6030684" y="6445998"/>
                <a:ext cx="208390" cy="208390"/>
              </a:xfrm>
              <a:prstGeom prst="ellipse">
                <a:avLst/>
              </a:prstGeom>
              <a:grp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102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9" name="Oval 178">
                <a:extLst>
                  <a:ext uri="{FF2B5EF4-FFF2-40B4-BE49-F238E27FC236}">
                    <a16:creationId xmlns:a16="http://schemas.microsoft.com/office/drawing/2014/main" id="{7A8D5BDB-A553-41D7-8ACA-0D0EEA9E3BF5}"/>
                  </a:ext>
                </a:extLst>
              </p:cNvPr>
              <p:cNvSpPr/>
              <p:nvPr/>
            </p:nvSpPr>
            <p:spPr bwMode="auto">
              <a:xfrm>
                <a:off x="6612344" y="6445998"/>
                <a:ext cx="208390" cy="208390"/>
              </a:xfrm>
              <a:prstGeom prst="ellipse">
                <a:avLst/>
              </a:prstGeom>
              <a:grp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102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0" name="Oval 179">
                <a:extLst>
                  <a:ext uri="{FF2B5EF4-FFF2-40B4-BE49-F238E27FC236}">
                    <a16:creationId xmlns:a16="http://schemas.microsoft.com/office/drawing/2014/main" id="{8D236DA3-B05E-4FF0-8A4D-324E7BEE480E}"/>
                  </a:ext>
                </a:extLst>
              </p:cNvPr>
              <p:cNvSpPr/>
              <p:nvPr/>
            </p:nvSpPr>
            <p:spPr bwMode="auto">
              <a:xfrm>
                <a:off x="6415326" y="6722858"/>
                <a:ext cx="208390" cy="208390"/>
              </a:xfrm>
              <a:prstGeom prst="ellipse">
                <a:avLst/>
              </a:prstGeom>
              <a:grp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102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1" name="Oval 180">
                <a:extLst>
                  <a:ext uri="{FF2B5EF4-FFF2-40B4-BE49-F238E27FC236}">
                    <a16:creationId xmlns:a16="http://schemas.microsoft.com/office/drawing/2014/main" id="{9F78E757-B3AA-43D8-9C96-D8BBF5EA1FD8}"/>
                  </a:ext>
                </a:extLst>
              </p:cNvPr>
              <p:cNvSpPr/>
              <p:nvPr/>
            </p:nvSpPr>
            <p:spPr bwMode="auto">
              <a:xfrm>
                <a:off x="6271983" y="5822591"/>
                <a:ext cx="208390" cy="208390"/>
              </a:xfrm>
              <a:prstGeom prst="ellipse">
                <a:avLst/>
              </a:prstGeom>
              <a:grp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102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2" name="Oval 181">
                <a:extLst>
                  <a:ext uri="{FF2B5EF4-FFF2-40B4-BE49-F238E27FC236}">
                    <a16:creationId xmlns:a16="http://schemas.microsoft.com/office/drawing/2014/main" id="{00E2ADF6-FE64-4A81-B7C3-9A44977C1D5C}"/>
                  </a:ext>
                </a:extLst>
              </p:cNvPr>
              <p:cNvSpPr/>
              <p:nvPr/>
            </p:nvSpPr>
            <p:spPr bwMode="auto">
              <a:xfrm>
                <a:off x="5634443" y="5952138"/>
                <a:ext cx="208390" cy="208390"/>
              </a:xfrm>
              <a:prstGeom prst="ellipse">
                <a:avLst/>
              </a:prstGeom>
              <a:grp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102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3" name="Oval 182">
                <a:extLst>
                  <a:ext uri="{FF2B5EF4-FFF2-40B4-BE49-F238E27FC236}">
                    <a16:creationId xmlns:a16="http://schemas.microsoft.com/office/drawing/2014/main" id="{529C3270-8877-4CE9-B5B7-0E7B385950B5}"/>
                  </a:ext>
                </a:extLst>
              </p:cNvPr>
              <p:cNvSpPr/>
              <p:nvPr/>
            </p:nvSpPr>
            <p:spPr bwMode="auto">
              <a:xfrm>
                <a:off x="5381211" y="6285981"/>
                <a:ext cx="208390" cy="208390"/>
              </a:xfrm>
              <a:prstGeom prst="ellipse">
                <a:avLst/>
              </a:prstGeom>
              <a:grp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102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4" name="Oval 183">
                <a:extLst>
                  <a:ext uri="{FF2B5EF4-FFF2-40B4-BE49-F238E27FC236}">
                    <a16:creationId xmlns:a16="http://schemas.microsoft.com/office/drawing/2014/main" id="{CDB7C634-C886-4A56-8D4B-21A97E6D9EC9}"/>
                  </a:ext>
                </a:extLst>
              </p:cNvPr>
              <p:cNvSpPr/>
              <p:nvPr/>
            </p:nvSpPr>
            <p:spPr bwMode="auto">
              <a:xfrm>
                <a:off x="5618093" y="6677155"/>
                <a:ext cx="208390" cy="208390"/>
              </a:xfrm>
              <a:prstGeom prst="ellipse">
                <a:avLst/>
              </a:prstGeom>
              <a:grp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102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5" name="Oval 184">
                <a:extLst>
                  <a:ext uri="{FF2B5EF4-FFF2-40B4-BE49-F238E27FC236}">
                    <a16:creationId xmlns:a16="http://schemas.microsoft.com/office/drawing/2014/main" id="{E202BAF6-16B1-4B9F-B4A9-743BC745A4E3}"/>
                  </a:ext>
                </a:extLst>
              </p:cNvPr>
              <p:cNvSpPr/>
              <p:nvPr/>
            </p:nvSpPr>
            <p:spPr bwMode="auto">
              <a:xfrm>
                <a:off x="5941777" y="6904320"/>
                <a:ext cx="208390" cy="208390"/>
              </a:xfrm>
              <a:prstGeom prst="ellipse">
                <a:avLst/>
              </a:prstGeom>
              <a:grp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102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51" name="Rectangle 150">
              <a:extLst>
                <a:ext uri="{FF2B5EF4-FFF2-40B4-BE49-F238E27FC236}">
                  <a16:creationId xmlns:a16="http://schemas.microsoft.com/office/drawing/2014/main" id="{E24E8617-B0EE-48A9-BC6B-142C0D319055}"/>
                </a:ext>
              </a:extLst>
            </p:cNvPr>
            <p:cNvSpPr/>
            <p:nvPr/>
          </p:nvSpPr>
          <p:spPr>
            <a:xfrm>
              <a:off x="673106" y="4170214"/>
              <a:ext cx="598706" cy="246283"/>
            </a:xfrm>
            <a:prstGeom prst="rect">
              <a:avLst/>
            </a:prstGeom>
          </p:spPr>
          <p:txBody>
            <a:bodyPr wrap="none">
              <a:spAutoFit/>
            </a:bodyPr>
            <a:lstStyle/>
            <a:p>
              <a:pPr marL="0" marR="0" lvl="0" indent="0" algn="r" defTabSz="932293" rtl="0" eaLnBrk="1" fontAlgn="base" latinLnBrk="0" hangingPunct="1">
                <a:lnSpc>
                  <a:spcPct val="95000"/>
                </a:lnSpc>
                <a:spcBef>
                  <a:spcPct val="0"/>
                </a:spcBef>
                <a:spcAft>
                  <a:spcPct val="0"/>
                </a:spcAft>
                <a:buClrTx/>
                <a:buSzTx/>
                <a:buFontTx/>
                <a:buNone/>
                <a:tabLst/>
                <a:defRPr/>
              </a:pPr>
              <a:r>
                <a:rPr kumimoji="0" lang="en-US" sz="1020" b="1" i="0" u="none" strike="noStrike" kern="0" cap="none" spc="50" normalizeH="0" baseline="0" noProof="0">
                  <a:ln>
                    <a:noFill/>
                  </a:ln>
                  <a:solidFill>
                    <a:srgbClr val="505050"/>
                  </a:solidFill>
                  <a:effectLst/>
                  <a:uLnTx/>
                  <a:uFillTx/>
                  <a:latin typeface="Segoe UI Semibold" charset="0"/>
                  <a:ea typeface="Segoe UI Semibold" charset="0"/>
                  <a:cs typeface="Segoe UI Semibold" charset="0"/>
                </a:rPr>
                <a:t>Image</a:t>
              </a:r>
            </a:p>
          </p:txBody>
        </p:sp>
        <p:grpSp>
          <p:nvGrpSpPr>
            <p:cNvPr id="152" name="Group 151">
              <a:extLst>
                <a:ext uri="{FF2B5EF4-FFF2-40B4-BE49-F238E27FC236}">
                  <a16:creationId xmlns:a16="http://schemas.microsoft.com/office/drawing/2014/main" id="{B0125EE2-D5FC-46F4-AF3C-D41A7485979E}"/>
                </a:ext>
              </a:extLst>
            </p:cNvPr>
            <p:cNvGrpSpPr/>
            <p:nvPr/>
          </p:nvGrpSpPr>
          <p:grpSpPr>
            <a:xfrm>
              <a:off x="1422908" y="4154100"/>
              <a:ext cx="289888" cy="260057"/>
              <a:chOff x="2760401" y="1824177"/>
              <a:chExt cx="285697" cy="257980"/>
            </a:xfrm>
          </p:grpSpPr>
          <p:sp>
            <p:nvSpPr>
              <p:cNvPr id="168" name="Rectangle 48">
                <a:extLst>
                  <a:ext uri="{FF2B5EF4-FFF2-40B4-BE49-F238E27FC236}">
                    <a16:creationId xmlns:a16="http://schemas.microsoft.com/office/drawing/2014/main" id="{5AC93E1D-4E53-43CE-A256-791BDE834734}"/>
                  </a:ext>
                </a:extLst>
              </p:cNvPr>
              <p:cNvSpPr>
                <a:spLocks noChangeArrowheads="1"/>
              </p:cNvSpPr>
              <p:nvPr/>
            </p:nvSpPr>
            <p:spPr bwMode="auto">
              <a:xfrm>
                <a:off x="2760401" y="1824177"/>
                <a:ext cx="285697" cy="257980"/>
              </a:xfrm>
              <a:prstGeom prst="rect">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020" b="0" i="0" u="none" strike="noStrike" kern="1200" cap="none" spc="0" normalizeH="0" baseline="0" noProof="0">
                  <a:ln>
                    <a:noFill/>
                  </a:ln>
                  <a:solidFill>
                    <a:srgbClr val="505050"/>
                  </a:solidFill>
                  <a:effectLst/>
                  <a:uLnTx/>
                  <a:uFillTx/>
                  <a:latin typeface="Segoe UI"/>
                  <a:ea typeface="+mn-ea"/>
                  <a:cs typeface="+mn-cs"/>
                </a:endParaRPr>
              </a:p>
            </p:txBody>
          </p:sp>
          <p:sp>
            <p:nvSpPr>
              <p:cNvPr id="169" name="Freeform 49">
                <a:extLst>
                  <a:ext uri="{FF2B5EF4-FFF2-40B4-BE49-F238E27FC236}">
                    <a16:creationId xmlns:a16="http://schemas.microsoft.com/office/drawing/2014/main" id="{B06AA0E4-1F7A-4C3B-9707-8076A0FD8F3C}"/>
                  </a:ext>
                </a:extLst>
              </p:cNvPr>
              <p:cNvSpPr>
                <a:spLocks/>
              </p:cNvSpPr>
              <p:nvPr/>
            </p:nvSpPr>
            <p:spPr bwMode="auto">
              <a:xfrm>
                <a:off x="2760401" y="1929714"/>
                <a:ext cx="285697" cy="140716"/>
              </a:xfrm>
              <a:custGeom>
                <a:avLst/>
                <a:gdLst>
                  <a:gd name="T0" fmla="*/ 268 w 268"/>
                  <a:gd name="T1" fmla="*/ 132 h 132"/>
                  <a:gd name="T2" fmla="*/ 179 w 268"/>
                  <a:gd name="T3" fmla="*/ 44 h 132"/>
                  <a:gd name="T4" fmla="*/ 156 w 268"/>
                  <a:gd name="T5" fmla="*/ 66 h 132"/>
                  <a:gd name="T6" fmla="*/ 89 w 268"/>
                  <a:gd name="T7" fmla="*/ 0 h 132"/>
                  <a:gd name="T8" fmla="*/ 0 w 268"/>
                  <a:gd name="T9" fmla="*/ 88 h 132"/>
                </a:gdLst>
                <a:ahLst/>
                <a:cxnLst>
                  <a:cxn ang="0">
                    <a:pos x="T0" y="T1"/>
                  </a:cxn>
                  <a:cxn ang="0">
                    <a:pos x="T2" y="T3"/>
                  </a:cxn>
                  <a:cxn ang="0">
                    <a:pos x="T4" y="T5"/>
                  </a:cxn>
                  <a:cxn ang="0">
                    <a:pos x="T6" y="T7"/>
                  </a:cxn>
                  <a:cxn ang="0">
                    <a:pos x="T8" y="T9"/>
                  </a:cxn>
                </a:cxnLst>
                <a:rect l="0" t="0" r="r" b="b"/>
                <a:pathLst>
                  <a:path w="268" h="132">
                    <a:moveTo>
                      <a:pt x="268" y="132"/>
                    </a:moveTo>
                    <a:lnTo>
                      <a:pt x="179" y="44"/>
                    </a:lnTo>
                    <a:lnTo>
                      <a:pt x="156" y="66"/>
                    </a:lnTo>
                    <a:lnTo>
                      <a:pt x="89" y="0"/>
                    </a:lnTo>
                    <a:lnTo>
                      <a:pt x="0" y="88"/>
                    </a:lnTo>
                  </a:path>
                </a:pathLst>
              </a:cu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020" b="0" i="0" u="none" strike="noStrike" kern="1200" cap="none" spc="0" normalizeH="0" baseline="0" noProof="0">
                  <a:ln>
                    <a:noFill/>
                  </a:ln>
                  <a:solidFill>
                    <a:srgbClr val="505050"/>
                  </a:solidFill>
                  <a:effectLst/>
                  <a:uLnTx/>
                  <a:uFillTx/>
                  <a:latin typeface="Segoe UI"/>
                  <a:ea typeface="+mn-ea"/>
                  <a:cs typeface="+mn-cs"/>
                </a:endParaRPr>
              </a:p>
            </p:txBody>
          </p:sp>
          <p:sp>
            <p:nvSpPr>
              <p:cNvPr id="170" name="Oval 169">
                <a:extLst>
                  <a:ext uri="{FF2B5EF4-FFF2-40B4-BE49-F238E27FC236}">
                    <a16:creationId xmlns:a16="http://schemas.microsoft.com/office/drawing/2014/main" id="{A9344B4E-32CB-4405-8077-075A131ED4AA}"/>
                  </a:ext>
                </a:extLst>
              </p:cNvPr>
              <p:cNvSpPr>
                <a:spLocks noChangeArrowheads="1"/>
              </p:cNvSpPr>
              <p:nvPr/>
            </p:nvSpPr>
            <p:spPr bwMode="auto">
              <a:xfrm>
                <a:off x="2951221" y="1871082"/>
                <a:ext cx="47971" cy="46905"/>
              </a:xfrm>
              <a:prstGeom prst="ellipse">
                <a:avLst/>
              </a:prstGeom>
              <a:noFill/>
              <a:ln w="12700">
                <a:solidFill>
                  <a:schemeClr val="tx1"/>
                </a:solidFill>
                <a:round/>
                <a:headEnd/>
                <a:tailEnd/>
              </a:ln>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020" b="0" i="0" u="none" strike="noStrike" kern="1200" cap="none" spc="0" normalizeH="0" baseline="0" noProof="0">
                  <a:ln>
                    <a:noFill/>
                  </a:ln>
                  <a:solidFill>
                    <a:srgbClr val="505050"/>
                  </a:solidFill>
                  <a:effectLst/>
                  <a:uLnTx/>
                  <a:uFillTx/>
                  <a:latin typeface="Segoe UI"/>
                  <a:ea typeface="+mn-ea"/>
                  <a:cs typeface="+mn-cs"/>
                </a:endParaRPr>
              </a:p>
            </p:txBody>
          </p:sp>
        </p:grpSp>
        <p:sp>
          <p:nvSpPr>
            <p:cNvPr id="153" name="Freeform 194">
              <a:extLst>
                <a:ext uri="{FF2B5EF4-FFF2-40B4-BE49-F238E27FC236}">
                  <a16:creationId xmlns:a16="http://schemas.microsoft.com/office/drawing/2014/main" id="{9F2B7081-8479-4DCB-B010-E54C026CFABE}"/>
                </a:ext>
              </a:extLst>
            </p:cNvPr>
            <p:cNvSpPr/>
            <p:nvPr/>
          </p:nvSpPr>
          <p:spPr bwMode="auto">
            <a:xfrm>
              <a:off x="1413755" y="4807236"/>
              <a:ext cx="308195" cy="252386"/>
            </a:xfrm>
            <a:custGeom>
              <a:avLst/>
              <a:gdLst>
                <a:gd name="connsiteX0" fmla="*/ 2243075 w 3227827"/>
                <a:gd name="connsiteY0" fmla="*/ 0 h 2660690"/>
                <a:gd name="connsiteX1" fmla="*/ 2705138 w 3227827"/>
                <a:gd name="connsiteY1" fmla="*/ 178525 h 2660690"/>
                <a:gd name="connsiteX2" fmla="*/ 2744327 w 3227827"/>
                <a:gd name="connsiteY2" fmla="*/ 219630 h 2660690"/>
                <a:gd name="connsiteX3" fmla="*/ 2774681 w 3227827"/>
                <a:gd name="connsiteY3" fmla="*/ 217260 h 2660690"/>
                <a:gd name="connsiteX4" fmla="*/ 3179748 w 3227827"/>
                <a:gd name="connsiteY4" fmla="*/ 39644 h 2660690"/>
                <a:gd name="connsiteX5" fmla="*/ 2898534 w 3227827"/>
                <a:gd name="connsiteY5" fmla="*/ 401594 h 2660690"/>
                <a:gd name="connsiteX6" fmla="*/ 3227827 w 3227827"/>
                <a:gd name="connsiteY6" fmla="*/ 319044 h 2660690"/>
                <a:gd name="connsiteX7" fmla="*/ 2991063 w 3227827"/>
                <a:gd name="connsiteY7" fmla="*/ 666622 h 2660690"/>
                <a:gd name="connsiteX8" fmla="*/ 2924137 w 3227827"/>
                <a:gd name="connsiteY8" fmla="*/ 717139 h 2660690"/>
                <a:gd name="connsiteX9" fmla="*/ 2924693 w 3227827"/>
                <a:gd name="connsiteY9" fmla="*/ 729139 h 2660690"/>
                <a:gd name="connsiteX10" fmla="*/ 990811 w 3227827"/>
                <a:gd name="connsiteY10" fmla="*/ 2659611 h 2660690"/>
                <a:gd name="connsiteX11" fmla="*/ 83639 w 3227827"/>
                <a:gd name="connsiteY11" fmla="*/ 2429023 h 2660690"/>
                <a:gd name="connsiteX12" fmla="*/ 0 w 3227827"/>
                <a:gd name="connsiteY12" fmla="*/ 2378015 h 2660690"/>
                <a:gd name="connsiteX13" fmla="*/ 151258 w 3227827"/>
                <a:gd name="connsiteY13" fmla="*/ 2370349 h 2660690"/>
                <a:gd name="connsiteX14" fmla="*/ 899006 w 3227827"/>
                <a:gd name="connsiteY14" fmla="*/ 2129959 h 2660690"/>
                <a:gd name="connsiteX15" fmla="*/ 966223 w 3227827"/>
                <a:gd name="connsiteY15" fmla="*/ 2085120 h 2660690"/>
                <a:gd name="connsiteX16" fmla="*/ 904179 w 3227827"/>
                <a:gd name="connsiteY16" fmla="*/ 2074665 h 2660690"/>
                <a:gd name="connsiteX17" fmla="*/ 353090 w 3227827"/>
                <a:gd name="connsiteY17" fmla="*/ 1603559 h 2660690"/>
                <a:gd name="connsiteX18" fmla="*/ 608904 w 3227827"/>
                <a:gd name="connsiteY18" fmla="*/ 1614444 h 2660690"/>
                <a:gd name="connsiteX19" fmla="*/ 129933 w 3227827"/>
                <a:gd name="connsiteY19" fmla="*/ 931366 h 2660690"/>
                <a:gd name="connsiteX20" fmla="*/ 374862 w 3227827"/>
                <a:gd name="connsiteY20" fmla="*/ 993959 h 2660690"/>
                <a:gd name="connsiteX21" fmla="*/ 219740 w 3227827"/>
                <a:gd name="connsiteY21" fmla="*/ 101330 h 2660690"/>
                <a:gd name="connsiteX22" fmla="*/ 1410961 w 3227827"/>
                <a:gd name="connsiteY22" fmla="*/ 782283 h 2660690"/>
                <a:gd name="connsiteX23" fmla="*/ 1563883 w 3227827"/>
                <a:gd name="connsiteY23" fmla="*/ 792289 h 2660690"/>
                <a:gd name="connsiteX24" fmla="*/ 1563785 w 3227827"/>
                <a:gd name="connsiteY24" fmla="*/ 791863 h 2660690"/>
                <a:gd name="connsiteX25" fmla="*/ 1555866 w 3227827"/>
                <a:gd name="connsiteY25" fmla="*/ 687208 h 2660690"/>
                <a:gd name="connsiteX26" fmla="*/ 2243075 w 3227827"/>
                <a:gd name="connsiteY26" fmla="*/ 0 h 2660690"/>
                <a:gd name="connsiteX0" fmla="*/ 2243075 w 3227827"/>
                <a:gd name="connsiteY0" fmla="*/ 0 h 2660690"/>
                <a:gd name="connsiteX1" fmla="*/ 2705138 w 3227827"/>
                <a:gd name="connsiteY1" fmla="*/ 178525 h 2660690"/>
                <a:gd name="connsiteX2" fmla="*/ 2744327 w 3227827"/>
                <a:gd name="connsiteY2" fmla="*/ 219630 h 2660690"/>
                <a:gd name="connsiteX3" fmla="*/ 2774681 w 3227827"/>
                <a:gd name="connsiteY3" fmla="*/ 217260 h 2660690"/>
                <a:gd name="connsiteX4" fmla="*/ 3179748 w 3227827"/>
                <a:gd name="connsiteY4" fmla="*/ 39644 h 2660690"/>
                <a:gd name="connsiteX5" fmla="*/ 2898534 w 3227827"/>
                <a:gd name="connsiteY5" fmla="*/ 401594 h 2660690"/>
                <a:gd name="connsiteX6" fmla="*/ 3227827 w 3227827"/>
                <a:gd name="connsiteY6" fmla="*/ 319044 h 2660690"/>
                <a:gd name="connsiteX7" fmla="*/ 2991063 w 3227827"/>
                <a:gd name="connsiteY7" fmla="*/ 666622 h 2660690"/>
                <a:gd name="connsiteX8" fmla="*/ 2924137 w 3227827"/>
                <a:gd name="connsiteY8" fmla="*/ 717139 h 2660690"/>
                <a:gd name="connsiteX9" fmla="*/ 2924693 w 3227827"/>
                <a:gd name="connsiteY9" fmla="*/ 729139 h 2660690"/>
                <a:gd name="connsiteX10" fmla="*/ 990811 w 3227827"/>
                <a:gd name="connsiteY10" fmla="*/ 2659611 h 2660690"/>
                <a:gd name="connsiteX11" fmla="*/ 83639 w 3227827"/>
                <a:gd name="connsiteY11" fmla="*/ 2429023 h 2660690"/>
                <a:gd name="connsiteX12" fmla="*/ 0 w 3227827"/>
                <a:gd name="connsiteY12" fmla="*/ 2378015 h 2660690"/>
                <a:gd name="connsiteX13" fmla="*/ 151258 w 3227827"/>
                <a:gd name="connsiteY13" fmla="*/ 2370349 h 2660690"/>
                <a:gd name="connsiteX14" fmla="*/ 899006 w 3227827"/>
                <a:gd name="connsiteY14" fmla="*/ 2129959 h 2660690"/>
                <a:gd name="connsiteX15" fmla="*/ 966223 w 3227827"/>
                <a:gd name="connsiteY15" fmla="*/ 2085120 h 2660690"/>
                <a:gd name="connsiteX16" fmla="*/ 904179 w 3227827"/>
                <a:gd name="connsiteY16" fmla="*/ 2074665 h 2660690"/>
                <a:gd name="connsiteX17" fmla="*/ 353090 w 3227827"/>
                <a:gd name="connsiteY17" fmla="*/ 1603559 h 2660690"/>
                <a:gd name="connsiteX18" fmla="*/ 608904 w 3227827"/>
                <a:gd name="connsiteY18" fmla="*/ 1614444 h 2660690"/>
                <a:gd name="connsiteX19" fmla="*/ 129933 w 3227827"/>
                <a:gd name="connsiteY19" fmla="*/ 931366 h 2660690"/>
                <a:gd name="connsiteX20" fmla="*/ 374862 w 3227827"/>
                <a:gd name="connsiteY20" fmla="*/ 993959 h 2660690"/>
                <a:gd name="connsiteX21" fmla="*/ 219740 w 3227827"/>
                <a:gd name="connsiteY21" fmla="*/ 101330 h 2660690"/>
                <a:gd name="connsiteX22" fmla="*/ 1410961 w 3227827"/>
                <a:gd name="connsiteY22" fmla="*/ 782283 h 2660690"/>
                <a:gd name="connsiteX23" fmla="*/ 1563883 w 3227827"/>
                <a:gd name="connsiteY23" fmla="*/ 792289 h 2660690"/>
                <a:gd name="connsiteX24" fmla="*/ 1563785 w 3227827"/>
                <a:gd name="connsiteY24" fmla="*/ 791863 h 2660690"/>
                <a:gd name="connsiteX25" fmla="*/ 1555866 w 3227827"/>
                <a:gd name="connsiteY25" fmla="*/ 687208 h 2660690"/>
                <a:gd name="connsiteX26" fmla="*/ 2243075 w 3227827"/>
                <a:gd name="connsiteY26" fmla="*/ 0 h 266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227827" h="2660690">
                  <a:moveTo>
                    <a:pt x="2243075" y="0"/>
                  </a:moveTo>
                  <a:cubicBezTo>
                    <a:pt x="2420981" y="0"/>
                    <a:pt x="2583098" y="67604"/>
                    <a:pt x="2705138" y="178525"/>
                  </a:cubicBezTo>
                  <a:lnTo>
                    <a:pt x="2744327" y="219630"/>
                  </a:lnTo>
                  <a:lnTo>
                    <a:pt x="2774681" y="217260"/>
                  </a:lnTo>
                  <a:cubicBezTo>
                    <a:pt x="2931135" y="197090"/>
                    <a:pt x="3033245" y="134440"/>
                    <a:pt x="3179748" y="39644"/>
                  </a:cubicBezTo>
                  <a:cubicBezTo>
                    <a:pt x="3163117" y="234680"/>
                    <a:pt x="3021300" y="307251"/>
                    <a:pt x="2898534" y="401594"/>
                  </a:cubicBezTo>
                  <a:cubicBezTo>
                    <a:pt x="3018277" y="413992"/>
                    <a:pt x="3151627" y="380125"/>
                    <a:pt x="3227827" y="319044"/>
                  </a:cubicBezTo>
                  <a:cubicBezTo>
                    <a:pt x="3167276" y="498431"/>
                    <a:pt x="3092946" y="584440"/>
                    <a:pt x="2991063" y="666622"/>
                  </a:cubicBezTo>
                  <a:lnTo>
                    <a:pt x="2924137" y="717139"/>
                  </a:lnTo>
                  <a:cubicBezTo>
                    <a:pt x="2924322" y="721139"/>
                    <a:pt x="2924508" y="725139"/>
                    <a:pt x="2924693" y="729139"/>
                  </a:cubicBezTo>
                  <a:cubicBezTo>
                    <a:pt x="2916083" y="1642648"/>
                    <a:pt x="2157998" y="2699186"/>
                    <a:pt x="990811" y="2659611"/>
                  </a:cubicBezTo>
                  <a:cubicBezTo>
                    <a:pt x="424478" y="2640408"/>
                    <a:pt x="353308" y="2576079"/>
                    <a:pt x="83639" y="2429023"/>
                  </a:cubicBezTo>
                  <a:lnTo>
                    <a:pt x="0" y="2378015"/>
                  </a:lnTo>
                  <a:lnTo>
                    <a:pt x="151258" y="2370349"/>
                  </a:lnTo>
                  <a:cubicBezTo>
                    <a:pt x="421172" y="2342832"/>
                    <a:pt x="674412" y="2258696"/>
                    <a:pt x="899006" y="2129959"/>
                  </a:cubicBezTo>
                  <a:lnTo>
                    <a:pt x="966223" y="2085120"/>
                  </a:lnTo>
                  <a:lnTo>
                    <a:pt x="904179" y="2074665"/>
                  </a:lnTo>
                  <a:cubicBezTo>
                    <a:pt x="718952" y="2036268"/>
                    <a:pt x="464668" y="1913349"/>
                    <a:pt x="353090" y="1603559"/>
                  </a:cubicBezTo>
                  <a:cubicBezTo>
                    <a:pt x="443804" y="1631680"/>
                    <a:pt x="545404" y="1648916"/>
                    <a:pt x="608904" y="1614444"/>
                  </a:cubicBezTo>
                  <a:cubicBezTo>
                    <a:pt x="337668" y="1484722"/>
                    <a:pt x="71875" y="1232538"/>
                    <a:pt x="129933" y="931366"/>
                  </a:cubicBezTo>
                  <a:cubicBezTo>
                    <a:pt x="211576" y="965837"/>
                    <a:pt x="238790" y="994867"/>
                    <a:pt x="374862" y="993959"/>
                  </a:cubicBezTo>
                  <a:cubicBezTo>
                    <a:pt x="140819" y="761730"/>
                    <a:pt x="51011" y="420644"/>
                    <a:pt x="219740" y="101330"/>
                  </a:cubicBezTo>
                  <a:cubicBezTo>
                    <a:pt x="539508" y="520431"/>
                    <a:pt x="1016949" y="731341"/>
                    <a:pt x="1410961" y="782283"/>
                  </a:cubicBezTo>
                  <a:lnTo>
                    <a:pt x="1563883" y="792289"/>
                  </a:lnTo>
                  <a:cubicBezTo>
                    <a:pt x="1563850" y="792147"/>
                    <a:pt x="1563818" y="792005"/>
                    <a:pt x="1563785" y="791863"/>
                  </a:cubicBezTo>
                  <a:cubicBezTo>
                    <a:pt x="1558571" y="757739"/>
                    <a:pt x="1555867" y="722789"/>
                    <a:pt x="1555866" y="687208"/>
                  </a:cubicBezTo>
                  <a:cubicBezTo>
                    <a:pt x="1555867" y="307674"/>
                    <a:pt x="1863540" y="-1"/>
                    <a:pt x="2243075" y="0"/>
                  </a:cubicBezTo>
                  <a:close/>
                </a:path>
              </a:pathLst>
            </a:cu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102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4" name="Rectangle 153">
              <a:extLst>
                <a:ext uri="{FF2B5EF4-FFF2-40B4-BE49-F238E27FC236}">
                  <a16:creationId xmlns:a16="http://schemas.microsoft.com/office/drawing/2014/main" id="{7122A94D-09C2-4881-A280-8CDA81DA0C74}"/>
                </a:ext>
              </a:extLst>
            </p:cNvPr>
            <p:cNvSpPr/>
            <p:nvPr/>
          </p:nvSpPr>
          <p:spPr>
            <a:xfrm>
              <a:off x="774470" y="2846043"/>
              <a:ext cx="497341" cy="246283"/>
            </a:xfrm>
            <a:prstGeom prst="rect">
              <a:avLst/>
            </a:prstGeom>
          </p:spPr>
          <p:txBody>
            <a:bodyPr wrap="none">
              <a:spAutoFit/>
            </a:bodyPr>
            <a:lstStyle/>
            <a:p>
              <a:pPr marL="0" marR="0" lvl="0" indent="0" algn="r" defTabSz="932293" rtl="0" eaLnBrk="1" fontAlgn="base" latinLnBrk="0" hangingPunct="1">
                <a:lnSpc>
                  <a:spcPct val="95000"/>
                </a:lnSpc>
                <a:spcBef>
                  <a:spcPct val="0"/>
                </a:spcBef>
                <a:spcAft>
                  <a:spcPct val="0"/>
                </a:spcAft>
                <a:buClrTx/>
                <a:buSzTx/>
                <a:buFontTx/>
                <a:buNone/>
                <a:tabLst/>
                <a:defRPr/>
              </a:pPr>
              <a:r>
                <a:rPr kumimoji="0" lang="en-US" sz="1020" b="1" i="0" u="none" strike="noStrike" kern="0" cap="none" spc="50" normalizeH="0" baseline="0" noProof="0">
                  <a:ln>
                    <a:noFill/>
                  </a:ln>
                  <a:solidFill>
                    <a:srgbClr val="505050"/>
                  </a:solidFill>
                  <a:effectLst/>
                  <a:uLnTx/>
                  <a:uFillTx/>
                  <a:latin typeface="Segoe UI Semibold" charset="0"/>
                  <a:ea typeface="Segoe UI Semibold" charset="0"/>
                  <a:cs typeface="Segoe UI Semibold" charset="0"/>
                </a:rPr>
                <a:t>CRM</a:t>
              </a:r>
            </a:p>
          </p:txBody>
        </p:sp>
        <p:grpSp>
          <p:nvGrpSpPr>
            <p:cNvPr id="155" name="Group 154">
              <a:extLst>
                <a:ext uri="{FF2B5EF4-FFF2-40B4-BE49-F238E27FC236}">
                  <a16:creationId xmlns:a16="http://schemas.microsoft.com/office/drawing/2014/main" id="{4C99E33A-AE5A-4858-A776-D31E5431BB9F}"/>
                </a:ext>
              </a:extLst>
            </p:cNvPr>
            <p:cNvGrpSpPr/>
            <p:nvPr/>
          </p:nvGrpSpPr>
          <p:grpSpPr>
            <a:xfrm>
              <a:off x="1417461" y="2769142"/>
              <a:ext cx="300769" cy="373970"/>
              <a:chOff x="1564614" y="1427406"/>
              <a:chExt cx="256236" cy="320690"/>
            </a:xfrm>
          </p:grpSpPr>
          <p:grpSp>
            <p:nvGrpSpPr>
              <p:cNvPr id="162" name="Group 161">
                <a:extLst>
                  <a:ext uri="{FF2B5EF4-FFF2-40B4-BE49-F238E27FC236}">
                    <a16:creationId xmlns:a16="http://schemas.microsoft.com/office/drawing/2014/main" id="{1C6761BB-7995-459D-850A-4E7ED4703986}"/>
                  </a:ext>
                </a:extLst>
              </p:cNvPr>
              <p:cNvGrpSpPr/>
              <p:nvPr/>
            </p:nvGrpSpPr>
            <p:grpSpPr>
              <a:xfrm>
                <a:off x="1591509" y="1483817"/>
                <a:ext cx="229341" cy="264279"/>
                <a:chOff x="6498112" y="3330497"/>
                <a:chExt cx="1259085" cy="1450900"/>
              </a:xfrm>
            </p:grpSpPr>
            <p:sp>
              <p:nvSpPr>
                <p:cNvPr id="164" name="Oval 8">
                  <a:extLst>
                    <a:ext uri="{FF2B5EF4-FFF2-40B4-BE49-F238E27FC236}">
                      <a16:creationId xmlns:a16="http://schemas.microsoft.com/office/drawing/2014/main" id="{8E012AC2-29E7-4E2A-8613-A00E0E9A7273}"/>
                    </a:ext>
                  </a:extLst>
                </p:cNvPr>
                <p:cNvSpPr>
                  <a:spLocks noChangeArrowheads="1"/>
                </p:cNvSpPr>
                <p:nvPr/>
              </p:nvSpPr>
              <p:spPr bwMode="auto">
                <a:xfrm>
                  <a:off x="7243234" y="3330497"/>
                  <a:ext cx="472157" cy="459861"/>
                </a:xfrm>
                <a:prstGeom prst="ellipse">
                  <a:avLst/>
                </a:prstGeom>
                <a:noFill/>
                <a:ln w="12700" cap="flat">
                  <a:solidFill>
                    <a:schemeClr val="tx1"/>
                  </a:solidFill>
                  <a:prstDash val="solid"/>
                  <a:miter lim="800000"/>
                  <a:headEnd/>
                  <a:tailEnd/>
                </a:ln>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020" b="0" i="0" u="none" strike="noStrike" kern="1200" cap="none" spc="0" normalizeH="0" baseline="0" noProof="0">
                    <a:ln>
                      <a:noFill/>
                    </a:ln>
                    <a:solidFill>
                      <a:srgbClr val="505050"/>
                    </a:solidFill>
                    <a:effectLst/>
                    <a:uLnTx/>
                    <a:uFillTx/>
                    <a:latin typeface="Segoe UI"/>
                    <a:ea typeface="+mn-ea"/>
                    <a:cs typeface="+mn-cs"/>
                  </a:endParaRPr>
                </a:p>
              </p:txBody>
            </p:sp>
            <p:sp>
              <p:nvSpPr>
                <p:cNvPr id="165" name="Oval 9">
                  <a:extLst>
                    <a:ext uri="{FF2B5EF4-FFF2-40B4-BE49-F238E27FC236}">
                      <a16:creationId xmlns:a16="http://schemas.microsoft.com/office/drawing/2014/main" id="{EDD35C49-9CE8-4250-A4A1-56A29536C401}"/>
                    </a:ext>
                  </a:extLst>
                </p:cNvPr>
                <p:cNvSpPr>
                  <a:spLocks noChangeArrowheads="1"/>
                </p:cNvSpPr>
                <p:nvPr/>
              </p:nvSpPr>
              <p:spPr bwMode="auto">
                <a:xfrm>
                  <a:off x="6611233" y="3790359"/>
                  <a:ext cx="572982" cy="575442"/>
                </a:xfrm>
                <a:prstGeom prst="ellipse">
                  <a:avLst/>
                </a:prstGeom>
                <a:noFill/>
                <a:ln w="12700" cap="flat">
                  <a:solidFill>
                    <a:schemeClr val="tx1"/>
                  </a:solidFill>
                  <a:prstDash val="solid"/>
                  <a:miter lim="800000"/>
                  <a:headEnd/>
                  <a:tailEnd/>
                </a:ln>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020" b="0" i="0" u="none" strike="noStrike" kern="1200" cap="none" spc="0" normalizeH="0" baseline="0" noProof="0">
                    <a:ln>
                      <a:noFill/>
                    </a:ln>
                    <a:solidFill>
                      <a:srgbClr val="505050"/>
                    </a:solidFill>
                    <a:effectLst/>
                    <a:uLnTx/>
                    <a:uFillTx/>
                    <a:latin typeface="Segoe UI"/>
                    <a:ea typeface="+mn-ea"/>
                    <a:cs typeface="+mn-cs"/>
                  </a:endParaRPr>
                </a:p>
              </p:txBody>
            </p:sp>
            <p:sp>
              <p:nvSpPr>
                <p:cNvPr id="166" name="Freeform 12">
                  <a:extLst>
                    <a:ext uri="{FF2B5EF4-FFF2-40B4-BE49-F238E27FC236}">
                      <a16:creationId xmlns:a16="http://schemas.microsoft.com/office/drawing/2014/main" id="{8FB64DCC-4FC0-4ADF-9132-2F25924D0868}"/>
                    </a:ext>
                  </a:extLst>
                </p:cNvPr>
                <p:cNvSpPr>
                  <a:spLocks/>
                </p:cNvSpPr>
                <p:nvPr/>
              </p:nvSpPr>
              <p:spPr bwMode="auto">
                <a:xfrm>
                  <a:off x="6498112" y="4365800"/>
                  <a:ext cx="816438" cy="415597"/>
                </a:xfrm>
                <a:custGeom>
                  <a:avLst/>
                  <a:gdLst>
                    <a:gd name="T0" fmla="*/ 57 w 57"/>
                    <a:gd name="T1" fmla="*/ 29 h 29"/>
                    <a:gd name="T2" fmla="*/ 28 w 57"/>
                    <a:gd name="T3" fmla="*/ 0 h 29"/>
                    <a:gd name="T4" fmla="*/ 0 w 57"/>
                    <a:gd name="T5" fmla="*/ 29 h 29"/>
                  </a:gdLst>
                  <a:ahLst/>
                  <a:cxnLst>
                    <a:cxn ang="0">
                      <a:pos x="T0" y="T1"/>
                    </a:cxn>
                    <a:cxn ang="0">
                      <a:pos x="T2" y="T3"/>
                    </a:cxn>
                    <a:cxn ang="0">
                      <a:pos x="T4" y="T5"/>
                    </a:cxn>
                  </a:cxnLst>
                  <a:rect l="0" t="0" r="r" b="b"/>
                  <a:pathLst>
                    <a:path w="57" h="29">
                      <a:moveTo>
                        <a:pt x="57" y="29"/>
                      </a:moveTo>
                      <a:cubicBezTo>
                        <a:pt x="57" y="13"/>
                        <a:pt x="44" y="0"/>
                        <a:pt x="28" y="0"/>
                      </a:cubicBezTo>
                      <a:cubicBezTo>
                        <a:pt x="13" y="0"/>
                        <a:pt x="0" y="13"/>
                        <a:pt x="0" y="29"/>
                      </a:cubicBezTo>
                    </a:path>
                  </a:pathLst>
                </a:custGeom>
                <a:noFill/>
                <a:ln w="12700" cap="flat">
                  <a:solidFill>
                    <a:schemeClr val="tx1"/>
                  </a:solidFill>
                  <a:prstDash val="solid"/>
                  <a:miter lim="800000"/>
                  <a:headEnd/>
                  <a:tailEnd/>
                </a:ln>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020" b="0" i="0" u="none" strike="noStrike" kern="1200" cap="none" spc="0" normalizeH="0" baseline="0" noProof="0">
                    <a:ln>
                      <a:noFill/>
                    </a:ln>
                    <a:solidFill>
                      <a:srgbClr val="505050"/>
                    </a:solidFill>
                    <a:effectLst/>
                    <a:uLnTx/>
                    <a:uFillTx/>
                    <a:latin typeface="Segoe UI"/>
                    <a:ea typeface="+mn-ea"/>
                    <a:cs typeface="+mn-cs"/>
                  </a:endParaRPr>
                </a:p>
              </p:txBody>
            </p:sp>
            <p:sp>
              <p:nvSpPr>
                <p:cNvPr id="167" name="Freeform 13">
                  <a:extLst>
                    <a:ext uri="{FF2B5EF4-FFF2-40B4-BE49-F238E27FC236}">
                      <a16:creationId xmlns:a16="http://schemas.microsoft.com/office/drawing/2014/main" id="{04CC783B-6045-4517-97B6-38DC4DA6B496}"/>
                    </a:ext>
                  </a:extLst>
                </p:cNvPr>
                <p:cNvSpPr>
                  <a:spLocks/>
                </p:cNvSpPr>
                <p:nvPr/>
              </p:nvSpPr>
              <p:spPr bwMode="auto">
                <a:xfrm>
                  <a:off x="7184215" y="3790359"/>
                  <a:ext cx="572982" cy="287721"/>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noFill/>
                <a:ln w="12700" cap="flat">
                  <a:solidFill>
                    <a:schemeClr val="tx1"/>
                  </a:solidFill>
                  <a:prstDash val="solid"/>
                  <a:miter lim="800000"/>
                  <a:headEnd/>
                  <a:tailEnd/>
                </a:ln>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020" b="0" i="0" u="none" strike="noStrike" kern="1200" cap="none" spc="0" normalizeH="0" baseline="0" noProof="0">
                    <a:ln>
                      <a:noFill/>
                    </a:ln>
                    <a:solidFill>
                      <a:srgbClr val="505050"/>
                    </a:solidFill>
                    <a:effectLst/>
                    <a:uLnTx/>
                    <a:uFillTx/>
                    <a:latin typeface="Segoe UI"/>
                    <a:ea typeface="+mn-ea"/>
                    <a:cs typeface="+mn-cs"/>
                  </a:endParaRPr>
                </a:p>
              </p:txBody>
            </p:sp>
          </p:grpSp>
          <p:sp>
            <p:nvSpPr>
              <p:cNvPr id="163" name="Freeform: Shape 168">
                <a:extLst>
                  <a:ext uri="{FF2B5EF4-FFF2-40B4-BE49-F238E27FC236}">
                    <a16:creationId xmlns:a16="http://schemas.microsoft.com/office/drawing/2014/main" id="{91C36FD5-76FF-4D6E-B094-D5763A8F7891}"/>
                  </a:ext>
                </a:extLst>
              </p:cNvPr>
              <p:cNvSpPr>
                <a:spLocks/>
              </p:cNvSpPr>
              <p:nvPr/>
            </p:nvSpPr>
            <p:spPr bwMode="auto">
              <a:xfrm flipH="1">
                <a:off x="1564614" y="1427406"/>
                <a:ext cx="122892" cy="103468"/>
              </a:xfrm>
              <a:custGeom>
                <a:avLst/>
                <a:gdLst>
                  <a:gd name="connsiteX0" fmla="*/ 0 w 541845"/>
                  <a:gd name="connsiteY0" fmla="*/ 0 h 456200"/>
                  <a:gd name="connsiteX1" fmla="*/ 541845 w 541845"/>
                  <a:gd name="connsiteY1" fmla="*/ 0 h 456200"/>
                  <a:gd name="connsiteX2" fmla="*/ 541845 w 541845"/>
                  <a:gd name="connsiteY2" fmla="*/ 336005 h 456200"/>
                  <a:gd name="connsiteX3" fmla="*/ 170403 w 541845"/>
                  <a:gd name="connsiteY3" fmla="*/ 336005 h 456200"/>
                  <a:gd name="connsiteX4" fmla="*/ 50208 w 541845"/>
                  <a:gd name="connsiteY4" fmla="*/ 456200 h 456200"/>
                  <a:gd name="connsiteX5" fmla="*/ 50208 w 541845"/>
                  <a:gd name="connsiteY5" fmla="*/ 336005 h 456200"/>
                  <a:gd name="connsiteX6" fmla="*/ 0 w 541845"/>
                  <a:gd name="connsiteY6" fmla="*/ 336005 h 45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1845" h="456200">
                    <a:moveTo>
                      <a:pt x="0" y="0"/>
                    </a:moveTo>
                    <a:lnTo>
                      <a:pt x="541845" y="0"/>
                    </a:lnTo>
                    <a:lnTo>
                      <a:pt x="541845" y="336005"/>
                    </a:lnTo>
                    <a:lnTo>
                      <a:pt x="170403" y="336005"/>
                    </a:lnTo>
                    <a:lnTo>
                      <a:pt x="50208" y="456200"/>
                    </a:lnTo>
                    <a:lnTo>
                      <a:pt x="50208" y="336005"/>
                    </a:lnTo>
                    <a:lnTo>
                      <a:pt x="0" y="336005"/>
                    </a:lnTo>
                    <a:close/>
                  </a:path>
                </a:pathLst>
              </a:custGeom>
              <a:noFill/>
              <a:ln w="12700">
                <a:solidFill>
                  <a:schemeClr val="tx1"/>
                </a:solidFill>
                <a:round/>
                <a:headEnd/>
                <a:tailEnd/>
              </a:ln>
            </p:spPr>
            <p:txBody>
              <a:bodyPr vert="horz" wrap="square" lIns="93260" tIns="46630" rIns="93260" bIns="46630" numCol="1" anchor="t" anchorCtr="0" compatLnSpc="1">
                <a:prstTxWarp prst="textNoShape">
                  <a:avLst/>
                </a:prstTxWarp>
                <a:no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020"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156" name="Group 155">
              <a:extLst>
                <a:ext uri="{FF2B5EF4-FFF2-40B4-BE49-F238E27FC236}">
                  <a16:creationId xmlns:a16="http://schemas.microsoft.com/office/drawing/2014/main" id="{515AEDEC-5D17-4326-9EC0-EB6755C6C132}"/>
                </a:ext>
              </a:extLst>
            </p:cNvPr>
            <p:cNvGrpSpPr/>
            <p:nvPr/>
          </p:nvGrpSpPr>
          <p:grpSpPr>
            <a:xfrm>
              <a:off x="1374598" y="5422100"/>
              <a:ext cx="372719" cy="313760"/>
              <a:chOff x="2907342" y="5439823"/>
              <a:chExt cx="478275" cy="405266"/>
            </a:xfrm>
          </p:grpSpPr>
          <p:grpSp>
            <p:nvGrpSpPr>
              <p:cNvPr id="157" name="Group 156">
                <a:extLst>
                  <a:ext uri="{FF2B5EF4-FFF2-40B4-BE49-F238E27FC236}">
                    <a16:creationId xmlns:a16="http://schemas.microsoft.com/office/drawing/2014/main" id="{5F4AF16A-D273-4ED5-8DF9-90F4B19FCA30}"/>
                  </a:ext>
                </a:extLst>
              </p:cNvPr>
              <p:cNvGrpSpPr/>
              <p:nvPr/>
            </p:nvGrpSpPr>
            <p:grpSpPr>
              <a:xfrm rot="2348880">
                <a:off x="3117545" y="5439823"/>
                <a:ext cx="268072" cy="138559"/>
                <a:chOff x="2946400" y="1075143"/>
                <a:chExt cx="6491514" cy="3355305"/>
              </a:xfrm>
            </p:grpSpPr>
            <p:sp>
              <p:nvSpPr>
                <p:cNvPr id="159" name="Freeform: Shape 70">
                  <a:extLst>
                    <a:ext uri="{FF2B5EF4-FFF2-40B4-BE49-F238E27FC236}">
                      <a16:creationId xmlns:a16="http://schemas.microsoft.com/office/drawing/2014/main" id="{28E4D99D-91CF-4E5B-B365-7F3F05AC01B1}"/>
                    </a:ext>
                  </a:extLst>
                </p:cNvPr>
                <p:cNvSpPr/>
                <p:nvPr/>
              </p:nvSpPr>
              <p:spPr>
                <a:xfrm>
                  <a:off x="2946400" y="1075143"/>
                  <a:ext cx="6491514" cy="1508609"/>
                </a:xfrm>
                <a:custGeom>
                  <a:avLst/>
                  <a:gdLst>
                    <a:gd name="connsiteX0" fmla="*/ 0 w 6491514"/>
                    <a:gd name="connsiteY0" fmla="*/ 7257 h 7257"/>
                    <a:gd name="connsiteX1" fmla="*/ 6491514 w 6491514"/>
                    <a:gd name="connsiteY1" fmla="*/ 0 h 7257"/>
                    <a:gd name="connsiteX0" fmla="*/ 0 w 10000"/>
                    <a:gd name="connsiteY0" fmla="*/ 1245584 h 1245584"/>
                    <a:gd name="connsiteX1" fmla="*/ 10000 w 10000"/>
                    <a:gd name="connsiteY1" fmla="*/ 1235584 h 1245584"/>
                    <a:gd name="connsiteX0" fmla="*/ 0 w 10000"/>
                    <a:gd name="connsiteY0" fmla="*/ 2078828 h 2078828"/>
                    <a:gd name="connsiteX1" fmla="*/ 10000 w 10000"/>
                    <a:gd name="connsiteY1" fmla="*/ 2068828 h 2078828"/>
                  </a:gdLst>
                  <a:ahLst/>
                  <a:cxnLst>
                    <a:cxn ang="0">
                      <a:pos x="connsiteX0" y="connsiteY0"/>
                    </a:cxn>
                    <a:cxn ang="0">
                      <a:pos x="connsiteX1" y="connsiteY1"/>
                    </a:cxn>
                  </a:cxnLst>
                  <a:rect l="l" t="t" r="r" b="b"/>
                  <a:pathLst>
                    <a:path w="10000" h="2078828">
                      <a:moveTo>
                        <a:pt x="0" y="2078828"/>
                      </a:moveTo>
                      <a:cubicBezTo>
                        <a:pt x="2528" y="-719561"/>
                        <a:pt x="7466" y="-662893"/>
                        <a:pt x="10000" y="2068828"/>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020" b="0" i="0" u="none" strike="noStrike" kern="1200" cap="none" spc="0" normalizeH="0" baseline="0" noProof="0">
                    <a:ln>
                      <a:noFill/>
                    </a:ln>
                    <a:solidFill>
                      <a:srgbClr val="FFFFFF"/>
                    </a:solidFill>
                    <a:effectLst/>
                    <a:uLnTx/>
                    <a:uFillTx/>
                    <a:latin typeface="Segoe UI"/>
                    <a:ea typeface="+mn-ea"/>
                    <a:cs typeface="+mn-cs"/>
                  </a:endParaRPr>
                </a:p>
              </p:txBody>
            </p:sp>
            <p:sp>
              <p:nvSpPr>
                <p:cNvPr id="160" name="Freeform: Shape 71">
                  <a:extLst>
                    <a:ext uri="{FF2B5EF4-FFF2-40B4-BE49-F238E27FC236}">
                      <a16:creationId xmlns:a16="http://schemas.microsoft.com/office/drawing/2014/main" id="{A58BAA34-EFAB-41EC-8F48-6B947781081C}"/>
                    </a:ext>
                  </a:extLst>
                </p:cNvPr>
                <p:cNvSpPr/>
                <p:nvPr/>
              </p:nvSpPr>
              <p:spPr>
                <a:xfrm>
                  <a:off x="3773672" y="2292383"/>
                  <a:ext cx="4836971" cy="1202289"/>
                </a:xfrm>
                <a:custGeom>
                  <a:avLst/>
                  <a:gdLst>
                    <a:gd name="connsiteX0" fmla="*/ 0 w 6491514"/>
                    <a:gd name="connsiteY0" fmla="*/ 7257 h 7257"/>
                    <a:gd name="connsiteX1" fmla="*/ 6491514 w 6491514"/>
                    <a:gd name="connsiteY1" fmla="*/ 0 h 7257"/>
                    <a:gd name="connsiteX0" fmla="*/ 0 w 10000"/>
                    <a:gd name="connsiteY0" fmla="*/ 1245584 h 1245584"/>
                    <a:gd name="connsiteX1" fmla="*/ 10000 w 10000"/>
                    <a:gd name="connsiteY1" fmla="*/ 1235584 h 1245584"/>
                    <a:gd name="connsiteX0" fmla="*/ 0 w 10000"/>
                    <a:gd name="connsiteY0" fmla="*/ 2078828 h 2078828"/>
                    <a:gd name="connsiteX1" fmla="*/ 10000 w 10000"/>
                    <a:gd name="connsiteY1" fmla="*/ 2068828 h 2078828"/>
                  </a:gdLst>
                  <a:ahLst/>
                  <a:cxnLst>
                    <a:cxn ang="0">
                      <a:pos x="connsiteX0" y="connsiteY0"/>
                    </a:cxn>
                    <a:cxn ang="0">
                      <a:pos x="connsiteX1" y="connsiteY1"/>
                    </a:cxn>
                  </a:cxnLst>
                  <a:rect l="l" t="t" r="r" b="b"/>
                  <a:pathLst>
                    <a:path w="10000" h="2078828">
                      <a:moveTo>
                        <a:pt x="0" y="2078828"/>
                      </a:moveTo>
                      <a:cubicBezTo>
                        <a:pt x="2528" y="-719561"/>
                        <a:pt x="7466" y="-662893"/>
                        <a:pt x="10000" y="2068828"/>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020" b="0" i="0" u="none" strike="noStrike" kern="1200" cap="none" spc="0" normalizeH="0" baseline="0" noProof="0">
                    <a:ln>
                      <a:noFill/>
                    </a:ln>
                    <a:solidFill>
                      <a:srgbClr val="FFFFFF"/>
                    </a:solidFill>
                    <a:effectLst/>
                    <a:uLnTx/>
                    <a:uFillTx/>
                    <a:latin typeface="Segoe UI"/>
                    <a:ea typeface="+mn-ea"/>
                    <a:cs typeface="+mn-cs"/>
                  </a:endParaRPr>
                </a:p>
              </p:txBody>
            </p:sp>
            <p:sp>
              <p:nvSpPr>
                <p:cNvPr id="161" name="Freeform: Shape 72">
                  <a:extLst>
                    <a:ext uri="{FF2B5EF4-FFF2-40B4-BE49-F238E27FC236}">
                      <a16:creationId xmlns:a16="http://schemas.microsoft.com/office/drawing/2014/main" id="{DEEB9D0A-BDD5-48E4-B2AB-5DBCD49265F0}"/>
                    </a:ext>
                  </a:extLst>
                </p:cNvPr>
                <p:cNvSpPr/>
                <p:nvPr/>
              </p:nvSpPr>
              <p:spPr>
                <a:xfrm>
                  <a:off x="4676759" y="3637770"/>
                  <a:ext cx="3030796" cy="792678"/>
                </a:xfrm>
                <a:custGeom>
                  <a:avLst/>
                  <a:gdLst>
                    <a:gd name="connsiteX0" fmla="*/ 0 w 6491514"/>
                    <a:gd name="connsiteY0" fmla="*/ 7257 h 7257"/>
                    <a:gd name="connsiteX1" fmla="*/ 6491514 w 6491514"/>
                    <a:gd name="connsiteY1" fmla="*/ 0 h 7257"/>
                    <a:gd name="connsiteX0" fmla="*/ 0 w 10000"/>
                    <a:gd name="connsiteY0" fmla="*/ 1245584 h 1245584"/>
                    <a:gd name="connsiteX1" fmla="*/ 10000 w 10000"/>
                    <a:gd name="connsiteY1" fmla="*/ 1235584 h 1245584"/>
                    <a:gd name="connsiteX0" fmla="*/ 0 w 10000"/>
                    <a:gd name="connsiteY0" fmla="*/ 2078828 h 2078828"/>
                    <a:gd name="connsiteX1" fmla="*/ 10000 w 10000"/>
                    <a:gd name="connsiteY1" fmla="*/ 2068828 h 2078828"/>
                  </a:gdLst>
                  <a:ahLst/>
                  <a:cxnLst>
                    <a:cxn ang="0">
                      <a:pos x="connsiteX0" y="connsiteY0"/>
                    </a:cxn>
                    <a:cxn ang="0">
                      <a:pos x="connsiteX1" y="connsiteY1"/>
                    </a:cxn>
                  </a:cxnLst>
                  <a:rect l="l" t="t" r="r" b="b"/>
                  <a:pathLst>
                    <a:path w="10000" h="2078828">
                      <a:moveTo>
                        <a:pt x="0" y="2078828"/>
                      </a:moveTo>
                      <a:cubicBezTo>
                        <a:pt x="2528" y="-719561"/>
                        <a:pt x="7466" y="-662893"/>
                        <a:pt x="10000" y="2068828"/>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020" b="0" i="0" u="none" strike="noStrike" kern="1200" cap="none" spc="0" normalizeH="0" baseline="0" noProof="0">
                    <a:ln>
                      <a:noFill/>
                    </a:ln>
                    <a:solidFill>
                      <a:srgbClr val="FFFFFF"/>
                    </a:solidFill>
                    <a:effectLst/>
                    <a:uLnTx/>
                    <a:uFillTx/>
                    <a:latin typeface="Segoe UI"/>
                    <a:ea typeface="+mn-ea"/>
                    <a:cs typeface="+mn-cs"/>
                  </a:endParaRPr>
                </a:p>
              </p:txBody>
            </p:sp>
          </p:grpSp>
          <p:sp>
            <p:nvSpPr>
              <p:cNvPr id="158" name="Freeform 5">
                <a:extLst>
                  <a:ext uri="{FF2B5EF4-FFF2-40B4-BE49-F238E27FC236}">
                    <a16:creationId xmlns:a16="http://schemas.microsoft.com/office/drawing/2014/main" id="{A15CB02D-C3C9-45ED-BEDB-A5A0614FB370}"/>
                  </a:ext>
                </a:extLst>
              </p:cNvPr>
              <p:cNvSpPr>
                <a:spLocks noEditPoints="1"/>
              </p:cNvSpPr>
              <p:nvPr/>
            </p:nvSpPr>
            <p:spPr bwMode="auto">
              <a:xfrm>
                <a:off x="2907342" y="5583169"/>
                <a:ext cx="435355" cy="261920"/>
              </a:xfrm>
              <a:custGeom>
                <a:avLst/>
                <a:gdLst>
                  <a:gd name="T0" fmla="*/ 27 w 339"/>
                  <a:gd name="T1" fmla="*/ 70 h 204"/>
                  <a:gd name="T2" fmla="*/ 287 w 339"/>
                  <a:gd name="T3" fmla="*/ 70 h 204"/>
                  <a:gd name="T4" fmla="*/ 339 w 339"/>
                  <a:gd name="T5" fmla="*/ 122 h 204"/>
                  <a:gd name="T6" fmla="*/ 339 w 339"/>
                  <a:gd name="T7" fmla="*/ 160 h 204"/>
                  <a:gd name="T8" fmla="*/ 318 w 339"/>
                  <a:gd name="T9" fmla="*/ 182 h 204"/>
                  <a:gd name="T10" fmla="*/ 294 w 339"/>
                  <a:gd name="T11" fmla="*/ 182 h 204"/>
                  <a:gd name="T12" fmla="*/ 297 w 339"/>
                  <a:gd name="T13" fmla="*/ 168 h 204"/>
                  <a:gd name="T14" fmla="*/ 261 w 339"/>
                  <a:gd name="T15" fmla="*/ 131 h 204"/>
                  <a:gd name="T16" fmla="*/ 224 w 339"/>
                  <a:gd name="T17" fmla="*/ 168 h 204"/>
                  <a:gd name="T18" fmla="*/ 261 w 339"/>
                  <a:gd name="T19" fmla="*/ 204 h 204"/>
                  <a:gd name="T20" fmla="*/ 297 w 339"/>
                  <a:gd name="T21" fmla="*/ 168 h 204"/>
                  <a:gd name="T22" fmla="*/ 95 w 339"/>
                  <a:gd name="T23" fmla="*/ 168 h 204"/>
                  <a:gd name="T24" fmla="*/ 59 w 339"/>
                  <a:gd name="T25" fmla="*/ 131 h 204"/>
                  <a:gd name="T26" fmla="*/ 22 w 339"/>
                  <a:gd name="T27" fmla="*/ 168 h 204"/>
                  <a:gd name="T28" fmla="*/ 59 w 339"/>
                  <a:gd name="T29" fmla="*/ 204 h 204"/>
                  <a:gd name="T30" fmla="*/ 95 w 339"/>
                  <a:gd name="T31" fmla="*/ 168 h 204"/>
                  <a:gd name="T32" fmla="*/ 63 w 339"/>
                  <a:gd name="T33" fmla="*/ 0 h 204"/>
                  <a:gd name="T34" fmla="*/ 10 w 339"/>
                  <a:gd name="T35" fmla="*/ 105 h 204"/>
                  <a:gd name="T36" fmla="*/ 0 w 339"/>
                  <a:gd name="T37" fmla="*/ 139 h 204"/>
                  <a:gd name="T38" fmla="*/ 24 w 339"/>
                  <a:gd name="T39" fmla="*/ 178 h 204"/>
                  <a:gd name="T40" fmla="*/ 271 w 339"/>
                  <a:gd name="T41" fmla="*/ 70 h 204"/>
                  <a:gd name="T42" fmla="*/ 222 w 339"/>
                  <a:gd name="T43" fmla="*/ 15 h 204"/>
                  <a:gd name="T44" fmla="*/ 194 w 339"/>
                  <a:gd name="T45" fmla="*/ 0 h 204"/>
                  <a:gd name="T46" fmla="*/ 37 w 339"/>
                  <a:gd name="T47" fmla="*/ 0 h 204"/>
                  <a:gd name="T48" fmla="*/ 227 w 339"/>
                  <a:gd name="T49" fmla="*/ 182 h 204"/>
                  <a:gd name="T50" fmla="*/ 92 w 339"/>
                  <a:gd name="T51" fmla="*/ 182 h 204"/>
                  <a:gd name="T52" fmla="*/ 134 w 339"/>
                  <a:gd name="T53" fmla="*/ 182 h 204"/>
                  <a:gd name="T54" fmla="*/ 134 w 339"/>
                  <a:gd name="T5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9" h="204">
                    <a:moveTo>
                      <a:pt x="27" y="70"/>
                    </a:moveTo>
                    <a:cubicBezTo>
                      <a:pt x="287" y="70"/>
                      <a:pt x="287" y="70"/>
                      <a:pt x="287" y="70"/>
                    </a:cubicBezTo>
                    <a:cubicBezTo>
                      <a:pt x="316" y="70"/>
                      <a:pt x="339" y="94"/>
                      <a:pt x="339" y="122"/>
                    </a:cubicBezTo>
                    <a:cubicBezTo>
                      <a:pt x="339" y="160"/>
                      <a:pt x="339" y="160"/>
                      <a:pt x="339" y="160"/>
                    </a:cubicBezTo>
                    <a:cubicBezTo>
                      <a:pt x="339" y="172"/>
                      <a:pt x="330" y="182"/>
                      <a:pt x="318" y="182"/>
                    </a:cubicBezTo>
                    <a:cubicBezTo>
                      <a:pt x="294" y="182"/>
                      <a:pt x="294" y="182"/>
                      <a:pt x="294" y="182"/>
                    </a:cubicBezTo>
                    <a:moveTo>
                      <a:pt x="297" y="168"/>
                    </a:moveTo>
                    <a:cubicBezTo>
                      <a:pt x="297" y="148"/>
                      <a:pt x="281" y="131"/>
                      <a:pt x="261" y="131"/>
                    </a:cubicBezTo>
                    <a:cubicBezTo>
                      <a:pt x="241" y="131"/>
                      <a:pt x="224" y="148"/>
                      <a:pt x="224" y="168"/>
                    </a:cubicBezTo>
                    <a:cubicBezTo>
                      <a:pt x="224" y="188"/>
                      <a:pt x="241" y="204"/>
                      <a:pt x="261" y="204"/>
                    </a:cubicBezTo>
                    <a:cubicBezTo>
                      <a:pt x="281" y="204"/>
                      <a:pt x="297" y="188"/>
                      <a:pt x="297" y="168"/>
                    </a:cubicBezTo>
                    <a:close/>
                    <a:moveTo>
                      <a:pt x="95" y="168"/>
                    </a:moveTo>
                    <a:cubicBezTo>
                      <a:pt x="95" y="148"/>
                      <a:pt x="79" y="131"/>
                      <a:pt x="59" y="131"/>
                    </a:cubicBezTo>
                    <a:cubicBezTo>
                      <a:pt x="39" y="131"/>
                      <a:pt x="22" y="148"/>
                      <a:pt x="22" y="168"/>
                    </a:cubicBezTo>
                    <a:cubicBezTo>
                      <a:pt x="22" y="188"/>
                      <a:pt x="39" y="204"/>
                      <a:pt x="59" y="204"/>
                    </a:cubicBezTo>
                    <a:cubicBezTo>
                      <a:pt x="79" y="204"/>
                      <a:pt x="95" y="188"/>
                      <a:pt x="95" y="168"/>
                    </a:cubicBezTo>
                    <a:close/>
                    <a:moveTo>
                      <a:pt x="63" y="0"/>
                    </a:moveTo>
                    <a:cubicBezTo>
                      <a:pt x="63" y="0"/>
                      <a:pt x="20" y="84"/>
                      <a:pt x="10" y="105"/>
                    </a:cubicBezTo>
                    <a:cubicBezTo>
                      <a:pt x="0" y="127"/>
                      <a:pt x="0" y="139"/>
                      <a:pt x="0" y="139"/>
                    </a:cubicBezTo>
                    <a:cubicBezTo>
                      <a:pt x="0" y="154"/>
                      <a:pt x="9" y="173"/>
                      <a:pt x="24" y="178"/>
                    </a:cubicBezTo>
                    <a:moveTo>
                      <a:pt x="271" y="70"/>
                    </a:moveTo>
                    <a:cubicBezTo>
                      <a:pt x="222" y="15"/>
                      <a:pt x="222" y="15"/>
                      <a:pt x="222" y="15"/>
                    </a:cubicBezTo>
                    <a:cubicBezTo>
                      <a:pt x="214" y="5"/>
                      <a:pt x="206" y="0"/>
                      <a:pt x="194" y="0"/>
                    </a:cubicBezTo>
                    <a:cubicBezTo>
                      <a:pt x="37" y="0"/>
                      <a:pt x="37" y="0"/>
                      <a:pt x="37" y="0"/>
                    </a:cubicBezTo>
                    <a:moveTo>
                      <a:pt x="227" y="182"/>
                    </a:moveTo>
                    <a:cubicBezTo>
                      <a:pt x="92" y="182"/>
                      <a:pt x="92" y="182"/>
                      <a:pt x="92" y="182"/>
                    </a:cubicBezTo>
                    <a:moveTo>
                      <a:pt x="134" y="182"/>
                    </a:moveTo>
                    <a:cubicBezTo>
                      <a:pt x="134" y="0"/>
                      <a:pt x="134" y="0"/>
                      <a:pt x="134" y="0"/>
                    </a:cubicBezTo>
                  </a:path>
                </a:pathLst>
              </a:custGeom>
              <a:noFill/>
              <a:ln w="12700">
                <a:solidFill>
                  <a:schemeClr val="tx1"/>
                </a:solidFill>
                <a:headEnd type="none"/>
                <a:tailEnd type="none"/>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Semilight"/>
                  <a:ea typeface="+mn-ea"/>
                  <a:cs typeface="+mn-cs"/>
                </a:endParaRPr>
              </a:p>
            </p:txBody>
          </p:sp>
        </p:grpSp>
      </p:grpSp>
      <p:sp>
        <p:nvSpPr>
          <p:cNvPr id="186" name="Freeform 128">
            <a:extLst>
              <a:ext uri="{FF2B5EF4-FFF2-40B4-BE49-F238E27FC236}">
                <a16:creationId xmlns:a16="http://schemas.microsoft.com/office/drawing/2014/main" id="{5F9B0EC5-D3FF-491E-BABF-05F6A819C0C9}"/>
              </a:ext>
            </a:extLst>
          </p:cNvPr>
          <p:cNvSpPr>
            <a:spLocks noChangeAspect="1"/>
          </p:cNvSpPr>
          <p:nvPr/>
        </p:nvSpPr>
        <p:spPr bwMode="black">
          <a:xfrm>
            <a:off x="1107639" y="5612442"/>
            <a:ext cx="389000" cy="214888"/>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noFill/>
          <a:ln w="12700">
            <a:solidFill>
              <a:srgbClr val="333F50"/>
            </a:solidFill>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87" name="TextBox 186">
            <a:extLst>
              <a:ext uri="{FF2B5EF4-FFF2-40B4-BE49-F238E27FC236}">
                <a16:creationId xmlns:a16="http://schemas.microsoft.com/office/drawing/2014/main" id="{CF59C1FD-49FE-4611-BB7F-BCDA5D4209ED}"/>
              </a:ext>
            </a:extLst>
          </p:cNvPr>
          <p:cNvSpPr txBox="1"/>
          <p:nvPr/>
        </p:nvSpPr>
        <p:spPr>
          <a:xfrm>
            <a:off x="439857" y="5605870"/>
            <a:ext cx="572935" cy="228033"/>
          </a:xfrm>
          <a:prstGeom prst="rect">
            <a:avLst/>
          </a:prstGeom>
          <a:noFill/>
        </p:spPr>
        <p:txBody>
          <a:bodyPr wrap="square" lIns="91440" tIns="45720" rIns="91440" bIns="45720" rtlCol="0">
            <a:spAutoFit/>
          </a:bodyPr>
          <a:lstStyle/>
          <a:p>
            <a:pPr marL="0" marR="0" lvl="0" indent="0" algn="r" defTabSz="914367" rtl="0" eaLnBrk="1" fontAlgn="auto" latinLnBrk="0" hangingPunct="1">
              <a:lnSpc>
                <a:spcPct val="90000"/>
              </a:lnSpc>
              <a:spcBef>
                <a:spcPts val="0"/>
              </a:spcBef>
              <a:spcAft>
                <a:spcPts val="0"/>
              </a:spcAft>
              <a:buClrTx/>
              <a:buSzTx/>
              <a:buFontTx/>
              <a:buNone/>
              <a:tabLst/>
              <a:defRPr/>
            </a:pPr>
            <a:r>
              <a:rPr kumimoji="0" lang="en-US" sz="1000" b="1" i="0" u="none" strike="noStrike" kern="1200" cap="none" spc="0" normalizeH="0" baseline="0" noProof="0">
                <a:ln>
                  <a:solidFill>
                    <a:srgbClr val="FFFFFF">
                      <a:alpha val="0"/>
                    </a:srgbClr>
                  </a:solidFill>
                </a:ln>
                <a:solidFill>
                  <a:srgbClr val="505050"/>
                </a:solidFill>
                <a:effectLst/>
                <a:uLnTx/>
                <a:uFillTx/>
                <a:latin typeface="Segoe UI Semibold" charset="0"/>
                <a:ea typeface="Segoe UI Semibold" charset="0"/>
                <a:cs typeface="Segoe UI Semibold" charset="0"/>
              </a:rPr>
              <a:t>Cloud</a:t>
            </a:r>
          </a:p>
        </p:txBody>
      </p:sp>
      <p:sp>
        <p:nvSpPr>
          <p:cNvPr id="3" name="Rectangle 2">
            <a:extLst>
              <a:ext uri="{FF2B5EF4-FFF2-40B4-BE49-F238E27FC236}">
                <a16:creationId xmlns:a16="http://schemas.microsoft.com/office/drawing/2014/main" id="{6A2BF053-5A1F-4EAA-9979-A2BECC252FB9}"/>
              </a:ext>
            </a:extLst>
          </p:cNvPr>
          <p:cNvSpPr/>
          <p:nvPr/>
        </p:nvSpPr>
        <p:spPr bwMode="auto">
          <a:xfrm>
            <a:off x="417260" y="1604590"/>
            <a:ext cx="3631942" cy="4653706"/>
          </a:xfrm>
          <a:prstGeom prst="rect">
            <a:avLst/>
          </a:prstGeom>
          <a:noFill/>
          <a:ln>
            <a:solidFill>
              <a:srgbClr val="D8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0020900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2F90B-C85B-BB4C-AFA1-2BAE8CA1FAE5}"/>
              </a:ext>
            </a:extLst>
          </p:cNvPr>
          <p:cNvSpPr>
            <a:spLocks noGrp="1"/>
          </p:cNvSpPr>
          <p:nvPr>
            <p:ph type="title"/>
          </p:nvPr>
        </p:nvSpPr>
        <p:spPr/>
        <p:txBody>
          <a:bodyPr/>
          <a:lstStyle/>
          <a:p>
            <a:r>
              <a:rPr lang="en-US" dirty="0"/>
              <a:t>Variants of Cloud Data Storage</a:t>
            </a:r>
          </a:p>
        </p:txBody>
      </p:sp>
      <p:grpSp>
        <p:nvGrpSpPr>
          <p:cNvPr id="43" name="Group 42">
            <a:extLst>
              <a:ext uri="{FF2B5EF4-FFF2-40B4-BE49-F238E27FC236}">
                <a16:creationId xmlns:a16="http://schemas.microsoft.com/office/drawing/2014/main" id="{6AD15DBE-00D3-5B47-BA43-3A2F873E0273}"/>
              </a:ext>
            </a:extLst>
          </p:cNvPr>
          <p:cNvGrpSpPr/>
          <p:nvPr/>
        </p:nvGrpSpPr>
        <p:grpSpPr>
          <a:xfrm>
            <a:off x="434580" y="3099600"/>
            <a:ext cx="658800" cy="658800"/>
            <a:chOff x="584200" y="3560884"/>
            <a:chExt cx="659875" cy="659875"/>
          </a:xfrm>
        </p:grpSpPr>
        <p:sp>
          <p:nvSpPr>
            <p:cNvPr id="45" name="Oval 44">
              <a:extLst>
                <a:ext uri="{FF2B5EF4-FFF2-40B4-BE49-F238E27FC236}">
                  <a16:creationId xmlns:a16="http://schemas.microsoft.com/office/drawing/2014/main" id="{01541B86-E7B5-3F44-BB27-D08D3D1BD9B8}"/>
                </a:ext>
              </a:extLst>
            </p:cNvPr>
            <p:cNvSpPr/>
            <p:nvPr/>
          </p:nvSpPr>
          <p:spPr bwMode="auto">
            <a:xfrm>
              <a:off x="584200" y="3560884"/>
              <a:ext cx="659875" cy="659875"/>
            </a:xfrm>
            <a:prstGeom prst="ellipse">
              <a:avLst/>
            </a:prstGeom>
            <a:solidFill>
              <a:schemeClr val="accent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dirty="0">
                <a:solidFill>
                  <a:srgbClr val="FFFFFF"/>
                </a:solidFill>
                <a:latin typeface="+mj-lt"/>
                <a:ea typeface="Segoe UI" pitchFamily="34" charset="0"/>
                <a:cs typeface="Segoe UI" pitchFamily="34" charset="0"/>
              </a:endParaRPr>
            </a:p>
          </p:txBody>
        </p:sp>
        <p:sp>
          <p:nvSpPr>
            <p:cNvPr id="46" name="Oval 45">
              <a:extLst>
                <a:ext uri="{FF2B5EF4-FFF2-40B4-BE49-F238E27FC236}">
                  <a16:creationId xmlns:a16="http://schemas.microsoft.com/office/drawing/2014/main" id="{F27331DF-C664-5440-823F-C8D9CD58F013}"/>
                </a:ext>
              </a:extLst>
            </p:cNvPr>
            <p:cNvSpPr/>
            <p:nvPr/>
          </p:nvSpPr>
          <p:spPr bwMode="auto">
            <a:xfrm>
              <a:off x="624585" y="3601269"/>
              <a:ext cx="579104" cy="579104"/>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dirty="0">
                <a:solidFill>
                  <a:srgbClr val="FFFFFF"/>
                </a:solidFill>
                <a:latin typeface="+mj-lt"/>
                <a:ea typeface="Segoe UI" pitchFamily="34" charset="0"/>
                <a:cs typeface="Segoe UI" pitchFamily="34" charset="0"/>
              </a:endParaRPr>
            </a:p>
          </p:txBody>
        </p:sp>
      </p:grpSp>
      <p:grpSp>
        <p:nvGrpSpPr>
          <p:cNvPr id="48" name="Group 47">
            <a:extLst>
              <a:ext uri="{FF2B5EF4-FFF2-40B4-BE49-F238E27FC236}">
                <a16:creationId xmlns:a16="http://schemas.microsoft.com/office/drawing/2014/main" id="{10D59015-1A07-2644-8804-226C8225BC26}"/>
              </a:ext>
            </a:extLst>
          </p:cNvPr>
          <p:cNvGrpSpPr/>
          <p:nvPr/>
        </p:nvGrpSpPr>
        <p:grpSpPr>
          <a:xfrm>
            <a:off x="454957" y="4303268"/>
            <a:ext cx="658800" cy="658800"/>
            <a:chOff x="584200" y="3560884"/>
            <a:chExt cx="659875" cy="659875"/>
          </a:xfrm>
        </p:grpSpPr>
        <p:sp>
          <p:nvSpPr>
            <p:cNvPr id="50" name="Oval 49">
              <a:extLst>
                <a:ext uri="{FF2B5EF4-FFF2-40B4-BE49-F238E27FC236}">
                  <a16:creationId xmlns:a16="http://schemas.microsoft.com/office/drawing/2014/main" id="{176BBFD0-78FD-1948-B185-7A1649E6DC22}"/>
                </a:ext>
              </a:extLst>
            </p:cNvPr>
            <p:cNvSpPr/>
            <p:nvPr/>
          </p:nvSpPr>
          <p:spPr bwMode="auto">
            <a:xfrm>
              <a:off x="584200" y="3560884"/>
              <a:ext cx="659875" cy="659875"/>
            </a:xfrm>
            <a:prstGeom prst="ellipse">
              <a:avLst/>
            </a:prstGeom>
            <a:solidFill>
              <a:schemeClr val="accent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dirty="0">
                <a:solidFill>
                  <a:srgbClr val="FFFFFF"/>
                </a:solidFill>
                <a:latin typeface="+mj-lt"/>
                <a:ea typeface="Segoe UI" pitchFamily="34" charset="0"/>
                <a:cs typeface="Segoe UI" pitchFamily="34" charset="0"/>
              </a:endParaRPr>
            </a:p>
          </p:txBody>
        </p:sp>
        <p:sp>
          <p:nvSpPr>
            <p:cNvPr id="51" name="Oval 50">
              <a:extLst>
                <a:ext uri="{FF2B5EF4-FFF2-40B4-BE49-F238E27FC236}">
                  <a16:creationId xmlns:a16="http://schemas.microsoft.com/office/drawing/2014/main" id="{3FD7BC45-52E9-E84E-B007-DE81962B92EF}"/>
                </a:ext>
              </a:extLst>
            </p:cNvPr>
            <p:cNvSpPr/>
            <p:nvPr/>
          </p:nvSpPr>
          <p:spPr bwMode="auto">
            <a:xfrm>
              <a:off x="624585" y="3601269"/>
              <a:ext cx="579104" cy="579104"/>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dirty="0">
                <a:solidFill>
                  <a:srgbClr val="FFFFFF"/>
                </a:solidFill>
                <a:latin typeface="+mj-lt"/>
                <a:ea typeface="Segoe UI" pitchFamily="34" charset="0"/>
                <a:cs typeface="Segoe UI" pitchFamily="34" charset="0"/>
              </a:endParaRPr>
            </a:p>
          </p:txBody>
        </p:sp>
      </p:grpSp>
      <p:grpSp>
        <p:nvGrpSpPr>
          <p:cNvPr id="59" name="Group 58" descr="Icon location">
            <a:extLst>
              <a:ext uri="{FF2B5EF4-FFF2-40B4-BE49-F238E27FC236}">
                <a16:creationId xmlns:a16="http://schemas.microsoft.com/office/drawing/2014/main" id="{80E0C68D-C8C0-4640-A581-FF69BA50F10C}"/>
              </a:ext>
            </a:extLst>
          </p:cNvPr>
          <p:cNvGrpSpPr/>
          <p:nvPr/>
        </p:nvGrpSpPr>
        <p:grpSpPr>
          <a:xfrm>
            <a:off x="453983" y="5557294"/>
            <a:ext cx="658800" cy="658800"/>
            <a:chOff x="584200" y="3560884"/>
            <a:chExt cx="659875" cy="659875"/>
          </a:xfrm>
        </p:grpSpPr>
        <p:sp>
          <p:nvSpPr>
            <p:cNvPr id="61" name="Oval 60">
              <a:extLst>
                <a:ext uri="{FF2B5EF4-FFF2-40B4-BE49-F238E27FC236}">
                  <a16:creationId xmlns:a16="http://schemas.microsoft.com/office/drawing/2014/main" id="{28E9E733-FCFE-D941-9900-36680F66CF91}"/>
                </a:ext>
              </a:extLst>
            </p:cNvPr>
            <p:cNvSpPr/>
            <p:nvPr/>
          </p:nvSpPr>
          <p:spPr bwMode="auto">
            <a:xfrm>
              <a:off x="584200" y="3560884"/>
              <a:ext cx="659875" cy="659875"/>
            </a:xfrm>
            <a:prstGeom prst="ellipse">
              <a:avLst/>
            </a:prstGeom>
            <a:solidFill>
              <a:schemeClr val="accent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dirty="0">
                <a:solidFill>
                  <a:srgbClr val="FFFFFF"/>
                </a:solidFill>
                <a:latin typeface="+mj-lt"/>
                <a:ea typeface="Segoe UI" pitchFamily="34" charset="0"/>
                <a:cs typeface="Segoe UI" pitchFamily="34" charset="0"/>
              </a:endParaRPr>
            </a:p>
          </p:txBody>
        </p:sp>
        <p:sp>
          <p:nvSpPr>
            <p:cNvPr id="62" name="Oval 61">
              <a:extLst>
                <a:ext uri="{FF2B5EF4-FFF2-40B4-BE49-F238E27FC236}">
                  <a16:creationId xmlns:a16="http://schemas.microsoft.com/office/drawing/2014/main" id="{D28E4E3D-49C8-9F45-8B25-ECED2E4C175B}"/>
                </a:ext>
              </a:extLst>
            </p:cNvPr>
            <p:cNvSpPr/>
            <p:nvPr/>
          </p:nvSpPr>
          <p:spPr bwMode="auto">
            <a:xfrm>
              <a:off x="624585" y="3601269"/>
              <a:ext cx="579104" cy="579104"/>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dirty="0">
                <a:solidFill>
                  <a:srgbClr val="FFFFFF"/>
                </a:solidFill>
                <a:latin typeface="+mj-lt"/>
                <a:ea typeface="Segoe UI" pitchFamily="34" charset="0"/>
                <a:cs typeface="Segoe UI" pitchFamily="34" charset="0"/>
              </a:endParaRPr>
            </a:p>
          </p:txBody>
        </p:sp>
      </p:grpSp>
      <p:sp>
        <p:nvSpPr>
          <p:cNvPr id="84" name="Text Placeholder 2">
            <a:extLst>
              <a:ext uri="{FF2B5EF4-FFF2-40B4-BE49-F238E27FC236}">
                <a16:creationId xmlns:a16="http://schemas.microsoft.com/office/drawing/2014/main" id="{03B53A63-CDBE-4E8C-A9E0-FD1382295773}"/>
              </a:ext>
            </a:extLst>
          </p:cNvPr>
          <p:cNvSpPr txBox="1">
            <a:spLocks/>
          </p:cNvSpPr>
          <p:nvPr/>
        </p:nvSpPr>
        <p:spPr>
          <a:xfrm>
            <a:off x="1223641" y="3204144"/>
            <a:ext cx="10570040" cy="61555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b="1" dirty="0"/>
              <a:t>Database Storage</a:t>
            </a:r>
            <a:r>
              <a:rPr lang="en-US" sz="1600" dirty="0"/>
              <a:t> – A traditional RDBMS.  Examples include Azure SQL, MySQL, PostgreSQL and MariaDB</a:t>
            </a:r>
            <a:endParaRPr lang="en-US" sz="1600" b="1" dirty="0"/>
          </a:p>
        </p:txBody>
      </p:sp>
      <p:sp>
        <p:nvSpPr>
          <p:cNvPr id="86" name="Text Placeholder 2">
            <a:extLst>
              <a:ext uri="{FF2B5EF4-FFF2-40B4-BE49-F238E27FC236}">
                <a16:creationId xmlns:a16="http://schemas.microsoft.com/office/drawing/2014/main" id="{FE33C653-049C-4928-9AD6-439F19F641C8}"/>
              </a:ext>
            </a:extLst>
          </p:cNvPr>
          <p:cNvSpPr txBox="1">
            <a:spLocks/>
          </p:cNvSpPr>
          <p:nvPr/>
        </p:nvSpPr>
        <p:spPr>
          <a:xfrm>
            <a:off x="1223641" y="4407108"/>
            <a:ext cx="10473083" cy="61555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b="1" dirty="0"/>
              <a:t>Event Storage</a:t>
            </a:r>
            <a:r>
              <a:rPr lang="en-US" sz="1600" dirty="0"/>
              <a:t> – A message queue.  Examples include Azure Event Hubs, Azure Storage Queues, Azure Service Bus</a:t>
            </a:r>
            <a:endParaRPr lang="en-US" sz="1600" b="1" dirty="0"/>
          </a:p>
        </p:txBody>
      </p:sp>
      <p:sp>
        <p:nvSpPr>
          <p:cNvPr id="88" name="Text Placeholder 2">
            <a:extLst>
              <a:ext uri="{FF2B5EF4-FFF2-40B4-BE49-F238E27FC236}">
                <a16:creationId xmlns:a16="http://schemas.microsoft.com/office/drawing/2014/main" id="{32602323-2C3D-44FF-8677-2749DC2B4EC8}"/>
              </a:ext>
            </a:extLst>
          </p:cNvPr>
          <p:cNvSpPr txBox="1">
            <a:spLocks/>
          </p:cNvSpPr>
          <p:nvPr/>
        </p:nvSpPr>
        <p:spPr>
          <a:xfrm>
            <a:off x="1256038" y="5674298"/>
            <a:ext cx="10534990" cy="61555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b="1" dirty="0"/>
              <a:t>NoSQL Storage</a:t>
            </a:r>
            <a:r>
              <a:rPr lang="en-US" sz="1600" dirty="0"/>
              <a:t> – A document database.  Examples include  Azure Cosmos DB, Azure Table Storage</a:t>
            </a:r>
            <a:endParaRPr lang="en-US" sz="1600" b="1" dirty="0"/>
          </a:p>
        </p:txBody>
      </p:sp>
      <p:grpSp>
        <p:nvGrpSpPr>
          <p:cNvPr id="58" name="Group 57">
            <a:extLst>
              <a:ext uri="{FF2B5EF4-FFF2-40B4-BE49-F238E27FC236}">
                <a16:creationId xmlns:a16="http://schemas.microsoft.com/office/drawing/2014/main" id="{C6E61B68-34D7-4C51-B655-00AF219C1DED}"/>
              </a:ext>
            </a:extLst>
          </p:cNvPr>
          <p:cNvGrpSpPr/>
          <p:nvPr/>
        </p:nvGrpSpPr>
        <p:grpSpPr>
          <a:xfrm>
            <a:off x="474900" y="1914201"/>
            <a:ext cx="658800" cy="658800"/>
            <a:chOff x="588263" y="1653426"/>
            <a:chExt cx="658800" cy="658800"/>
          </a:xfrm>
        </p:grpSpPr>
        <p:grpSp>
          <p:nvGrpSpPr>
            <p:cNvPr id="38" name="Group 37">
              <a:extLst>
                <a:ext uri="{FF2B5EF4-FFF2-40B4-BE49-F238E27FC236}">
                  <a16:creationId xmlns:a16="http://schemas.microsoft.com/office/drawing/2014/main" id="{3D9AAD17-1F1C-7547-99C1-43B3B21F5B36}"/>
                </a:ext>
              </a:extLst>
            </p:cNvPr>
            <p:cNvGrpSpPr/>
            <p:nvPr/>
          </p:nvGrpSpPr>
          <p:grpSpPr>
            <a:xfrm>
              <a:off x="588263" y="1653426"/>
              <a:ext cx="658800" cy="658800"/>
              <a:chOff x="584200" y="3560884"/>
              <a:chExt cx="659875" cy="659875"/>
            </a:xfrm>
          </p:grpSpPr>
          <p:sp>
            <p:nvSpPr>
              <p:cNvPr id="40" name="Oval 39">
                <a:extLst>
                  <a:ext uri="{FF2B5EF4-FFF2-40B4-BE49-F238E27FC236}">
                    <a16:creationId xmlns:a16="http://schemas.microsoft.com/office/drawing/2014/main" id="{6A4BC42F-7CC8-F04C-A0A3-31ECFF2217E9}"/>
                  </a:ext>
                </a:extLst>
              </p:cNvPr>
              <p:cNvSpPr/>
              <p:nvPr/>
            </p:nvSpPr>
            <p:spPr bwMode="auto">
              <a:xfrm>
                <a:off x="584200" y="3560884"/>
                <a:ext cx="659875" cy="659875"/>
              </a:xfrm>
              <a:prstGeom prst="ellipse">
                <a:avLst/>
              </a:prstGeom>
              <a:solidFill>
                <a:schemeClr val="accent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dirty="0">
                  <a:solidFill>
                    <a:srgbClr val="FFFFFF"/>
                  </a:solidFill>
                  <a:latin typeface="+mj-lt"/>
                  <a:ea typeface="Segoe UI" pitchFamily="34" charset="0"/>
                  <a:cs typeface="Segoe UI" pitchFamily="34" charset="0"/>
                </a:endParaRPr>
              </a:p>
            </p:txBody>
          </p:sp>
          <p:sp>
            <p:nvSpPr>
              <p:cNvPr id="41" name="Oval 40">
                <a:extLst>
                  <a:ext uri="{FF2B5EF4-FFF2-40B4-BE49-F238E27FC236}">
                    <a16:creationId xmlns:a16="http://schemas.microsoft.com/office/drawing/2014/main" id="{C9F74016-CE2C-664F-86AF-F4071FCF510E}"/>
                  </a:ext>
                </a:extLst>
              </p:cNvPr>
              <p:cNvSpPr/>
              <p:nvPr/>
            </p:nvSpPr>
            <p:spPr bwMode="auto">
              <a:xfrm>
                <a:off x="624585" y="3601268"/>
                <a:ext cx="579104" cy="579104"/>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dirty="0">
                  <a:solidFill>
                    <a:srgbClr val="FFFFFF"/>
                  </a:solidFill>
                  <a:latin typeface="+mj-lt"/>
                  <a:ea typeface="Segoe UI" pitchFamily="34" charset="0"/>
                  <a:cs typeface="Segoe UI" pitchFamily="34" charset="0"/>
                </a:endParaRPr>
              </a:p>
            </p:txBody>
          </p:sp>
        </p:grpSp>
        <p:pic>
          <p:nvPicPr>
            <p:cNvPr id="6" name="Graphic 5">
              <a:extLst>
                <a:ext uri="{FF2B5EF4-FFF2-40B4-BE49-F238E27FC236}">
                  <a16:creationId xmlns:a16="http://schemas.microsoft.com/office/drawing/2014/main" id="{EE4892D4-C966-4FD7-8492-AD623D27E2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5740" y="1770430"/>
              <a:ext cx="399563" cy="399563"/>
            </a:xfrm>
            <a:prstGeom prst="rect">
              <a:avLst/>
            </a:prstGeom>
          </p:spPr>
        </p:pic>
      </p:grpSp>
      <p:sp>
        <p:nvSpPr>
          <p:cNvPr id="78" name="Text Placeholder 2">
            <a:extLst>
              <a:ext uri="{FF2B5EF4-FFF2-40B4-BE49-F238E27FC236}">
                <a16:creationId xmlns:a16="http://schemas.microsoft.com/office/drawing/2014/main" id="{23C0A06E-E2AB-4C71-B5AF-5457EEA13C83}"/>
              </a:ext>
            </a:extLst>
          </p:cNvPr>
          <p:cNvSpPr txBox="1">
            <a:spLocks/>
          </p:cNvSpPr>
          <p:nvPr/>
        </p:nvSpPr>
        <p:spPr>
          <a:xfrm>
            <a:off x="1261308" y="2042541"/>
            <a:ext cx="10529720" cy="61555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b="1" dirty="0"/>
              <a:t>File Storage</a:t>
            </a:r>
            <a:r>
              <a:rPr lang="en-US" sz="1600" dirty="0"/>
              <a:t> – A file share.  For our purposes Azure Blob Storage</a:t>
            </a:r>
          </a:p>
        </p:txBody>
      </p:sp>
      <p:pic>
        <p:nvPicPr>
          <p:cNvPr id="4" name="Graphic 3">
            <a:extLst>
              <a:ext uri="{FF2B5EF4-FFF2-40B4-BE49-F238E27FC236}">
                <a16:creationId xmlns:a16="http://schemas.microsoft.com/office/drawing/2014/main" id="{91924BFA-219A-4A6B-924D-493B1000F8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3628" y="3176188"/>
            <a:ext cx="457417" cy="457417"/>
          </a:xfrm>
          <a:prstGeom prst="rect">
            <a:avLst/>
          </a:prstGeom>
        </p:spPr>
      </p:pic>
      <p:pic>
        <p:nvPicPr>
          <p:cNvPr id="7" name="Graphic 6">
            <a:extLst>
              <a:ext uri="{FF2B5EF4-FFF2-40B4-BE49-F238E27FC236}">
                <a16:creationId xmlns:a16="http://schemas.microsoft.com/office/drawing/2014/main" id="{8F88C024-F4E8-4534-8268-62F5D235D26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7619" y="4388910"/>
            <a:ext cx="448363" cy="448363"/>
          </a:xfrm>
          <a:prstGeom prst="rect">
            <a:avLst/>
          </a:prstGeom>
        </p:spPr>
      </p:pic>
      <p:pic>
        <p:nvPicPr>
          <p:cNvPr id="11" name="Graphic 10">
            <a:extLst>
              <a:ext uri="{FF2B5EF4-FFF2-40B4-BE49-F238E27FC236}">
                <a16:creationId xmlns:a16="http://schemas.microsoft.com/office/drawing/2014/main" id="{6129159F-0996-4319-9411-287519B3F3A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4982" y="5674298"/>
            <a:ext cx="441994" cy="441994"/>
          </a:xfrm>
          <a:prstGeom prst="rect">
            <a:avLst/>
          </a:prstGeom>
        </p:spPr>
      </p:pic>
    </p:spTree>
    <p:extLst>
      <p:ext uri="{BB962C8B-B14F-4D97-AF65-F5344CB8AC3E}">
        <p14:creationId xmlns:p14="http://schemas.microsoft.com/office/powerpoint/2010/main" val="307757705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1C5BF-2587-AA43-8D00-4B95D90A112D}"/>
              </a:ext>
            </a:extLst>
          </p:cNvPr>
          <p:cNvSpPr>
            <a:spLocks noGrp="1"/>
          </p:cNvSpPr>
          <p:nvPr>
            <p:ph type="title"/>
          </p:nvPr>
        </p:nvSpPr>
        <p:spPr/>
        <p:txBody>
          <a:bodyPr/>
          <a:lstStyle/>
          <a:p>
            <a:r>
              <a:rPr lang="en-US" dirty="0"/>
              <a:t>Blob Storage</a:t>
            </a:r>
          </a:p>
        </p:txBody>
      </p:sp>
      <p:sp>
        <p:nvSpPr>
          <p:cNvPr id="3" name="Text Placeholder 2">
            <a:extLst>
              <a:ext uri="{FF2B5EF4-FFF2-40B4-BE49-F238E27FC236}">
                <a16:creationId xmlns:a16="http://schemas.microsoft.com/office/drawing/2014/main" id="{F39D18C1-892E-774C-A583-DD3BE9301A12}"/>
              </a:ext>
            </a:extLst>
          </p:cNvPr>
          <p:cNvSpPr>
            <a:spLocks noGrp="1"/>
          </p:cNvSpPr>
          <p:nvPr>
            <p:ph type="body" sz="quarter" idx="11"/>
          </p:nvPr>
        </p:nvSpPr>
        <p:spPr/>
        <p:txBody>
          <a:bodyPr/>
          <a:lstStyle/>
          <a:p>
            <a:r>
              <a:rPr lang="en-US" dirty="0"/>
              <a:t>All operations at the File Level</a:t>
            </a:r>
          </a:p>
          <a:p>
            <a:r>
              <a:rPr lang="en-US" dirty="0"/>
              <a:t>Authentication via AAD or Secure Token</a:t>
            </a:r>
          </a:p>
          <a:p>
            <a:r>
              <a:rPr lang="en-US" dirty="0"/>
              <a:t>Security at the file and/or folder level</a:t>
            </a:r>
          </a:p>
          <a:p>
            <a:r>
              <a:rPr lang="en-US" dirty="0"/>
              <a:t>Supports HTTPS and </a:t>
            </a:r>
            <a:r>
              <a:rPr lang="en-US" dirty="0" err="1"/>
              <a:t>WebHDFS</a:t>
            </a:r>
            <a:r>
              <a:rPr lang="en-US" dirty="0"/>
              <a:t> protocols</a:t>
            </a:r>
          </a:p>
          <a:p>
            <a:r>
              <a:rPr lang="en-US" dirty="0"/>
              <a:t>Does not enforce schema on files</a:t>
            </a:r>
          </a:p>
          <a:p>
            <a:pPr marL="0" indent="0">
              <a:buNone/>
            </a:pPr>
            <a:endParaRPr lang="en-US" dirty="0"/>
          </a:p>
        </p:txBody>
      </p:sp>
      <p:pic>
        <p:nvPicPr>
          <p:cNvPr id="5" name="Graphic 4">
            <a:extLst>
              <a:ext uri="{FF2B5EF4-FFF2-40B4-BE49-F238E27FC236}">
                <a16:creationId xmlns:a16="http://schemas.microsoft.com/office/drawing/2014/main" id="{6A792778-6CC8-44EC-BDF5-012FC7D8B4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4548" y="2531907"/>
            <a:ext cx="1791010" cy="1791010"/>
          </a:xfrm>
          <a:prstGeom prst="rect">
            <a:avLst/>
          </a:prstGeom>
        </p:spPr>
      </p:pic>
    </p:spTree>
    <p:extLst>
      <p:ext uri="{BB962C8B-B14F-4D97-AF65-F5344CB8AC3E}">
        <p14:creationId xmlns:p14="http://schemas.microsoft.com/office/powerpoint/2010/main" val="187415845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2F90B-C85B-BB4C-AFA1-2BAE8CA1FAE5}"/>
              </a:ext>
            </a:extLst>
          </p:cNvPr>
          <p:cNvSpPr>
            <a:spLocks noGrp="1"/>
          </p:cNvSpPr>
          <p:nvPr>
            <p:ph type="title"/>
          </p:nvPr>
        </p:nvSpPr>
        <p:spPr/>
        <p:txBody>
          <a:bodyPr/>
          <a:lstStyle/>
          <a:p>
            <a:r>
              <a:rPr lang="en-US" dirty="0"/>
              <a:t>Durability Options:  Blob Storage</a:t>
            </a:r>
          </a:p>
        </p:txBody>
      </p:sp>
      <p:grpSp>
        <p:nvGrpSpPr>
          <p:cNvPr id="33" name="Group 32">
            <a:extLst>
              <a:ext uri="{FF2B5EF4-FFF2-40B4-BE49-F238E27FC236}">
                <a16:creationId xmlns:a16="http://schemas.microsoft.com/office/drawing/2014/main" id="{3AC8CB41-3E90-4C1E-A6AD-5830B47AE5B5}"/>
              </a:ext>
            </a:extLst>
          </p:cNvPr>
          <p:cNvGrpSpPr/>
          <p:nvPr/>
        </p:nvGrpSpPr>
        <p:grpSpPr>
          <a:xfrm>
            <a:off x="259925" y="1570869"/>
            <a:ext cx="2367037" cy="4559886"/>
            <a:chOff x="1104973" y="1918840"/>
            <a:chExt cx="2321165" cy="4471516"/>
          </a:xfrm>
        </p:grpSpPr>
        <p:sp>
          <p:nvSpPr>
            <p:cNvPr id="34" name="Rectangle 33">
              <a:extLst>
                <a:ext uri="{FF2B5EF4-FFF2-40B4-BE49-F238E27FC236}">
                  <a16:creationId xmlns:a16="http://schemas.microsoft.com/office/drawing/2014/main" id="{F571D389-E9E3-49C4-8A66-3F27F1FACD46}"/>
                </a:ext>
              </a:extLst>
            </p:cNvPr>
            <p:cNvSpPr/>
            <p:nvPr/>
          </p:nvSpPr>
          <p:spPr bwMode="auto">
            <a:xfrm>
              <a:off x="1104973" y="3887729"/>
              <a:ext cx="2321165" cy="250262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28" tIns="146262" rIns="182828" bIns="146262"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defTabSz="932114" fontAlgn="base">
                <a:spcBef>
                  <a:spcPct val="0"/>
                </a:spcBef>
                <a:spcAft>
                  <a:spcPct val="0"/>
                </a:spcAft>
                <a:defRPr/>
              </a:pPr>
              <a:r>
                <a:rPr lang="en-US" sz="1836" dirty="0">
                  <a:solidFill>
                    <a:srgbClr val="0078D7"/>
                  </a:solidFill>
                  <a:latin typeface="Segoe UI Semibold" panose="020B0702040204020203" pitchFamily="34" charset="0"/>
                  <a:ea typeface="Segoe UI" pitchFamily="34" charset="0"/>
                  <a:cs typeface="Segoe UI Semibold" panose="020B0702040204020203" pitchFamily="34" charset="0"/>
                </a:rPr>
                <a:t>LRS</a:t>
              </a:r>
              <a:endParaRPr lang="en-US" sz="1632" dirty="0">
                <a:solidFill>
                  <a:srgbClr val="0078D7"/>
                </a:solidFill>
                <a:latin typeface="Segoe UI Semibold" panose="020B0702040204020203" pitchFamily="34" charset="0"/>
                <a:ea typeface="Segoe UI" pitchFamily="34" charset="0"/>
                <a:cs typeface="Segoe UI Semibold" panose="020B0702040204020203" pitchFamily="34" charset="0"/>
              </a:endParaRPr>
            </a:p>
            <a:p>
              <a:pPr defTabSz="932114" fontAlgn="base">
                <a:spcBef>
                  <a:spcPct val="0"/>
                </a:spcBef>
                <a:spcAft>
                  <a:spcPct val="0"/>
                </a:spcAft>
                <a:defRPr/>
              </a:pPr>
              <a:endParaRPr lang="en-US" dirty="0">
                <a:gradFill>
                  <a:gsLst>
                    <a:gs pos="0">
                      <a:srgbClr val="FFFFFF"/>
                    </a:gs>
                    <a:gs pos="100000">
                      <a:srgbClr val="FFFFFF"/>
                    </a:gs>
                  </a:gsLst>
                  <a:lin ang="5400000" scaled="0"/>
                </a:gradFill>
                <a:latin typeface="Segoe UI Semilight"/>
                <a:ea typeface="Segoe UI" pitchFamily="34" charset="0"/>
                <a:cs typeface="Segoe UI" pitchFamily="34" charset="0"/>
              </a:endParaRPr>
            </a:p>
            <a:p>
              <a:pPr defTabSz="932114" fontAlgn="base">
                <a:spcBef>
                  <a:spcPct val="0"/>
                </a:spcBef>
                <a:spcAft>
                  <a:spcPts val="612"/>
                </a:spcAft>
                <a:defRPr/>
              </a:pPr>
              <a:r>
                <a:rPr lang="en-US" sz="1428" dirty="0">
                  <a:solidFill>
                    <a:srgbClr val="2F2F2F"/>
                  </a:solidFill>
                  <a:latin typeface="Segoe UI" panose="020B0502040204020203" pitchFamily="34" charset="0"/>
                  <a:ea typeface="Segoe UI" panose="020B0502040204020203" pitchFamily="34" charset="0"/>
                  <a:cs typeface="Segoe UI" panose="020B0502040204020203" pitchFamily="34" charset="0"/>
                </a:rPr>
                <a:t>3 replicas, 1 region</a:t>
              </a:r>
            </a:p>
            <a:p>
              <a:pPr defTabSz="932114" fontAlgn="base">
                <a:spcBef>
                  <a:spcPct val="0"/>
                </a:spcBef>
                <a:spcAft>
                  <a:spcPts val="612"/>
                </a:spcAft>
                <a:defRPr/>
              </a:pPr>
              <a:r>
                <a:rPr lang="en-US" sz="1428" dirty="0">
                  <a:solidFill>
                    <a:srgbClr val="2F2F2F"/>
                  </a:solidFill>
                  <a:latin typeface="Segoe UI" panose="020B0502040204020203" pitchFamily="34" charset="0"/>
                  <a:ea typeface="Segoe UI" panose="020B0502040204020203" pitchFamily="34" charset="0"/>
                  <a:cs typeface="Segoe UI" panose="020B0502040204020203" pitchFamily="34" charset="0"/>
                </a:rPr>
                <a:t>Protect against disk, node, rack failures</a:t>
              </a:r>
            </a:p>
            <a:p>
              <a:pPr defTabSz="932114" fontAlgn="base">
                <a:spcBef>
                  <a:spcPct val="0"/>
                </a:spcBef>
                <a:spcAft>
                  <a:spcPts val="612"/>
                </a:spcAft>
                <a:defRPr/>
              </a:pPr>
              <a:r>
                <a:rPr lang="en-US" sz="1428" dirty="0">
                  <a:solidFill>
                    <a:srgbClr val="2F2F2F"/>
                  </a:solidFill>
                  <a:latin typeface="Segoe UI" panose="020B0502040204020203" pitchFamily="34" charset="0"/>
                  <a:ea typeface="Segoe UI" panose="020B0502040204020203" pitchFamily="34" charset="0"/>
                  <a:cs typeface="Segoe UI" panose="020B0502040204020203" pitchFamily="34" charset="0"/>
                </a:rPr>
                <a:t>Write is </a:t>
              </a:r>
              <a:r>
                <a:rPr lang="en-US" sz="1428" dirty="0" err="1">
                  <a:solidFill>
                    <a:srgbClr val="2F2F2F"/>
                  </a:solidFill>
                  <a:latin typeface="Segoe UI" panose="020B0502040204020203" pitchFamily="34" charset="0"/>
                  <a:ea typeface="Segoe UI" panose="020B0502040204020203" pitchFamily="34" charset="0"/>
                  <a:cs typeface="Segoe UI" panose="020B0502040204020203" pitchFamily="34" charset="0"/>
                </a:rPr>
                <a:t>ack’d</a:t>
              </a:r>
              <a:r>
                <a:rPr lang="en-US" sz="1428" dirty="0">
                  <a:solidFill>
                    <a:srgbClr val="2F2F2F"/>
                  </a:solidFill>
                  <a:latin typeface="Segoe UI" panose="020B0502040204020203" pitchFamily="34" charset="0"/>
                  <a:ea typeface="Segoe UI" panose="020B0502040204020203" pitchFamily="34" charset="0"/>
                  <a:cs typeface="Segoe UI" panose="020B0502040204020203" pitchFamily="34" charset="0"/>
                </a:rPr>
                <a:t> when all replicas are committed</a:t>
              </a:r>
            </a:p>
            <a:p>
              <a:pPr defTabSz="932114" fontAlgn="base">
                <a:spcBef>
                  <a:spcPct val="0"/>
                </a:spcBef>
                <a:spcAft>
                  <a:spcPts val="612"/>
                </a:spcAft>
                <a:defRPr/>
              </a:pPr>
              <a:r>
                <a:rPr lang="en-US" sz="1428" dirty="0">
                  <a:solidFill>
                    <a:srgbClr val="2F2F2F"/>
                  </a:solidFill>
                  <a:latin typeface="Segoe UI" panose="020B0502040204020203" pitchFamily="34" charset="0"/>
                  <a:ea typeface="Segoe UI" panose="020B0502040204020203" pitchFamily="34" charset="0"/>
                  <a:cs typeface="Segoe UI" panose="020B0502040204020203" pitchFamily="34" charset="0"/>
                </a:rPr>
                <a:t>Superior to dual-parity RAID</a:t>
              </a:r>
            </a:p>
            <a:p>
              <a:pPr defTabSz="932114" fontAlgn="base">
                <a:spcBef>
                  <a:spcPct val="0"/>
                </a:spcBef>
                <a:spcAft>
                  <a:spcPts val="612"/>
                </a:spcAft>
                <a:defRPr/>
              </a:pPr>
              <a:r>
                <a:rPr lang="en-US" sz="1428" dirty="0">
                  <a:solidFill>
                    <a:srgbClr val="2F2F2F"/>
                  </a:solidFill>
                  <a:latin typeface="Segoe UI" panose="020B0502040204020203" pitchFamily="34" charset="0"/>
                  <a:ea typeface="Segoe UI" panose="020B0502040204020203" pitchFamily="34" charset="0"/>
                  <a:cs typeface="Segoe UI" panose="020B0502040204020203" pitchFamily="34" charset="0"/>
                </a:rPr>
                <a:t>11 9s of durability	</a:t>
              </a:r>
            </a:p>
            <a:p>
              <a:pPr defTabSz="932114" fontAlgn="base">
                <a:spcBef>
                  <a:spcPct val="0"/>
                </a:spcBef>
                <a:spcAft>
                  <a:spcPct val="0"/>
                </a:spcAft>
                <a:defRPr/>
              </a:pPr>
              <a:endParaRPr lang="en-US" sz="1598"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35" name="Rectangle 34">
              <a:extLst>
                <a:ext uri="{FF2B5EF4-FFF2-40B4-BE49-F238E27FC236}">
                  <a16:creationId xmlns:a16="http://schemas.microsoft.com/office/drawing/2014/main" id="{4D776848-998A-429B-8ACD-EA0860EF6EF7}"/>
                </a:ext>
              </a:extLst>
            </p:cNvPr>
            <p:cNvSpPr>
              <a:spLocks noChangeAspect="1"/>
            </p:cNvSpPr>
            <p:nvPr/>
          </p:nvSpPr>
          <p:spPr bwMode="auto">
            <a:xfrm>
              <a:off x="1448626" y="2486357"/>
              <a:ext cx="1045829" cy="993538"/>
            </a:xfrm>
            <a:prstGeom prst="rect">
              <a:avLst/>
            </a:prstGeom>
            <a:noFill/>
            <a:ln>
              <a:noFill/>
              <a:headEnd type="none" w="med" len="med"/>
              <a:tailEnd type="none" w="med" len="med"/>
            </a:ln>
          </p:spPr>
          <p:style>
            <a:lnRef idx="3">
              <a:schemeClr val="lt1"/>
            </a:lnRef>
            <a:fillRef idx="1">
              <a:schemeClr val="dk1"/>
            </a:fillRef>
            <a:effectRef idx="1">
              <a:schemeClr val="dk1"/>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36" name="Database_EFC7" title="Icon of a cylinder">
              <a:extLst>
                <a:ext uri="{FF2B5EF4-FFF2-40B4-BE49-F238E27FC236}">
                  <a16:creationId xmlns:a16="http://schemas.microsoft.com/office/drawing/2014/main" id="{A14618C6-EDBC-4EA6-84CA-C5B2AB18E5F7}"/>
                </a:ext>
              </a:extLst>
            </p:cNvPr>
            <p:cNvSpPr>
              <a:spLocks noChangeAspect="1" noEditPoints="1"/>
            </p:cNvSpPr>
            <p:nvPr/>
          </p:nvSpPr>
          <p:spPr bwMode="auto">
            <a:xfrm>
              <a:off x="1583670" y="2650235"/>
              <a:ext cx="380015" cy="493958"/>
            </a:xfrm>
            <a:custGeom>
              <a:avLst/>
              <a:gdLst>
                <a:gd name="T0" fmla="*/ 2470 w 2511"/>
                <a:gd name="T1" fmla="*/ 627 h 3264"/>
                <a:gd name="T2" fmla="*/ 2511 w 2511"/>
                <a:gd name="T3" fmla="*/ 627 h 3264"/>
                <a:gd name="T4" fmla="*/ 2511 w 2511"/>
                <a:gd name="T5" fmla="*/ 2762 h 3264"/>
                <a:gd name="T6" fmla="*/ 1255 w 2511"/>
                <a:gd name="T7" fmla="*/ 3264 h 3264"/>
                <a:gd name="T8" fmla="*/ 0 w 2511"/>
                <a:gd name="T9" fmla="*/ 2762 h 3264"/>
                <a:gd name="T10" fmla="*/ 0 w 2511"/>
                <a:gd name="T11" fmla="*/ 627 h 3264"/>
                <a:gd name="T12" fmla="*/ 41 w 2511"/>
                <a:gd name="T13" fmla="*/ 627 h 3264"/>
                <a:gd name="T14" fmla="*/ 1255 w 2511"/>
                <a:gd name="T15" fmla="*/ 1004 h 3264"/>
                <a:gd name="T16" fmla="*/ 2470 w 2511"/>
                <a:gd name="T17" fmla="*/ 627 h 3264"/>
                <a:gd name="T18" fmla="*/ 1255 w 2511"/>
                <a:gd name="T19" fmla="*/ 0 h 3264"/>
                <a:gd name="T20" fmla="*/ 0 w 2511"/>
                <a:gd name="T21" fmla="*/ 502 h 3264"/>
                <a:gd name="T22" fmla="*/ 1255 w 2511"/>
                <a:gd name="T23" fmla="*/ 1004 h 3264"/>
                <a:gd name="T24" fmla="*/ 2511 w 2511"/>
                <a:gd name="T25" fmla="*/ 502 h 3264"/>
                <a:gd name="T26" fmla="*/ 1255 w 2511"/>
                <a:gd name="T27" fmla="*/ 0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1" h="3264">
                  <a:moveTo>
                    <a:pt x="2470" y="627"/>
                  </a:moveTo>
                  <a:cubicBezTo>
                    <a:pt x="2511" y="627"/>
                    <a:pt x="2511" y="627"/>
                    <a:pt x="2511" y="627"/>
                  </a:cubicBezTo>
                  <a:cubicBezTo>
                    <a:pt x="2511" y="2762"/>
                    <a:pt x="2511" y="2762"/>
                    <a:pt x="2511" y="2762"/>
                  </a:cubicBezTo>
                  <a:cubicBezTo>
                    <a:pt x="2511" y="3040"/>
                    <a:pt x="1949" y="3264"/>
                    <a:pt x="1255" y="3264"/>
                  </a:cubicBezTo>
                  <a:cubicBezTo>
                    <a:pt x="562" y="3264"/>
                    <a:pt x="0" y="3040"/>
                    <a:pt x="0" y="2762"/>
                  </a:cubicBezTo>
                  <a:cubicBezTo>
                    <a:pt x="0" y="627"/>
                    <a:pt x="0" y="627"/>
                    <a:pt x="0" y="627"/>
                  </a:cubicBezTo>
                  <a:cubicBezTo>
                    <a:pt x="41" y="627"/>
                    <a:pt x="41" y="627"/>
                    <a:pt x="41" y="627"/>
                  </a:cubicBezTo>
                  <a:cubicBezTo>
                    <a:pt x="180" y="844"/>
                    <a:pt x="671" y="1004"/>
                    <a:pt x="1255" y="1004"/>
                  </a:cubicBezTo>
                  <a:cubicBezTo>
                    <a:pt x="1840" y="1004"/>
                    <a:pt x="2330" y="844"/>
                    <a:pt x="2470" y="627"/>
                  </a:cubicBezTo>
                  <a:close/>
                  <a:moveTo>
                    <a:pt x="1255" y="0"/>
                  </a:moveTo>
                  <a:cubicBezTo>
                    <a:pt x="562" y="0"/>
                    <a:pt x="0" y="224"/>
                    <a:pt x="0" y="502"/>
                  </a:cubicBezTo>
                  <a:cubicBezTo>
                    <a:pt x="0" y="779"/>
                    <a:pt x="562" y="1004"/>
                    <a:pt x="1255" y="1004"/>
                  </a:cubicBezTo>
                  <a:cubicBezTo>
                    <a:pt x="1949" y="1004"/>
                    <a:pt x="2511" y="779"/>
                    <a:pt x="2511" y="502"/>
                  </a:cubicBezTo>
                  <a:cubicBezTo>
                    <a:pt x="2511" y="224"/>
                    <a:pt x="1949" y="0"/>
                    <a:pt x="1255" y="0"/>
                  </a:cubicBezTo>
                  <a:close/>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47" tIns="46623" rIns="93247" bIns="46623" numCol="1" anchor="t" anchorCtr="0" compatLnSpc="1">
              <a:prstTxWarp prst="textNoShape">
                <a:avLst/>
              </a:prstTxWarp>
            </a:bodyPr>
            <a:lstStyle/>
            <a:p>
              <a:pPr defTabSz="932418">
                <a:defRPr/>
              </a:pPr>
              <a:endParaRPr lang="en-US" sz="1836">
                <a:solidFill>
                  <a:srgbClr val="2F2F2F"/>
                </a:solidFill>
                <a:latin typeface="Segoe UI"/>
              </a:endParaRPr>
            </a:p>
          </p:txBody>
        </p:sp>
        <p:sp>
          <p:nvSpPr>
            <p:cNvPr id="37" name="Database_EFC7" title="Icon of a cylinder">
              <a:extLst>
                <a:ext uri="{FF2B5EF4-FFF2-40B4-BE49-F238E27FC236}">
                  <a16:creationId xmlns:a16="http://schemas.microsoft.com/office/drawing/2014/main" id="{71CD28CC-065B-4B9B-B824-D789F7AAD3EA}"/>
                </a:ext>
              </a:extLst>
            </p:cNvPr>
            <p:cNvSpPr>
              <a:spLocks noChangeAspect="1" noEditPoints="1"/>
            </p:cNvSpPr>
            <p:nvPr/>
          </p:nvSpPr>
          <p:spPr bwMode="auto">
            <a:xfrm>
              <a:off x="1736070" y="2802635"/>
              <a:ext cx="380015" cy="493958"/>
            </a:xfrm>
            <a:custGeom>
              <a:avLst/>
              <a:gdLst>
                <a:gd name="T0" fmla="*/ 2470 w 2511"/>
                <a:gd name="T1" fmla="*/ 627 h 3264"/>
                <a:gd name="T2" fmla="*/ 2511 w 2511"/>
                <a:gd name="T3" fmla="*/ 627 h 3264"/>
                <a:gd name="T4" fmla="*/ 2511 w 2511"/>
                <a:gd name="T5" fmla="*/ 2762 h 3264"/>
                <a:gd name="T6" fmla="*/ 1255 w 2511"/>
                <a:gd name="T7" fmla="*/ 3264 h 3264"/>
                <a:gd name="T8" fmla="*/ 0 w 2511"/>
                <a:gd name="T9" fmla="*/ 2762 h 3264"/>
                <a:gd name="T10" fmla="*/ 0 w 2511"/>
                <a:gd name="T11" fmla="*/ 627 h 3264"/>
                <a:gd name="T12" fmla="*/ 41 w 2511"/>
                <a:gd name="T13" fmla="*/ 627 h 3264"/>
                <a:gd name="T14" fmla="*/ 1255 w 2511"/>
                <a:gd name="T15" fmla="*/ 1004 h 3264"/>
                <a:gd name="T16" fmla="*/ 2470 w 2511"/>
                <a:gd name="T17" fmla="*/ 627 h 3264"/>
                <a:gd name="T18" fmla="*/ 1255 w 2511"/>
                <a:gd name="T19" fmla="*/ 0 h 3264"/>
                <a:gd name="T20" fmla="*/ 0 w 2511"/>
                <a:gd name="T21" fmla="*/ 502 h 3264"/>
                <a:gd name="T22" fmla="*/ 1255 w 2511"/>
                <a:gd name="T23" fmla="*/ 1004 h 3264"/>
                <a:gd name="T24" fmla="*/ 2511 w 2511"/>
                <a:gd name="T25" fmla="*/ 502 h 3264"/>
                <a:gd name="T26" fmla="*/ 1255 w 2511"/>
                <a:gd name="T27" fmla="*/ 0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1" h="3264">
                  <a:moveTo>
                    <a:pt x="2470" y="627"/>
                  </a:moveTo>
                  <a:cubicBezTo>
                    <a:pt x="2511" y="627"/>
                    <a:pt x="2511" y="627"/>
                    <a:pt x="2511" y="627"/>
                  </a:cubicBezTo>
                  <a:cubicBezTo>
                    <a:pt x="2511" y="2762"/>
                    <a:pt x="2511" y="2762"/>
                    <a:pt x="2511" y="2762"/>
                  </a:cubicBezTo>
                  <a:cubicBezTo>
                    <a:pt x="2511" y="3040"/>
                    <a:pt x="1949" y="3264"/>
                    <a:pt x="1255" y="3264"/>
                  </a:cubicBezTo>
                  <a:cubicBezTo>
                    <a:pt x="562" y="3264"/>
                    <a:pt x="0" y="3040"/>
                    <a:pt x="0" y="2762"/>
                  </a:cubicBezTo>
                  <a:cubicBezTo>
                    <a:pt x="0" y="627"/>
                    <a:pt x="0" y="627"/>
                    <a:pt x="0" y="627"/>
                  </a:cubicBezTo>
                  <a:cubicBezTo>
                    <a:pt x="41" y="627"/>
                    <a:pt x="41" y="627"/>
                    <a:pt x="41" y="627"/>
                  </a:cubicBezTo>
                  <a:cubicBezTo>
                    <a:pt x="180" y="844"/>
                    <a:pt x="671" y="1004"/>
                    <a:pt x="1255" y="1004"/>
                  </a:cubicBezTo>
                  <a:cubicBezTo>
                    <a:pt x="1840" y="1004"/>
                    <a:pt x="2330" y="844"/>
                    <a:pt x="2470" y="627"/>
                  </a:cubicBezTo>
                  <a:close/>
                  <a:moveTo>
                    <a:pt x="1255" y="0"/>
                  </a:moveTo>
                  <a:cubicBezTo>
                    <a:pt x="562" y="0"/>
                    <a:pt x="0" y="224"/>
                    <a:pt x="0" y="502"/>
                  </a:cubicBezTo>
                  <a:cubicBezTo>
                    <a:pt x="0" y="779"/>
                    <a:pt x="562" y="1004"/>
                    <a:pt x="1255" y="1004"/>
                  </a:cubicBezTo>
                  <a:cubicBezTo>
                    <a:pt x="1949" y="1004"/>
                    <a:pt x="2511" y="779"/>
                    <a:pt x="2511" y="502"/>
                  </a:cubicBezTo>
                  <a:cubicBezTo>
                    <a:pt x="2511" y="224"/>
                    <a:pt x="1949" y="0"/>
                    <a:pt x="1255" y="0"/>
                  </a:cubicBezTo>
                  <a:close/>
                </a:path>
              </a:pathLst>
            </a:custGeom>
            <a:solidFill>
              <a:schemeClr val="bg1">
                <a:lumMod val="95000"/>
              </a:schemeClr>
            </a:solidFill>
            <a:ln w="19050" cap="sq">
              <a:solidFill>
                <a:schemeClr val="tx1"/>
              </a:solidFill>
              <a:prstDash val="solid"/>
              <a:miter lim="800000"/>
              <a:headEnd/>
              <a:tailEnd/>
            </a:ln>
          </p:spPr>
          <p:txBody>
            <a:bodyPr vert="horz" wrap="square" lIns="93247" tIns="46623" rIns="93247" bIns="46623" numCol="1" anchor="t" anchorCtr="0" compatLnSpc="1">
              <a:prstTxWarp prst="textNoShape">
                <a:avLst/>
              </a:prstTxWarp>
            </a:bodyPr>
            <a:lstStyle/>
            <a:p>
              <a:pPr defTabSz="932418">
                <a:defRPr/>
              </a:pPr>
              <a:endParaRPr lang="en-US" sz="1836">
                <a:solidFill>
                  <a:srgbClr val="2F2F2F"/>
                </a:solidFill>
                <a:latin typeface="Segoe UI"/>
              </a:endParaRPr>
            </a:p>
          </p:txBody>
        </p:sp>
        <p:sp>
          <p:nvSpPr>
            <p:cNvPr id="39" name="Database_EFC7" title="Icon of a cylinder">
              <a:extLst>
                <a:ext uri="{FF2B5EF4-FFF2-40B4-BE49-F238E27FC236}">
                  <a16:creationId xmlns:a16="http://schemas.microsoft.com/office/drawing/2014/main" id="{58CD39AD-341F-41B3-9029-BAC819D67070}"/>
                </a:ext>
              </a:extLst>
            </p:cNvPr>
            <p:cNvSpPr>
              <a:spLocks noChangeAspect="1" noEditPoints="1"/>
            </p:cNvSpPr>
            <p:nvPr/>
          </p:nvSpPr>
          <p:spPr bwMode="auto">
            <a:xfrm>
              <a:off x="1888470" y="2941576"/>
              <a:ext cx="380015" cy="493958"/>
            </a:xfrm>
            <a:custGeom>
              <a:avLst/>
              <a:gdLst>
                <a:gd name="T0" fmla="*/ 2470 w 2511"/>
                <a:gd name="T1" fmla="*/ 627 h 3264"/>
                <a:gd name="T2" fmla="*/ 2511 w 2511"/>
                <a:gd name="T3" fmla="*/ 627 h 3264"/>
                <a:gd name="T4" fmla="*/ 2511 w 2511"/>
                <a:gd name="T5" fmla="*/ 2762 h 3264"/>
                <a:gd name="T6" fmla="*/ 1255 w 2511"/>
                <a:gd name="T7" fmla="*/ 3264 h 3264"/>
                <a:gd name="T8" fmla="*/ 0 w 2511"/>
                <a:gd name="T9" fmla="*/ 2762 h 3264"/>
                <a:gd name="T10" fmla="*/ 0 w 2511"/>
                <a:gd name="T11" fmla="*/ 627 h 3264"/>
                <a:gd name="T12" fmla="*/ 41 w 2511"/>
                <a:gd name="T13" fmla="*/ 627 h 3264"/>
                <a:gd name="T14" fmla="*/ 1255 w 2511"/>
                <a:gd name="T15" fmla="*/ 1004 h 3264"/>
                <a:gd name="T16" fmla="*/ 2470 w 2511"/>
                <a:gd name="T17" fmla="*/ 627 h 3264"/>
                <a:gd name="T18" fmla="*/ 1255 w 2511"/>
                <a:gd name="T19" fmla="*/ 0 h 3264"/>
                <a:gd name="T20" fmla="*/ 0 w 2511"/>
                <a:gd name="T21" fmla="*/ 502 h 3264"/>
                <a:gd name="T22" fmla="*/ 1255 w 2511"/>
                <a:gd name="T23" fmla="*/ 1004 h 3264"/>
                <a:gd name="T24" fmla="*/ 2511 w 2511"/>
                <a:gd name="T25" fmla="*/ 502 h 3264"/>
                <a:gd name="T26" fmla="*/ 1255 w 2511"/>
                <a:gd name="T27" fmla="*/ 0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1" h="3264">
                  <a:moveTo>
                    <a:pt x="2470" y="627"/>
                  </a:moveTo>
                  <a:cubicBezTo>
                    <a:pt x="2511" y="627"/>
                    <a:pt x="2511" y="627"/>
                    <a:pt x="2511" y="627"/>
                  </a:cubicBezTo>
                  <a:cubicBezTo>
                    <a:pt x="2511" y="2762"/>
                    <a:pt x="2511" y="2762"/>
                    <a:pt x="2511" y="2762"/>
                  </a:cubicBezTo>
                  <a:cubicBezTo>
                    <a:pt x="2511" y="3040"/>
                    <a:pt x="1949" y="3264"/>
                    <a:pt x="1255" y="3264"/>
                  </a:cubicBezTo>
                  <a:cubicBezTo>
                    <a:pt x="562" y="3264"/>
                    <a:pt x="0" y="3040"/>
                    <a:pt x="0" y="2762"/>
                  </a:cubicBezTo>
                  <a:cubicBezTo>
                    <a:pt x="0" y="627"/>
                    <a:pt x="0" y="627"/>
                    <a:pt x="0" y="627"/>
                  </a:cubicBezTo>
                  <a:cubicBezTo>
                    <a:pt x="41" y="627"/>
                    <a:pt x="41" y="627"/>
                    <a:pt x="41" y="627"/>
                  </a:cubicBezTo>
                  <a:cubicBezTo>
                    <a:pt x="180" y="844"/>
                    <a:pt x="671" y="1004"/>
                    <a:pt x="1255" y="1004"/>
                  </a:cubicBezTo>
                  <a:cubicBezTo>
                    <a:pt x="1840" y="1004"/>
                    <a:pt x="2330" y="844"/>
                    <a:pt x="2470" y="627"/>
                  </a:cubicBezTo>
                  <a:close/>
                  <a:moveTo>
                    <a:pt x="1255" y="0"/>
                  </a:moveTo>
                  <a:cubicBezTo>
                    <a:pt x="562" y="0"/>
                    <a:pt x="0" y="224"/>
                    <a:pt x="0" y="502"/>
                  </a:cubicBezTo>
                  <a:cubicBezTo>
                    <a:pt x="0" y="779"/>
                    <a:pt x="562" y="1004"/>
                    <a:pt x="1255" y="1004"/>
                  </a:cubicBezTo>
                  <a:cubicBezTo>
                    <a:pt x="1949" y="1004"/>
                    <a:pt x="2511" y="779"/>
                    <a:pt x="2511" y="502"/>
                  </a:cubicBezTo>
                  <a:cubicBezTo>
                    <a:pt x="2511" y="224"/>
                    <a:pt x="1949" y="0"/>
                    <a:pt x="1255" y="0"/>
                  </a:cubicBezTo>
                  <a:close/>
                </a:path>
              </a:pathLst>
            </a:custGeom>
            <a:solidFill>
              <a:schemeClr val="bg1">
                <a:lumMod val="95000"/>
              </a:schemeClr>
            </a:solidFill>
            <a:ln w="19050" cap="sq">
              <a:solidFill>
                <a:schemeClr val="tx1"/>
              </a:solidFill>
              <a:prstDash val="solid"/>
              <a:miter lim="800000"/>
              <a:headEnd/>
              <a:tailEnd/>
            </a:ln>
          </p:spPr>
          <p:txBody>
            <a:bodyPr vert="horz" wrap="square" lIns="93247" tIns="46623" rIns="93247" bIns="46623" numCol="1" anchor="t" anchorCtr="0" compatLnSpc="1">
              <a:prstTxWarp prst="textNoShape">
                <a:avLst/>
              </a:prstTxWarp>
            </a:bodyPr>
            <a:lstStyle/>
            <a:p>
              <a:pPr defTabSz="932418">
                <a:defRPr/>
              </a:pPr>
              <a:endParaRPr lang="en-US" sz="1836">
                <a:solidFill>
                  <a:srgbClr val="2F2F2F"/>
                </a:solidFill>
                <a:latin typeface="Segoe UI"/>
              </a:endParaRPr>
            </a:p>
          </p:txBody>
        </p:sp>
        <p:cxnSp>
          <p:nvCxnSpPr>
            <p:cNvPr id="42" name="Straight Arrow Connector 41">
              <a:extLst>
                <a:ext uri="{FF2B5EF4-FFF2-40B4-BE49-F238E27FC236}">
                  <a16:creationId xmlns:a16="http://schemas.microsoft.com/office/drawing/2014/main" id="{6570EBC5-50EC-4587-88D7-F7362DEE7112}"/>
                </a:ext>
              </a:extLst>
            </p:cNvPr>
            <p:cNvCxnSpPr>
              <a:cxnSpLocks/>
            </p:cNvCxnSpPr>
            <p:nvPr/>
          </p:nvCxnSpPr>
          <p:spPr>
            <a:xfrm flipV="1">
              <a:off x="2116085" y="1918840"/>
              <a:ext cx="0" cy="510046"/>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7622A116-6FFF-4E78-8159-CFF612AE89B9}"/>
                </a:ext>
              </a:extLst>
            </p:cNvPr>
            <p:cNvCxnSpPr>
              <a:cxnSpLocks/>
            </p:cNvCxnSpPr>
            <p:nvPr/>
          </p:nvCxnSpPr>
          <p:spPr>
            <a:xfrm flipH="1">
              <a:off x="1770254" y="1918840"/>
              <a:ext cx="0" cy="510046"/>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DBA0357B-0D5D-4653-B552-72484709105F}"/>
              </a:ext>
            </a:extLst>
          </p:cNvPr>
          <p:cNvGrpSpPr/>
          <p:nvPr/>
        </p:nvGrpSpPr>
        <p:grpSpPr>
          <a:xfrm>
            <a:off x="5896654" y="1264059"/>
            <a:ext cx="2909166" cy="4860394"/>
            <a:chOff x="4525412" y="1976311"/>
            <a:chExt cx="2852786" cy="4766202"/>
          </a:xfrm>
        </p:grpSpPr>
        <p:sp>
          <p:nvSpPr>
            <p:cNvPr id="49" name="Rectangle 48">
              <a:extLst>
                <a:ext uri="{FF2B5EF4-FFF2-40B4-BE49-F238E27FC236}">
                  <a16:creationId xmlns:a16="http://schemas.microsoft.com/office/drawing/2014/main" id="{4B094FD3-C120-4238-B1D4-7C1A1931777A}"/>
                </a:ext>
              </a:extLst>
            </p:cNvPr>
            <p:cNvSpPr/>
            <p:nvPr/>
          </p:nvSpPr>
          <p:spPr bwMode="auto">
            <a:xfrm>
              <a:off x="4619894" y="4239886"/>
              <a:ext cx="2758304" cy="250262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28" tIns="146262" rIns="182828" bIns="146262"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defTabSz="932384">
                <a:defRPr/>
              </a:pPr>
              <a:r>
                <a:rPr lang="en-US" sz="1632" dirty="0">
                  <a:solidFill>
                    <a:srgbClr val="002050">
                      <a:lumMod val="50000"/>
                      <a:lumOff val="50000"/>
                    </a:srgbClr>
                  </a:solidFill>
                  <a:latin typeface="Segoe UI Semibold" panose="020B0702040204020203" pitchFamily="34" charset="0"/>
                  <a:cs typeface="Segoe UI Semibold" panose="020B0702040204020203" pitchFamily="34" charset="0"/>
                </a:rPr>
                <a:t>GRS</a:t>
              </a:r>
            </a:p>
            <a:p>
              <a:pPr defTabSz="932384">
                <a:defRPr/>
              </a:pPr>
              <a:endParaRPr lang="en-US" dirty="0">
                <a:solidFill>
                  <a:srgbClr val="FFFFFF"/>
                </a:solidFill>
                <a:latin typeface="Segoe UI Semilight"/>
              </a:endParaRPr>
            </a:p>
            <a:p>
              <a:pPr defTabSz="932384">
                <a:spcAft>
                  <a:spcPts val="612"/>
                </a:spcAft>
                <a:defRPr/>
              </a:pPr>
              <a:r>
                <a:rPr lang="en-US" sz="1428" dirty="0">
                  <a:solidFill>
                    <a:srgbClr val="2F2F2F"/>
                  </a:solidFill>
                  <a:latin typeface="Segoe UI" panose="020B0502040204020203" pitchFamily="34" charset="0"/>
                  <a:cs typeface="Segoe UI" panose="020B0502040204020203" pitchFamily="34" charset="0"/>
                </a:rPr>
                <a:t>6 replicas, 2 regions (3/region)</a:t>
              </a:r>
            </a:p>
            <a:p>
              <a:pPr defTabSz="932384">
                <a:spcAft>
                  <a:spcPts val="612"/>
                </a:spcAft>
                <a:defRPr/>
              </a:pPr>
              <a:r>
                <a:rPr lang="en-US" sz="1428" dirty="0">
                  <a:solidFill>
                    <a:srgbClr val="2F2F2F"/>
                  </a:solidFill>
                  <a:latin typeface="Segoe UI" panose="020B0502040204020203" pitchFamily="34" charset="0"/>
                  <a:cs typeface="Segoe UI" panose="020B0502040204020203" pitchFamily="34" charset="0"/>
                </a:rPr>
                <a:t>Protects against major regional disasters</a:t>
              </a:r>
            </a:p>
            <a:p>
              <a:pPr defTabSz="932384">
                <a:spcAft>
                  <a:spcPts val="612"/>
                </a:spcAft>
                <a:defRPr/>
              </a:pPr>
              <a:r>
                <a:rPr lang="en-US" sz="1428" dirty="0">
                  <a:solidFill>
                    <a:srgbClr val="2F2F2F"/>
                  </a:solidFill>
                  <a:latin typeface="Segoe UI" panose="020B0502040204020203" pitchFamily="34" charset="0"/>
                  <a:cs typeface="Segoe UI" panose="020B0502040204020203" pitchFamily="34" charset="0"/>
                </a:rPr>
                <a:t>Asynchronous to secondary</a:t>
              </a:r>
            </a:p>
            <a:p>
              <a:pPr defTabSz="932384">
                <a:spcAft>
                  <a:spcPts val="612"/>
                </a:spcAft>
                <a:defRPr/>
              </a:pPr>
              <a:r>
                <a:rPr lang="en-US" sz="1428" dirty="0">
                  <a:solidFill>
                    <a:srgbClr val="2F2F2F"/>
                  </a:solidFill>
                  <a:latin typeface="Segoe UI" panose="020B0502040204020203" pitchFamily="34" charset="0"/>
                  <a:cs typeface="Segoe UI" panose="020B0502040204020203" pitchFamily="34" charset="0"/>
                </a:rPr>
                <a:t>16 9s of durability</a:t>
              </a:r>
            </a:p>
            <a:p>
              <a:pPr marL="285640" indent="-285640" defTabSz="932384">
                <a:buFont typeface="Arial" panose="020B0604020202020204" pitchFamily="34" charset="0"/>
                <a:buChar char="•"/>
                <a:defRPr/>
              </a:pPr>
              <a:endParaRPr lang="en-US" sz="1428" dirty="0">
                <a:solidFill>
                  <a:srgbClr val="2F2F2F"/>
                </a:solidFill>
                <a:latin typeface="Segoe UI Semilight"/>
              </a:endParaRPr>
            </a:p>
            <a:p>
              <a:pPr defTabSz="932384">
                <a:lnSpc>
                  <a:spcPct val="90000"/>
                </a:lnSpc>
                <a:spcAft>
                  <a:spcPts val="600"/>
                </a:spcAft>
                <a:defRPr/>
              </a:pPr>
              <a:endParaRPr lang="en-US" dirty="0">
                <a:solidFill>
                  <a:srgbClr val="FFFFFF"/>
                </a:solidFill>
                <a:latin typeface="Segoe UI Semilight"/>
              </a:endParaRPr>
            </a:p>
            <a:p>
              <a:pPr defTabSz="932384">
                <a:lnSpc>
                  <a:spcPct val="90000"/>
                </a:lnSpc>
                <a:spcAft>
                  <a:spcPts val="600"/>
                </a:spcAft>
                <a:defRPr/>
              </a:pPr>
              <a:endParaRPr lang="en-US" dirty="0">
                <a:solidFill>
                  <a:srgbClr val="FFFFFF"/>
                </a:solidFill>
                <a:latin typeface="Segoe UI Semilight"/>
              </a:endParaRPr>
            </a:p>
          </p:txBody>
        </p:sp>
        <p:sp>
          <p:nvSpPr>
            <p:cNvPr id="52" name="Rectangle 51">
              <a:extLst>
                <a:ext uri="{FF2B5EF4-FFF2-40B4-BE49-F238E27FC236}">
                  <a16:creationId xmlns:a16="http://schemas.microsoft.com/office/drawing/2014/main" id="{98FD9DFD-1331-4D3F-97DF-94AE948B831A}"/>
                </a:ext>
              </a:extLst>
            </p:cNvPr>
            <p:cNvSpPr>
              <a:spLocks noChangeAspect="1"/>
            </p:cNvSpPr>
            <p:nvPr/>
          </p:nvSpPr>
          <p:spPr bwMode="auto">
            <a:xfrm>
              <a:off x="4619894" y="2601298"/>
              <a:ext cx="1045829" cy="993538"/>
            </a:xfrm>
            <a:prstGeom prst="rect">
              <a:avLst/>
            </a:prstGeom>
            <a:noFill/>
            <a:ln>
              <a:headEnd type="none" w="med" len="med"/>
              <a:tailEnd type="none" w="med" len="med"/>
            </a:ln>
          </p:spPr>
          <p:style>
            <a:lnRef idx="3">
              <a:schemeClr val="lt1"/>
            </a:lnRef>
            <a:fillRef idx="1">
              <a:schemeClr val="dk1"/>
            </a:fillRef>
            <a:effectRef idx="1">
              <a:schemeClr val="dk1"/>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3" name="TextBox 52">
              <a:extLst>
                <a:ext uri="{FF2B5EF4-FFF2-40B4-BE49-F238E27FC236}">
                  <a16:creationId xmlns:a16="http://schemas.microsoft.com/office/drawing/2014/main" id="{8DDB730D-F6CB-4DA2-A1D5-A3681F6C7691}"/>
                </a:ext>
              </a:extLst>
            </p:cNvPr>
            <p:cNvSpPr txBox="1"/>
            <p:nvPr/>
          </p:nvSpPr>
          <p:spPr>
            <a:xfrm>
              <a:off x="5072843" y="2543828"/>
              <a:ext cx="1475819" cy="452590"/>
            </a:xfrm>
            <a:prstGeom prst="rect">
              <a:avLst/>
            </a:prstGeom>
            <a:noFill/>
          </p:spPr>
          <p:txBody>
            <a:bodyPr wrap="none" lIns="182828" tIns="146262" rIns="182828" bIns="146262" rtlCol="0">
              <a:spAutoFit/>
            </a:bodyPr>
            <a:lstStyle/>
            <a:p>
              <a:pPr defTabSz="932384">
                <a:lnSpc>
                  <a:spcPct val="90000"/>
                </a:lnSpc>
                <a:spcAft>
                  <a:spcPts val="600"/>
                </a:spcAft>
                <a:defRPr/>
              </a:pPr>
              <a:r>
                <a:rPr lang="en-US" sz="1198" dirty="0">
                  <a:gradFill>
                    <a:gsLst>
                      <a:gs pos="2917">
                        <a:srgbClr val="505050"/>
                      </a:gs>
                      <a:gs pos="30000">
                        <a:srgbClr val="505050"/>
                      </a:gs>
                    </a:gsLst>
                    <a:lin ang="5400000" scaled="0"/>
                  </a:gradFill>
                  <a:latin typeface="Segoe UI Semilight"/>
                </a:rPr>
                <a:t>Typically &gt;300mi</a:t>
              </a:r>
            </a:p>
          </p:txBody>
        </p:sp>
        <p:sp>
          <p:nvSpPr>
            <p:cNvPr id="54" name="TextBox 53">
              <a:extLst>
                <a:ext uri="{FF2B5EF4-FFF2-40B4-BE49-F238E27FC236}">
                  <a16:creationId xmlns:a16="http://schemas.microsoft.com/office/drawing/2014/main" id="{C6F4BF87-1CEB-4852-B239-8A0E36D7D16F}"/>
                </a:ext>
              </a:extLst>
            </p:cNvPr>
            <p:cNvSpPr txBox="1"/>
            <p:nvPr/>
          </p:nvSpPr>
          <p:spPr>
            <a:xfrm>
              <a:off x="5435637" y="3141579"/>
              <a:ext cx="750230" cy="452590"/>
            </a:xfrm>
            <a:prstGeom prst="rect">
              <a:avLst/>
            </a:prstGeom>
            <a:noFill/>
          </p:spPr>
          <p:txBody>
            <a:bodyPr wrap="none" lIns="182828" tIns="146262" rIns="182828" bIns="146262" rtlCol="0">
              <a:spAutoFit/>
            </a:bodyPr>
            <a:lstStyle/>
            <a:p>
              <a:pPr defTabSz="932384">
                <a:lnSpc>
                  <a:spcPct val="90000"/>
                </a:lnSpc>
                <a:spcAft>
                  <a:spcPts val="600"/>
                </a:spcAft>
                <a:defRPr/>
              </a:pPr>
              <a:r>
                <a:rPr lang="en-US" sz="1198">
                  <a:gradFill>
                    <a:gsLst>
                      <a:gs pos="2917">
                        <a:srgbClr val="505050"/>
                      </a:gs>
                      <a:gs pos="30000">
                        <a:srgbClr val="505050"/>
                      </a:gs>
                    </a:gsLst>
                    <a:lin ang="5400000" scaled="0"/>
                  </a:gradFill>
                  <a:latin typeface="Segoe UI Semilight"/>
                </a:rPr>
                <a:t>Async</a:t>
              </a:r>
            </a:p>
          </p:txBody>
        </p:sp>
        <p:sp>
          <p:nvSpPr>
            <p:cNvPr id="55" name="TextBox 54">
              <a:extLst>
                <a:ext uri="{FF2B5EF4-FFF2-40B4-BE49-F238E27FC236}">
                  <a16:creationId xmlns:a16="http://schemas.microsoft.com/office/drawing/2014/main" id="{8E6E6EEE-367C-4E3B-B939-41E7CF425E17}"/>
                </a:ext>
              </a:extLst>
            </p:cNvPr>
            <p:cNvSpPr txBox="1"/>
            <p:nvPr/>
          </p:nvSpPr>
          <p:spPr>
            <a:xfrm>
              <a:off x="4729191" y="3509842"/>
              <a:ext cx="872555" cy="452590"/>
            </a:xfrm>
            <a:prstGeom prst="rect">
              <a:avLst/>
            </a:prstGeom>
            <a:noFill/>
          </p:spPr>
          <p:txBody>
            <a:bodyPr wrap="none" lIns="182828" tIns="146262" rIns="182828" bIns="146262" rtlCol="0">
              <a:spAutoFit/>
            </a:bodyPr>
            <a:lstStyle/>
            <a:p>
              <a:pPr defTabSz="932384">
                <a:lnSpc>
                  <a:spcPct val="90000"/>
                </a:lnSpc>
                <a:spcAft>
                  <a:spcPts val="600"/>
                </a:spcAft>
                <a:defRPr/>
              </a:pPr>
              <a:r>
                <a:rPr lang="en-US" sz="1198">
                  <a:gradFill>
                    <a:gsLst>
                      <a:gs pos="2917">
                        <a:srgbClr val="505050"/>
                      </a:gs>
                      <a:gs pos="30000">
                        <a:srgbClr val="505050"/>
                      </a:gs>
                    </a:gsLst>
                    <a:lin ang="5400000" scaled="0"/>
                  </a:gradFill>
                  <a:latin typeface="Segoe UI Semilight"/>
                </a:rPr>
                <a:t>Primary</a:t>
              </a:r>
            </a:p>
          </p:txBody>
        </p:sp>
        <p:sp>
          <p:nvSpPr>
            <p:cNvPr id="56" name="TextBox 55">
              <a:extLst>
                <a:ext uri="{FF2B5EF4-FFF2-40B4-BE49-F238E27FC236}">
                  <a16:creationId xmlns:a16="http://schemas.microsoft.com/office/drawing/2014/main" id="{EDC566F6-3494-44FE-BC34-5C72B813B865}"/>
                </a:ext>
              </a:extLst>
            </p:cNvPr>
            <p:cNvSpPr txBox="1"/>
            <p:nvPr/>
          </p:nvSpPr>
          <p:spPr>
            <a:xfrm>
              <a:off x="6224154" y="3509842"/>
              <a:ext cx="1059562" cy="452590"/>
            </a:xfrm>
            <a:prstGeom prst="rect">
              <a:avLst/>
            </a:prstGeom>
            <a:noFill/>
          </p:spPr>
          <p:txBody>
            <a:bodyPr wrap="none" lIns="182828" tIns="146262" rIns="182828" bIns="146262" rtlCol="0">
              <a:spAutoFit/>
            </a:bodyPr>
            <a:lstStyle/>
            <a:p>
              <a:pPr defTabSz="932384">
                <a:lnSpc>
                  <a:spcPct val="90000"/>
                </a:lnSpc>
                <a:spcAft>
                  <a:spcPts val="600"/>
                </a:spcAft>
                <a:defRPr/>
              </a:pPr>
              <a:r>
                <a:rPr lang="en-US" sz="1198">
                  <a:gradFill>
                    <a:gsLst>
                      <a:gs pos="2917">
                        <a:srgbClr val="505050"/>
                      </a:gs>
                      <a:gs pos="30000">
                        <a:srgbClr val="505050"/>
                      </a:gs>
                    </a:gsLst>
                    <a:lin ang="5400000" scaled="0"/>
                  </a:gradFill>
                  <a:latin typeface="Segoe UI Semilight"/>
                </a:rPr>
                <a:t>Secondary</a:t>
              </a:r>
            </a:p>
          </p:txBody>
        </p:sp>
        <p:sp>
          <p:nvSpPr>
            <p:cNvPr id="57" name="Rectangle 56">
              <a:extLst>
                <a:ext uri="{FF2B5EF4-FFF2-40B4-BE49-F238E27FC236}">
                  <a16:creationId xmlns:a16="http://schemas.microsoft.com/office/drawing/2014/main" id="{FDC660B1-59A0-459F-99AC-CA23A0CB7085}"/>
                </a:ext>
              </a:extLst>
            </p:cNvPr>
            <p:cNvSpPr>
              <a:spLocks noChangeAspect="1"/>
            </p:cNvSpPr>
            <p:nvPr/>
          </p:nvSpPr>
          <p:spPr bwMode="auto">
            <a:xfrm>
              <a:off x="4525412" y="2543828"/>
              <a:ext cx="1045829" cy="993538"/>
            </a:xfrm>
            <a:prstGeom prst="rect">
              <a:avLst/>
            </a:prstGeom>
            <a:noFill/>
            <a:ln>
              <a:noFill/>
              <a:headEnd type="none" w="med" len="med"/>
              <a:tailEnd type="none" w="med" len="med"/>
            </a:ln>
          </p:spPr>
          <p:style>
            <a:lnRef idx="3">
              <a:schemeClr val="lt1"/>
            </a:lnRef>
            <a:fillRef idx="1">
              <a:schemeClr val="dk1"/>
            </a:fillRef>
            <a:effectRef idx="1">
              <a:schemeClr val="dk1"/>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60" name="Database_EFC7" title="Icon of a cylinder">
              <a:extLst>
                <a:ext uri="{FF2B5EF4-FFF2-40B4-BE49-F238E27FC236}">
                  <a16:creationId xmlns:a16="http://schemas.microsoft.com/office/drawing/2014/main" id="{FDA825A1-0CA8-4E83-8853-6AED96A876CA}"/>
                </a:ext>
              </a:extLst>
            </p:cNvPr>
            <p:cNvSpPr>
              <a:spLocks noChangeAspect="1" noEditPoints="1"/>
            </p:cNvSpPr>
            <p:nvPr/>
          </p:nvSpPr>
          <p:spPr bwMode="auto">
            <a:xfrm>
              <a:off x="4660456" y="2694247"/>
              <a:ext cx="380015" cy="493958"/>
            </a:xfrm>
            <a:custGeom>
              <a:avLst/>
              <a:gdLst>
                <a:gd name="T0" fmla="*/ 2470 w 2511"/>
                <a:gd name="T1" fmla="*/ 627 h 3264"/>
                <a:gd name="T2" fmla="*/ 2511 w 2511"/>
                <a:gd name="T3" fmla="*/ 627 h 3264"/>
                <a:gd name="T4" fmla="*/ 2511 w 2511"/>
                <a:gd name="T5" fmla="*/ 2762 h 3264"/>
                <a:gd name="T6" fmla="*/ 1255 w 2511"/>
                <a:gd name="T7" fmla="*/ 3264 h 3264"/>
                <a:gd name="T8" fmla="*/ 0 w 2511"/>
                <a:gd name="T9" fmla="*/ 2762 h 3264"/>
                <a:gd name="T10" fmla="*/ 0 w 2511"/>
                <a:gd name="T11" fmla="*/ 627 h 3264"/>
                <a:gd name="T12" fmla="*/ 41 w 2511"/>
                <a:gd name="T13" fmla="*/ 627 h 3264"/>
                <a:gd name="T14" fmla="*/ 1255 w 2511"/>
                <a:gd name="T15" fmla="*/ 1004 h 3264"/>
                <a:gd name="T16" fmla="*/ 2470 w 2511"/>
                <a:gd name="T17" fmla="*/ 627 h 3264"/>
                <a:gd name="T18" fmla="*/ 1255 w 2511"/>
                <a:gd name="T19" fmla="*/ 0 h 3264"/>
                <a:gd name="T20" fmla="*/ 0 w 2511"/>
                <a:gd name="T21" fmla="*/ 502 h 3264"/>
                <a:gd name="T22" fmla="*/ 1255 w 2511"/>
                <a:gd name="T23" fmla="*/ 1004 h 3264"/>
                <a:gd name="T24" fmla="*/ 2511 w 2511"/>
                <a:gd name="T25" fmla="*/ 502 h 3264"/>
                <a:gd name="T26" fmla="*/ 1255 w 2511"/>
                <a:gd name="T27" fmla="*/ 0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1" h="3264">
                  <a:moveTo>
                    <a:pt x="2470" y="627"/>
                  </a:moveTo>
                  <a:cubicBezTo>
                    <a:pt x="2511" y="627"/>
                    <a:pt x="2511" y="627"/>
                    <a:pt x="2511" y="627"/>
                  </a:cubicBezTo>
                  <a:cubicBezTo>
                    <a:pt x="2511" y="2762"/>
                    <a:pt x="2511" y="2762"/>
                    <a:pt x="2511" y="2762"/>
                  </a:cubicBezTo>
                  <a:cubicBezTo>
                    <a:pt x="2511" y="3040"/>
                    <a:pt x="1949" y="3264"/>
                    <a:pt x="1255" y="3264"/>
                  </a:cubicBezTo>
                  <a:cubicBezTo>
                    <a:pt x="562" y="3264"/>
                    <a:pt x="0" y="3040"/>
                    <a:pt x="0" y="2762"/>
                  </a:cubicBezTo>
                  <a:cubicBezTo>
                    <a:pt x="0" y="627"/>
                    <a:pt x="0" y="627"/>
                    <a:pt x="0" y="627"/>
                  </a:cubicBezTo>
                  <a:cubicBezTo>
                    <a:pt x="41" y="627"/>
                    <a:pt x="41" y="627"/>
                    <a:pt x="41" y="627"/>
                  </a:cubicBezTo>
                  <a:cubicBezTo>
                    <a:pt x="180" y="844"/>
                    <a:pt x="671" y="1004"/>
                    <a:pt x="1255" y="1004"/>
                  </a:cubicBezTo>
                  <a:cubicBezTo>
                    <a:pt x="1840" y="1004"/>
                    <a:pt x="2330" y="844"/>
                    <a:pt x="2470" y="627"/>
                  </a:cubicBezTo>
                  <a:close/>
                  <a:moveTo>
                    <a:pt x="1255" y="0"/>
                  </a:moveTo>
                  <a:cubicBezTo>
                    <a:pt x="562" y="0"/>
                    <a:pt x="0" y="224"/>
                    <a:pt x="0" y="502"/>
                  </a:cubicBezTo>
                  <a:cubicBezTo>
                    <a:pt x="0" y="779"/>
                    <a:pt x="562" y="1004"/>
                    <a:pt x="1255" y="1004"/>
                  </a:cubicBezTo>
                  <a:cubicBezTo>
                    <a:pt x="1949" y="1004"/>
                    <a:pt x="2511" y="779"/>
                    <a:pt x="2511" y="502"/>
                  </a:cubicBezTo>
                  <a:cubicBezTo>
                    <a:pt x="2511" y="224"/>
                    <a:pt x="1949" y="0"/>
                    <a:pt x="1255" y="0"/>
                  </a:cubicBezTo>
                  <a:close/>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47" tIns="46623" rIns="93247" bIns="46623" numCol="1" anchor="t" anchorCtr="0" compatLnSpc="1">
              <a:prstTxWarp prst="textNoShape">
                <a:avLst/>
              </a:prstTxWarp>
            </a:bodyPr>
            <a:lstStyle/>
            <a:p>
              <a:pPr defTabSz="932418">
                <a:defRPr/>
              </a:pPr>
              <a:endParaRPr lang="en-US" sz="1836">
                <a:solidFill>
                  <a:srgbClr val="2F2F2F"/>
                </a:solidFill>
                <a:latin typeface="Segoe UI"/>
              </a:endParaRPr>
            </a:p>
          </p:txBody>
        </p:sp>
        <p:sp>
          <p:nvSpPr>
            <p:cNvPr id="63" name="Database_EFC7" title="Icon of a cylinder">
              <a:extLst>
                <a:ext uri="{FF2B5EF4-FFF2-40B4-BE49-F238E27FC236}">
                  <a16:creationId xmlns:a16="http://schemas.microsoft.com/office/drawing/2014/main" id="{F15ACB13-A0FE-4F34-874C-AE331937A1F8}"/>
                </a:ext>
              </a:extLst>
            </p:cNvPr>
            <p:cNvSpPr>
              <a:spLocks noChangeAspect="1" noEditPoints="1"/>
            </p:cNvSpPr>
            <p:nvPr/>
          </p:nvSpPr>
          <p:spPr bwMode="auto">
            <a:xfrm>
              <a:off x="4812856" y="2846647"/>
              <a:ext cx="380015" cy="493958"/>
            </a:xfrm>
            <a:custGeom>
              <a:avLst/>
              <a:gdLst>
                <a:gd name="T0" fmla="*/ 2470 w 2511"/>
                <a:gd name="T1" fmla="*/ 627 h 3264"/>
                <a:gd name="T2" fmla="*/ 2511 w 2511"/>
                <a:gd name="T3" fmla="*/ 627 h 3264"/>
                <a:gd name="T4" fmla="*/ 2511 w 2511"/>
                <a:gd name="T5" fmla="*/ 2762 h 3264"/>
                <a:gd name="T6" fmla="*/ 1255 w 2511"/>
                <a:gd name="T7" fmla="*/ 3264 h 3264"/>
                <a:gd name="T8" fmla="*/ 0 w 2511"/>
                <a:gd name="T9" fmla="*/ 2762 h 3264"/>
                <a:gd name="T10" fmla="*/ 0 w 2511"/>
                <a:gd name="T11" fmla="*/ 627 h 3264"/>
                <a:gd name="T12" fmla="*/ 41 w 2511"/>
                <a:gd name="T13" fmla="*/ 627 h 3264"/>
                <a:gd name="T14" fmla="*/ 1255 w 2511"/>
                <a:gd name="T15" fmla="*/ 1004 h 3264"/>
                <a:gd name="T16" fmla="*/ 2470 w 2511"/>
                <a:gd name="T17" fmla="*/ 627 h 3264"/>
                <a:gd name="T18" fmla="*/ 1255 w 2511"/>
                <a:gd name="T19" fmla="*/ 0 h 3264"/>
                <a:gd name="T20" fmla="*/ 0 w 2511"/>
                <a:gd name="T21" fmla="*/ 502 h 3264"/>
                <a:gd name="T22" fmla="*/ 1255 w 2511"/>
                <a:gd name="T23" fmla="*/ 1004 h 3264"/>
                <a:gd name="T24" fmla="*/ 2511 w 2511"/>
                <a:gd name="T25" fmla="*/ 502 h 3264"/>
                <a:gd name="T26" fmla="*/ 1255 w 2511"/>
                <a:gd name="T27" fmla="*/ 0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1" h="3264">
                  <a:moveTo>
                    <a:pt x="2470" y="627"/>
                  </a:moveTo>
                  <a:cubicBezTo>
                    <a:pt x="2511" y="627"/>
                    <a:pt x="2511" y="627"/>
                    <a:pt x="2511" y="627"/>
                  </a:cubicBezTo>
                  <a:cubicBezTo>
                    <a:pt x="2511" y="2762"/>
                    <a:pt x="2511" y="2762"/>
                    <a:pt x="2511" y="2762"/>
                  </a:cubicBezTo>
                  <a:cubicBezTo>
                    <a:pt x="2511" y="3040"/>
                    <a:pt x="1949" y="3264"/>
                    <a:pt x="1255" y="3264"/>
                  </a:cubicBezTo>
                  <a:cubicBezTo>
                    <a:pt x="562" y="3264"/>
                    <a:pt x="0" y="3040"/>
                    <a:pt x="0" y="2762"/>
                  </a:cubicBezTo>
                  <a:cubicBezTo>
                    <a:pt x="0" y="627"/>
                    <a:pt x="0" y="627"/>
                    <a:pt x="0" y="627"/>
                  </a:cubicBezTo>
                  <a:cubicBezTo>
                    <a:pt x="41" y="627"/>
                    <a:pt x="41" y="627"/>
                    <a:pt x="41" y="627"/>
                  </a:cubicBezTo>
                  <a:cubicBezTo>
                    <a:pt x="180" y="844"/>
                    <a:pt x="671" y="1004"/>
                    <a:pt x="1255" y="1004"/>
                  </a:cubicBezTo>
                  <a:cubicBezTo>
                    <a:pt x="1840" y="1004"/>
                    <a:pt x="2330" y="844"/>
                    <a:pt x="2470" y="627"/>
                  </a:cubicBezTo>
                  <a:close/>
                  <a:moveTo>
                    <a:pt x="1255" y="0"/>
                  </a:moveTo>
                  <a:cubicBezTo>
                    <a:pt x="562" y="0"/>
                    <a:pt x="0" y="224"/>
                    <a:pt x="0" y="502"/>
                  </a:cubicBezTo>
                  <a:cubicBezTo>
                    <a:pt x="0" y="779"/>
                    <a:pt x="562" y="1004"/>
                    <a:pt x="1255" y="1004"/>
                  </a:cubicBezTo>
                  <a:cubicBezTo>
                    <a:pt x="1949" y="1004"/>
                    <a:pt x="2511" y="779"/>
                    <a:pt x="2511" y="502"/>
                  </a:cubicBezTo>
                  <a:cubicBezTo>
                    <a:pt x="2511" y="224"/>
                    <a:pt x="1949" y="0"/>
                    <a:pt x="1255" y="0"/>
                  </a:cubicBezTo>
                  <a:close/>
                </a:path>
              </a:pathLst>
            </a:custGeom>
            <a:solidFill>
              <a:schemeClr val="bg1">
                <a:lumMod val="95000"/>
              </a:schemeClr>
            </a:solidFill>
            <a:ln w="19050" cap="sq">
              <a:solidFill>
                <a:schemeClr val="tx1"/>
              </a:solidFill>
              <a:prstDash val="solid"/>
              <a:miter lim="800000"/>
              <a:headEnd/>
              <a:tailEnd/>
            </a:ln>
          </p:spPr>
          <p:txBody>
            <a:bodyPr vert="horz" wrap="square" lIns="93247" tIns="46623" rIns="93247" bIns="46623" numCol="1" anchor="t" anchorCtr="0" compatLnSpc="1">
              <a:prstTxWarp prst="textNoShape">
                <a:avLst/>
              </a:prstTxWarp>
            </a:bodyPr>
            <a:lstStyle/>
            <a:p>
              <a:pPr defTabSz="932418">
                <a:defRPr/>
              </a:pPr>
              <a:endParaRPr lang="en-US" sz="1836">
                <a:solidFill>
                  <a:srgbClr val="2F2F2F"/>
                </a:solidFill>
                <a:latin typeface="Segoe UI"/>
              </a:endParaRPr>
            </a:p>
          </p:txBody>
        </p:sp>
        <p:sp>
          <p:nvSpPr>
            <p:cNvPr id="64" name="Database_EFC7" title="Icon of a cylinder">
              <a:extLst>
                <a:ext uri="{FF2B5EF4-FFF2-40B4-BE49-F238E27FC236}">
                  <a16:creationId xmlns:a16="http://schemas.microsoft.com/office/drawing/2014/main" id="{D4AFA102-A952-4C92-B50A-37C61E33FB45}"/>
                </a:ext>
              </a:extLst>
            </p:cNvPr>
            <p:cNvSpPr>
              <a:spLocks noChangeAspect="1" noEditPoints="1"/>
            </p:cNvSpPr>
            <p:nvPr/>
          </p:nvSpPr>
          <p:spPr bwMode="auto">
            <a:xfrm>
              <a:off x="4965256" y="2999047"/>
              <a:ext cx="380015" cy="493958"/>
            </a:xfrm>
            <a:custGeom>
              <a:avLst/>
              <a:gdLst>
                <a:gd name="T0" fmla="*/ 2470 w 2511"/>
                <a:gd name="T1" fmla="*/ 627 h 3264"/>
                <a:gd name="T2" fmla="*/ 2511 w 2511"/>
                <a:gd name="T3" fmla="*/ 627 h 3264"/>
                <a:gd name="T4" fmla="*/ 2511 w 2511"/>
                <a:gd name="T5" fmla="*/ 2762 h 3264"/>
                <a:gd name="T6" fmla="*/ 1255 w 2511"/>
                <a:gd name="T7" fmla="*/ 3264 h 3264"/>
                <a:gd name="T8" fmla="*/ 0 w 2511"/>
                <a:gd name="T9" fmla="*/ 2762 h 3264"/>
                <a:gd name="T10" fmla="*/ 0 w 2511"/>
                <a:gd name="T11" fmla="*/ 627 h 3264"/>
                <a:gd name="T12" fmla="*/ 41 w 2511"/>
                <a:gd name="T13" fmla="*/ 627 h 3264"/>
                <a:gd name="T14" fmla="*/ 1255 w 2511"/>
                <a:gd name="T15" fmla="*/ 1004 h 3264"/>
                <a:gd name="T16" fmla="*/ 2470 w 2511"/>
                <a:gd name="T17" fmla="*/ 627 h 3264"/>
                <a:gd name="T18" fmla="*/ 1255 w 2511"/>
                <a:gd name="T19" fmla="*/ 0 h 3264"/>
                <a:gd name="T20" fmla="*/ 0 w 2511"/>
                <a:gd name="T21" fmla="*/ 502 h 3264"/>
                <a:gd name="T22" fmla="*/ 1255 w 2511"/>
                <a:gd name="T23" fmla="*/ 1004 h 3264"/>
                <a:gd name="T24" fmla="*/ 2511 w 2511"/>
                <a:gd name="T25" fmla="*/ 502 h 3264"/>
                <a:gd name="T26" fmla="*/ 1255 w 2511"/>
                <a:gd name="T27" fmla="*/ 0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1" h="3264">
                  <a:moveTo>
                    <a:pt x="2470" y="627"/>
                  </a:moveTo>
                  <a:cubicBezTo>
                    <a:pt x="2511" y="627"/>
                    <a:pt x="2511" y="627"/>
                    <a:pt x="2511" y="627"/>
                  </a:cubicBezTo>
                  <a:cubicBezTo>
                    <a:pt x="2511" y="2762"/>
                    <a:pt x="2511" y="2762"/>
                    <a:pt x="2511" y="2762"/>
                  </a:cubicBezTo>
                  <a:cubicBezTo>
                    <a:pt x="2511" y="3040"/>
                    <a:pt x="1949" y="3264"/>
                    <a:pt x="1255" y="3264"/>
                  </a:cubicBezTo>
                  <a:cubicBezTo>
                    <a:pt x="562" y="3264"/>
                    <a:pt x="0" y="3040"/>
                    <a:pt x="0" y="2762"/>
                  </a:cubicBezTo>
                  <a:cubicBezTo>
                    <a:pt x="0" y="627"/>
                    <a:pt x="0" y="627"/>
                    <a:pt x="0" y="627"/>
                  </a:cubicBezTo>
                  <a:cubicBezTo>
                    <a:pt x="41" y="627"/>
                    <a:pt x="41" y="627"/>
                    <a:pt x="41" y="627"/>
                  </a:cubicBezTo>
                  <a:cubicBezTo>
                    <a:pt x="180" y="844"/>
                    <a:pt x="671" y="1004"/>
                    <a:pt x="1255" y="1004"/>
                  </a:cubicBezTo>
                  <a:cubicBezTo>
                    <a:pt x="1840" y="1004"/>
                    <a:pt x="2330" y="844"/>
                    <a:pt x="2470" y="627"/>
                  </a:cubicBezTo>
                  <a:close/>
                  <a:moveTo>
                    <a:pt x="1255" y="0"/>
                  </a:moveTo>
                  <a:cubicBezTo>
                    <a:pt x="562" y="0"/>
                    <a:pt x="0" y="224"/>
                    <a:pt x="0" y="502"/>
                  </a:cubicBezTo>
                  <a:cubicBezTo>
                    <a:pt x="0" y="779"/>
                    <a:pt x="562" y="1004"/>
                    <a:pt x="1255" y="1004"/>
                  </a:cubicBezTo>
                  <a:cubicBezTo>
                    <a:pt x="1949" y="1004"/>
                    <a:pt x="2511" y="779"/>
                    <a:pt x="2511" y="502"/>
                  </a:cubicBezTo>
                  <a:cubicBezTo>
                    <a:pt x="2511" y="224"/>
                    <a:pt x="1949" y="0"/>
                    <a:pt x="1255" y="0"/>
                  </a:cubicBezTo>
                  <a:close/>
                </a:path>
              </a:pathLst>
            </a:custGeom>
            <a:solidFill>
              <a:schemeClr val="bg1">
                <a:lumMod val="95000"/>
              </a:schemeClr>
            </a:solidFill>
            <a:ln w="19050" cap="sq">
              <a:solidFill>
                <a:schemeClr val="tx1"/>
              </a:solidFill>
              <a:prstDash val="solid"/>
              <a:miter lim="800000"/>
              <a:headEnd/>
              <a:tailEnd/>
            </a:ln>
          </p:spPr>
          <p:txBody>
            <a:bodyPr vert="horz" wrap="square" lIns="93247" tIns="46623" rIns="93247" bIns="46623" numCol="1" anchor="t" anchorCtr="0" compatLnSpc="1">
              <a:prstTxWarp prst="textNoShape">
                <a:avLst/>
              </a:prstTxWarp>
            </a:bodyPr>
            <a:lstStyle/>
            <a:p>
              <a:pPr defTabSz="932418">
                <a:defRPr/>
              </a:pPr>
              <a:endParaRPr lang="en-US" sz="1836">
                <a:solidFill>
                  <a:srgbClr val="2F2F2F"/>
                </a:solidFill>
                <a:latin typeface="Segoe UI"/>
              </a:endParaRPr>
            </a:p>
          </p:txBody>
        </p:sp>
        <p:cxnSp>
          <p:nvCxnSpPr>
            <p:cNvPr id="65" name="Straight Arrow Connector 64">
              <a:extLst>
                <a:ext uri="{FF2B5EF4-FFF2-40B4-BE49-F238E27FC236}">
                  <a16:creationId xmlns:a16="http://schemas.microsoft.com/office/drawing/2014/main" id="{9AF5644F-33BE-4906-9E0C-78C8ACE31EDF}"/>
                </a:ext>
              </a:extLst>
            </p:cNvPr>
            <p:cNvCxnSpPr>
              <a:cxnSpLocks/>
            </p:cNvCxnSpPr>
            <p:nvPr/>
          </p:nvCxnSpPr>
          <p:spPr>
            <a:xfrm flipV="1">
              <a:off x="5192871" y="1976311"/>
              <a:ext cx="0" cy="510046"/>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CE3D3B40-000A-4DE8-B145-64E7AAB3A304}"/>
                </a:ext>
              </a:extLst>
            </p:cNvPr>
            <p:cNvCxnSpPr>
              <a:cxnSpLocks/>
            </p:cNvCxnSpPr>
            <p:nvPr/>
          </p:nvCxnSpPr>
          <p:spPr>
            <a:xfrm flipH="1">
              <a:off x="4847040" y="1976311"/>
              <a:ext cx="0" cy="510046"/>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7" name="Database_EFC7" title="Icon of a cylinder">
              <a:extLst>
                <a:ext uri="{FF2B5EF4-FFF2-40B4-BE49-F238E27FC236}">
                  <a16:creationId xmlns:a16="http://schemas.microsoft.com/office/drawing/2014/main" id="{4F521644-8B4B-4DA5-A760-85B36689366B}"/>
                </a:ext>
              </a:extLst>
            </p:cNvPr>
            <p:cNvSpPr>
              <a:spLocks noChangeAspect="1" noEditPoints="1"/>
            </p:cNvSpPr>
            <p:nvPr/>
          </p:nvSpPr>
          <p:spPr bwMode="auto">
            <a:xfrm>
              <a:off x="6378462" y="2694247"/>
              <a:ext cx="380015" cy="493958"/>
            </a:xfrm>
            <a:custGeom>
              <a:avLst/>
              <a:gdLst>
                <a:gd name="T0" fmla="*/ 2470 w 2511"/>
                <a:gd name="T1" fmla="*/ 627 h 3264"/>
                <a:gd name="T2" fmla="*/ 2511 w 2511"/>
                <a:gd name="T3" fmla="*/ 627 h 3264"/>
                <a:gd name="T4" fmla="*/ 2511 w 2511"/>
                <a:gd name="T5" fmla="*/ 2762 h 3264"/>
                <a:gd name="T6" fmla="*/ 1255 w 2511"/>
                <a:gd name="T7" fmla="*/ 3264 h 3264"/>
                <a:gd name="T8" fmla="*/ 0 w 2511"/>
                <a:gd name="T9" fmla="*/ 2762 h 3264"/>
                <a:gd name="T10" fmla="*/ 0 w 2511"/>
                <a:gd name="T11" fmla="*/ 627 h 3264"/>
                <a:gd name="T12" fmla="*/ 41 w 2511"/>
                <a:gd name="T13" fmla="*/ 627 h 3264"/>
                <a:gd name="T14" fmla="*/ 1255 w 2511"/>
                <a:gd name="T15" fmla="*/ 1004 h 3264"/>
                <a:gd name="T16" fmla="*/ 2470 w 2511"/>
                <a:gd name="T17" fmla="*/ 627 h 3264"/>
                <a:gd name="T18" fmla="*/ 1255 w 2511"/>
                <a:gd name="T19" fmla="*/ 0 h 3264"/>
                <a:gd name="T20" fmla="*/ 0 w 2511"/>
                <a:gd name="T21" fmla="*/ 502 h 3264"/>
                <a:gd name="T22" fmla="*/ 1255 w 2511"/>
                <a:gd name="T23" fmla="*/ 1004 h 3264"/>
                <a:gd name="T24" fmla="*/ 2511 w 2511"/>
                <a:gd name="T25" fmla="*/ 502 h 3264"/>
                <a:gd name="T26" fmla="*/ 1255 w 2511"/>
                <a:gd name="T27" fmla="*/ 0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1" h="3264">
                  <a:moveTo>
                    <a:pt x="2470" y="627"/>
                  </a:moveTo>
                  <a:cubicBezTo>
                    <a:pt x="2511" y="627"/>
                    <a:pt x="2511" y="627"/>
                    <a:pt x="2511" y="627"/>
                  </a:cubicBezTo>
                  <a:cubicBezTo>
                    <a:pt x="2511" y="2762"/>
                    <a:pt x="2511" y="2762"/>
                    <a:pt x="2511" y="2762"/>
                  </a:cubicBezTo>
                  <a:cubicBezTo>
                    <a:pt x="2511" y="3040"/>
                    <a:pt x="1949" y="3264"/>
                    <a:pt x="1255" y="3264"/>
                  </a:cubicBezTo>
                  <a:cubicBezTo>
                    <a:pt x="562" y="3264"/>
                    <a:pt x="0" y="3040"/>
                    <a:pt x="0" y="2762"/>
                  </a:cubicBezTo>
                  <a:cubicBezTo>
                    <a:pt x="0" y="627"/>
                    <a:pt x="0" y="627"/>
                    <a:pt x="0" y="627"/>
                  </a:cubicBezTo>
                  <a:cubicBezTo>
                    <a:pt x="41" y="627"/>
                    <a:pt x="41" y="627"/>
                    <a:pt x="41" y="627"/>
                  </a:cubicBezTo>
                  <a:cubicBezTo>
                    <a:pt x="180" y="844"/>
                    <a:pt x="671" y="1004"/>
                    <a:pt x="1255" y="1004"/>
                  </a:cubicBezTo>
                  <a:cubicBezTo>
                    <a:pt x="1840" y="1004"/>
                    <a:pt x="2330" y="844"/>
                    <a:pt x="2470" y="627"/>
                  </a:cubicBezTo>
                  <a:close/>
                  <a:moveTo>
                    <a:pt x="1255" y="0"/>
                  </a:moveTo>
                  <a:cubicBezTo>
                    <a:pt x="562" y="0"/>
                    <a:pt x="0" y="224"/>
                    <a:pt x="0" y="502"/>
                  </a:cubicBezTo>
                  <a:cubicBezTo>
                    <a:pt x="0" y="779"/>
                    <a:pt x="562" y="1004"/>
                    <a:pt x="1255" y="1004"/>
                  </a:cubicBezTo>
                  <a:cubicBezTo>
                    <a:pt x="1949" y="1004"/>
                    <a:pt x="2511" y="779"/>
                    <a:pt x="2511" y="502"/>
                  </a:cubicBezTo>
                  <a:cubicBezTo>
                    <a:pt x="2511" y="224"/>
                    <a:pt x="1949" y="0"/>
                    <a:pt x="1255" y="0"/>
                  </a:cubicBezTo>
                  <a:close/>
                </a:path>
              </a:pathLst>
            </a:custGeom>
            <a:solidFill>
              <a:schemeClr val="bg1">
                <a:lumMod val="85000"/>
              </a:schemeClr>
            </a:solidFill>
            <a:ln w="19050" cap="sq">
              <a:solidFill>
                <a:schemeClr val="tx1"/>
              </a:solidFill>
              <a:prstDash val="solid"/>
              <a:miter lim="800000"/>
              <a:headEnd/>
              <a:tailEnd/>
            </a:ln>
          </p:spPr>
          <p:txBody>
            <a:bodyPr vert="horz" wrap="square" lIns="93247" tIns="46623" rIns="93247" bIns="46623" numCol="1" anchor="t" anchorCtr="0" compatLnSpc="1">
              <a:prstTxWarp prst="textNoShape">
                <a:avLst/>
              </a:prstTxWarp>
            </a:bodyPr>
            <a:lstStyle/>
            <a:p>
              <a:pPr defTabSz="932418">
                <a:defRPr/>
              </a:pPr>
              <a:endParaRPr lang="en-US" sz="1836">
                <a:solidFill>
                  <a:srgbClr val="2F2F2F"/>
                </a:solidFill>
                <a:latin typeface="Segoe UI"/>
              </a:endParaRPr>
            </a:p>
          </p:txBody>
        </p:sp>
        <p:sp>
          <p:nvSpPr>
            <p:cNvPr id="68" name="Database_EFC7" title="Icon of a cylinder">
              <a:extLst>
                <a:ext uri="{FF2B5EF4-FFF2-40B4-BE49-F238E27FC236}">
                  <a16:creationId xmlns:a16="http://schemas.microsoft.com/office/drawing/2014/main" id="{AB702D6B-A71F-44B2-9728-EF8459817322}"/>
                </a:ext>
              </a:extLst>
            </p:cNvPr>
            <p:cNvSpPr>
              <a:spLocks noChangeAspect="1" noEditPoints="1"/>
            </p:cNvSpPr>
            <p:nvPr/>
          </p:nvSpPr>
          <p:spPr bwMode="auto">
            <a:xfrm>
              <a:off x="6530862" y="2846647"/>
              <a:ext cx="380015" cy="493958"/>
            </a:xfrm>
            <a:custGeom>
              <a:avLst/>
              <a:gdLst>
                <a:gd name="T0" fmla="*/ 2470 w 2511"/>
                <a:gd name="T1" fmla="*/ 627 h 3264"/>
                <a:gd name="T2" fmla="*/ 2511 w 2511"/>
                <a:gd name="T3" fmla="*/ 627 h 3264"/>
                <a:gd name="T4" fmla="*/ 2511 w 2511"/>
                <a:gd name="T5" fmla="*/ 2762 h 3264"/>
                <a:gd name="T6" fmla="*/ 1255 w 2511"/>
                <a:gd name="T7" fmla="*/ 3264 h 3264"/>
                <a:gd name="T8" fmla="*/ 0 w 2511"/>
                <a:gd name="T9" fmla="*/ 2762 h 3264"/>
                <a:gd name="T10" fmla="*/ 0 w 2511"/>
                <a:gd name="T11" fmla="*/ 627 h 3264"/>
                <a:gd name="T12" fmla="*/ 41 w 2511"/>
                <a:gd name="T13" fmla="*/ 627 h 3264"/>
                <a:gd name="T14" fmla="*/ 1255 w 2511"/>
                <a:gd name="T15" fmla="*/ 1004 h 3264"/>
                <a:gd name="T16" fmla="*/ 2470 w 2511"/>
                <a:gd name="T17" fmla="*/ 627 h 3264"/>
                <a:gd name="T18" fmla="*/ 1255 w 2511"/>
                <a:gd name="T19" fmla="*/ 0 h 3264"/>
                <a:gd name="T20" fmla="*/ 0 w 2511"/>
                <a:gd name="T21" fmla="*/ 502 h 3264"/>
                <a:gd name="T22" fmla="*/ 1255 w 2511"/>
                <a:gd name="T23" fmla="*/ 1004 h 3264"/>
                <a:gd name="T24" fmla="*/ 2511 w 2511"/>
                <a:gd name="T25" fmla="*/ 502 h 3264"/>
                <a:gd name="T26" fmla="*/ 1255 w 2511"/>
                <a:gd name="T27" fmla="*/ 0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1" h="3264">
                  <a:moveTo>
                    <a:pt x="2470" y="627"/>
                  </a:moveTo>
                  <a:cubicBezTo>
                    <a:pt x="2511" y="627"/>
                    <a:pt x="2511" y="627"/>
                    <a:pt x="2511" y="627"/>
                  </a:cubicBezTo>
                  <a:cubicBezTo>
                    <a:pt x="2511" y="2762"/>
                    <a:pt x="2511" y="2762"/>
                    <a:pt x="2511" y="2762"/>
                  </a:cubicBezTo>
                  <a:cubicBezTo>
                    <a:pt x="2511" y="3040"/>
                    <a:pt x="1949" y="3264"/>
                    <a:pt x="1255" y="3264"/>
                  </a:cubicBezTo>
                  <a:cubicBezTo>
                    <a:pt x="562" y="3264"/>
                    <a:pt x="0" y="3040"/>
                    <a:pt x="0" y="2762"/>
                  </a:cubicBezTo>
                  <a:cubicBezTo>
                    <a:pt x="0" y="627"/>
                    <a:pt x="0" y="627"/>
                    <a:pt x="0" y="627"/>
                  </a:cubicBezTo>
                  <a:cubicBezTo>
                    <a:pt x="41" y="627"/>
                    <a:pt x="41" y="627"/>
                    <a:pt x="41" y="627"/>
                  </a:cubicBezTo>
                  <a:cubicBezTo>
                    <a:pt x="180" y="844"/>
                    <a:pt x="671" y="1004"/>
                    <a:pt x="1255" y="1004"/>
                  </a:cubicBezTo>
                  <a:cubicBezTo>
                    <a:pt x="1840" y="1004"/>
                    <a:pt x="2330" y="844"/>
                    <a:pt x="2470" y="627"/>
                  </a:cubicBezTo>
                  <a:close/>
                  <a:moveTo>
                    <a:pt x="1255" y="0"/>
                  </a:moveTo>
                  <a:cubicBezTo>
                    <a:pt x="562" y="0"/>
                    <a:pt x="0" y="224"/>
                    <a:pt x="0" y="502"/>
                  </a:cubicBezTo>
                  <a:cubicBezTo>
                    <a:pt x="0" y="779"/>
                    <a:pt x="562" y="1004"/>
                    <a:pt x="1255" y="1004"/>
                  </a:cubicBezTo>
                  <a:cubicBezTo>
                    <a:pt x="1949" y="1004"/>
                    <a:pt x="2511" y="779"/>
                    <a:pt x="2511" y="502"/>
                  </a:cubicBezTo>
                  <a:cubicBezTo>
                    <a:pt x="2511" y="224"/>
                    <a:pt x="1949" y="0"/>
                    <a:pt x="1255" y="0"/>
                  </a:cubicBezTo>
                  <a:close/>
                </a:path>
              </a:pathLst>
            </a:custGeom>
            <a:solidFill>
              <a:schemeClr val="bg1">
                <a:lumMod val="85000"/>
              </a:schemeClr>
            </a:solidFill>
            <a:ln w="19050" cap="sq">
              <a:solidFill>
                <a:schemeClr val="tx1"/>
              </a:solidFill>
              <a:prstDash val="solid"/>
              <a:miter lim="800000"/>
              <a:headEnd/>
              <a:tailEnd/>
            </a:ln>
          </p:spPr>
          <p:txBody>
            <a:bodyPr vert="horz" wrap="square" lIns="93247" tIns="46623" rIns="93247" bIns="46623" numCol="1" anchor="t" anchorCtr="0" compatLnSpc="1">
              <a:prstTxWarp prst="textNoShape">
                <a:avLst/>
              </a:prstTxWarp>
            </a:bodyPr>
            <a:lstStyle/>
            <a:p>
              <a:pPr defTabSz="932418">
                <a:defRPr/>
              </a:pPr>
              <a:endParaRPr lang="en-US" sz="1836">
                <a:solidFill>
                  <a:srgbClr val="2F2F2F"/>
                </a:solidFill>
                <a:latin typeface="Segoe UI"/>
              </a:endParaRPr>
            </a:p>
          </p:txBody>
        </p:sp>
        <p:sp>
          <p:nvSpPr>
            <p:cNvPr id="69" name="Database_EFC7" title="Icon of a cylinder">
              <a:extLst>
                <a:ext uri="{FF2B5EF4-FFF2-40B4-BE49-F238E27FC236}">
                  <a16:creationId xmlns:a16="http://schemas.microsoft.com/office/drawing/2014/main" id="{D6ACFDBB-82A8-4827-8185-174C44D55B64}"/>
                </a:ext>
              </a:extLst>
            </p:cNvPr>
            <p:cNvSpPr>
              <a:spLocks noChangeAspect="1" noEditPoints="1"/>
            </p:cNvSpPr>
            <p:nvPr/>
          </p:nvSpPr>
          <p:spPr bwMode="auto">
            <a:xfrm>
              <a:off x="6683262" y="2999047"/>
              <a:ext cx="380015" cy="493958"/>
            </a:xfrm>
            <a:custGeom>
              <a:avLst/>
              <a:gdLst>
                <a:gd name="T0" fmla="*/ 2470 w 2511"/>
                <a:gd name="T1" fmla="*/ 627 h 3264"/>
                <a:gd name="T2" fmla="*/ 2511 w 2511"/>
                <a:gd name="T3" fmla="*/ 627 h 3264"/>
                <a:gd name="T4" fmla="*/ 2511 w 2511"/>
                <a:gd name="T5" fmla="*/ 2762 h 3264"/>
                <a:gd name="T6" fmla="*/ 1255 w 2511"/>
                <a:gd name="T7" fmla="*/ 3264 h 3264"/>
                <a:gd name="T8" fmla="*/ 0 w 2511"/>
                <a:gd name="T9" fmla="*/ 2762 h 3264"/>
                <a:gd name="T10" fmla="*/ 0 w 2511"/>
                <a:gd name="T11" fmla="*/ 627 h 3264"/>
                <a:gd name="T12" fmla="*/ 41 w 2511"/>
                <a:gd name="T13" fmla="*/ 627 h 3264"/>
                <a:gd name="T14" fmla="*/ 1255 w 2511"/>
                <a:gd name="T15" fmla="*/ 1004 h 3264"/>
                <a:gd name="T16" fmla="*/ 2470 w 2511"/>
                <a:gd name="T17" fmla="*/ 627 h 3264"/>
                <a:gd name="T18" fmla="*/ 1255 w 2511"/>
                <a:gd name="T19" fmla="*/ 0 h 3264"/>
                <a:gd name="T20" fmla="*/ 0 w 2511"/>
                <a:gd name="T21" fmla="*/ 502 h 3264"/>
                <a:gd name="T22" fmla="*/ 1255 w 2511"/>
                <a:gd name="T23" fmla="*/ 1004 h 3264"/>
                <a:gd name="T24" fmla="*/ 2511 w 2511"/>
                <a:gd name="T25" fmla="*/ 502 h 3264"/>
                <a:gd name="T26" fmla="*/ 1255 w 2511"/>
                <a:gd name="T27" fmla="*/ 0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1" h="3264">
                  <a:moveTo>
                    <a:pt x="2470" y="627"/>
                  </a:moveTo>
                  <a:cubicBezTo>
                    <a:pt x="2511" y="627"/>
                    <a:pt x="2511" y="627"/>
                    <a:pt x="2511" y="627"/>
                  </a:cubicBezTo>
                  <a:cubicBezTo>
                    <a:pt x="2511" y="2762"/>
                    <a:pt x="2511" y="2762"/>
                    <a:pt x="2511" y="2762"/>
                  </a:cubicBezTo>
                  <a:cubicBezTo>
                    <a:pt x="2511" y="3040"/>
                    <a:pt x="1949" y="3264"/>
                    <a:pt x="1255" y="3264"/>
                  </a:cubicBezTo>
                  <a:cubicBezTo>
                    <a:pt x="562" y="3264"/>
                    <a:pt x="0" y="3040"/>
                    <a:pt x="0" y="2762"/>
                  </a:cubicBezTo>
                  <a:cubicBezTo>
                    <a:pt x="0" y="627"/>
                    <a:pt x="0" y="627"/>
                    <a:pt x="0" y="627"/>
                  </a:cubicBezTo>
                  <a:cubicBezTo>
                    <a:pt x="41" y="627"/>
                    <a:pt x="41" y="627"/>
                    <a:pt x="41" y="627"/>
                  </a:cubicBezTo>
                  <a:cubicBezTo>
                    <a:pt x="180" y="844"/>
                    <a:pt x="671" y="1004"/>
                    <a:pt x="1255" y="1004"/>
                  </a:cubicBezTo>
                  <a:cubicBezTo>
                    <a:pt x="1840" y="1004"/>
                    <a:pt x="2330" y="844"/>
                    <a:pt x="2470" y="627"/>
                  </a:cubicBezTo>
                  <a:close/>
                  <a:moveTo>
                    <a:pt x="1255" y="0"/>
                  </a:moveTo>
                  <a:cubicBezTo>
                    <a:pt x="562" y="0"/>
                    <a:pt x="0" y="224"/>
                    <a:pt x="0" y="502"/>
                  </a:cubicBezTo>
                  <a:cubicBezTo>
                    <a:pt x="0" y="779"/>
                    <a:pt x="562" y="1004"/>
                    <a:pt x="1255" y="1004"/>
                  </a:cubicBezTo>
                  <a:cubicBezTo>
                    <a:pt x="1949" y="1004"/>
                    <a:pt x="2511" y="779"/>
                    <a:pt x="2511" y="502"/>
                  </a:cubicBezTo>
                  <a:cubicBezTo>
                    <a:pt x="2511" y="224"/>
                    <a:pt x="1949" y="0"/>
                    <a:pt x="1255" y="0"/>
                  </a:cubicBezTo>
                  <a:close/>
                </a:path>
              </a:pathLst>
            </a:custGeom>
            <a:solidFill>
              <a:schemeClr val="bg1">
                <a:lumMod val="85000"/>
              </a:schemeClr>
            </a:solidFill>
            <a:ln w="19050" cap="sq">
              <a:solidFill>
                <a:schemeClr val="tx1"/>
              </a:solidFill>
              <a:prstDash val="solid"/>
              <a:miter lim="800000"/>
              <a:headEnd/>
              <a:tailEnd/>
            </a:ln>
          </p:spPr>
          <p:txBody>
            <a:bodyPr vert="horz" wrap="square" lIns="93247" tIns="46623" rIns="93247" bIns="46623" numCol="1" anchor="t" anchorCtr="0" compatLnSpc="1">
              <a:prstTxWarp prst="textNoShape">
                <a:avLst/>
              </a:prstTxWarp>
            </a:bodyPr>
            <a:lstStyle/>
            <a:p>
              <a:pPr defTabSz="932418">
                <a:defRPr/>
              </a:pPr>
              <a:endParaRPr lang="en-US" sz="1836">
                <a:solidFill>
                  <a:srgbClr val="2F2F2F"/>
                </a:solidFill>
                <a:latin typeface="Segoe UI"/>
              </a:endParaRPr>
            </a:p>
          </p:txBody>
        </p:sp>
        <p:cxnSp>
          <p:nvCxnSpPr>
            <p:cNvPr id="70" name="Straight Arrow Connector 69">
              <a:extLst>
                <a:ext uri="{FF2B5EF4-FFF2-40B4-BE49-F238E27FC236}">
                  <a16:creationId xmlns:a16="http://schemas.microsoft.com/office/drawing/2014/main" id="{DFBA0CB7-1813-4A4D-A706-05C1215A4578}"/>
                </a:ext>
              </a:extLst>
            </p:cNvPr>
            <p:cNvCxnSpPr>
              <a:cxnSpLocks/>
            </p:cNvCxnSpPr>
            <p:nvPr/>
          </p:nvCxnSpPr>
          <p:spPr>
            <a:xfrm>
              <a:off x="5505420" y="3130734"/>
              <a:ext cx="653622"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0E070B66-7078-4408-AAFC-A7D12D43E89B}"/>
              </a:ext>
            </a:extLst>
          </p:cNvPr>
          <p:cNvGrpSpPr/>
          <p:nvPr/>
        </p:nvGrpSpPr>
        <p:grpSpPr>
          <a:xfrm>
            <a:off x="8839093" y="1278099"/>
            <a:ext cx="2849301" cy="4840713"/>
            <a:chOff x="8413498" y="1976311"/>
            <a:chExt cx="2794082" cy="4746902"/>
          </a:xfrm>
        </p:grpSpPr>
        <p:sp>
          <p:nvSpPr>
            <p:cNvPr id="72" name="Rectangle 71">
              <a:extLst>
                <a:ext uri="{FF2B5EF4-FFF2-40B4-BE49-F238E27FC236}">
                  <a16:creationId xmlns:a16="http://schemas.microsoft.com/office/drawing/2014/main" id="{1CC52779-B8C1-4426-A0FD-5BA3CB0273FA}"/>
                </a:ext>
              </a:extLst>
            </p:cNvPr>
            <p:cNvSpPr/>
            <p:nvPr/>
          </p:nvSpPr>
          <p:spPr bwMode="auto">
            <a:xfrm>
              <a:off x="8541684" y="4220586"/>
              <a:ext cx="2645719" cy="250262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28" tIns="146262" rIns="182828" bIns="146262"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defTabSz="932114" fontAlgn="base">
                <a:spcBef>
                  <a:spcPct val="0"/>
                </a:spcBef>
                <a:spcAft>
                  <a:spcPct val="0"/>
                </a:spcAft>
                <a:defRPr/>
              </a:pPr>
              <a:r>
                <a:rPr lang="en-US" sz="1632" dirty="0">
                  <a:solidFill>
                    <a:srgbClr val="0078D7"/>
                  </a:solidFill>
                  <a:latin typeface="Segoe UI Semibold" panose="020B0702040204020203" pitchFamily="34" charset="0"/>
                  <a:ea typeface="Segoe UI" pitchFamily="34" charset="0"/>
                  <a:cs typeface="Segoe UI Semibold" panose="020B0702040204020203" pitchFamily="34" charset="0"/>
                </a:rPr>
                <a:t>RA-GRS</a:t>
              </a:r>
            </a:p>
            <a:p>
              <a:pPr defTabSz="932114" fontAlgn="base">
                <a:spcBef>
                  <a:spcPct val="0"/>
                </a:spcBef>
                <a:spcAft>
                  <a:spcPct val="0"/>
                </a:spcAft>
                <a:defRPr/>
              </a:pPr>
              <a:endParaRPr lang="en-US" sz="2000" dirty="0">
                <a:gradFill>
                  <a:gsLst>
                    <a:gs pos="0">
                      <a:srgbClr val="FFFFFF"/>
                    </a:gs>
                    <a:gs pos="100000">
                      <a:srgbClr val="FFFFFF"/>
                    </a:gs>
                  </a:gsLst>
                  <a:lin ang="5400000" scaled="0"/>
                </a:gradFill>
                <a:latin typeface="Segoe UI Semilight"/>
                <a:ea typeface="Segoe UI" pitchFamily="34" charset="0"/>
                <a:cs typeface="Segoe UI" pitchFamily="34" charset="0"/>
              </a:endParaRPr>
            </a:p>
            <a:p>
              <a:pPr defTabSz="932114" fontAlgn="base">
                <a:spcBef>
                  <a:spcPct val="0"/>
                </a:spcBef>
                <a:spcAft>
                  <a:spcPts val="612"/>
                </a:spcAft>
                <a:defRPr/>
              </a:pPr>
              <a:r>
                <a:rPr lang="en-US" sz="1428" dirty="0">
                  <a:solidFill>
                    <a:srgbClr val="2F2F2F"/>
                  </a:solidFill>
                  <a:latin typeface="Segoe UI" panose="020B0502040204020203" pitchFamily="34" charset="0"/>
                  <a:ea typeface="Segoe UI" panose="020B0502040204020203" pitchFamily="34" charset="0"/>
                  <a:cs typeface="Segoe UI" panose="020B0502040204020203" pitchFamily="34" charset="0"/>
                </a:rPr>
                <a:t>GRS + Read access to secondary</a:t>
              </a:r>
            </a:p>
            <a:p>
              <a:pPr defTabSz="932114" fontAlgn="base">
                <a:spcBef>
                  <a:spcPct val="0"/>
                </a:spcBef>
                <a:spcAft>
                  <a:spcPts val="612"/>
                </a:spcAft>
                <a:defRPr/>
              </a:pPr>
              <a:r>
                <a:rPr lang="en-US" sz="1428" dirty="0">
                  <a:solidFill>
                    <a:srgbClr val="2F2F2F"/>
                  </a:solidFill>
                  <a:latin typeface="Segoe UI" panose="020B0502040204020203" pitchFamily="34" charset="0"/>
                  <a:ea typeface="Segoe UI" panose="020B0502040204020203" pitchFamily="34" charset="0"/>
                  <a:cs typeface="Segoe UI" panose="020B0502040204020203" pitchFamily="34" charset="0"/>
                </a:rPr>
                <a:t>Separate secondary endpoint</a:t>
              </a:r>
            </a:p>
            <a:p>
              <a:pPr defTabSz="932114" fontAlgn="base">
                <a:spcBef>
                  <a:spcPct val="0"/>
                </a:spcBef>
                <a:spcAft>
                  <a:spcPts val="612"/>
                </a:spcAft>
                <a:defRPr/>
              </a:pPr>
              <a:r>
                <a:rPr lang="en-US" sz="1428" dirty="0">
                  <a:solidFill>
                    <a:srgbClr val="2F2F2F"/>
                  </a:solidFill>
                  <a:latin typeface="Segoe UI" panose="020B0502040204020203" pitchFamily="34" charset="0"/>
                  <a:ea typeface="Segoe UI" panose="020B0502040204020203" pitchFamily="34" charset="0"/>
                  <a:cs typeface="Segoe UI" panose="020B0502040204020203" pitchFamily="34" charset="0"/>
                </a:rPr>
                <a:t>RPO delay to secondary can be queried</a:t>
              </a:r>
            </a:p>
            <a:p>
              <a:pPr defTabSz="932114" fontAlgn="base">
                <a:spcBef>
                  <a:spcPct val="0"/>
                </a:spcBef>
                <a:spcAft>
                  <a:spcPct val="0"/>
                </a:spcAft>
                <a:defRPr/>
              </a:pPr>
              <a:endParaRPr lang="en-US"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73" name="Rectangle 72">
              <a:extLst>
                <a:ext uri="{FF2B5EF4-FFF2-40B4-BE49-F238E27FC236}">
                  <a16:creationId xmlns:a16="http://schemas.microsoft.com/office/drawing/2014/main" id="{C728137D-8822-495A-98B6-D4FD83B3E2D5}"/>
                </a:ext>
              </a:extLst>
            </p:cNvPr>
            <p:cNvSpPr>
              <a:spLocks noChangeAspect="1"/>
            </p:cNvSpPr>
            <p:nvPr/>
          </p:nvSpPr>
          <p:spPr bwMode="auto">
            <a:xfrm>
              <a:off x="8413498" y="2661179"/>
              <a:ext cx="1045829" cy="993538"/>
            </a:xfrm>
            <a:prstGeom prst="rect">
              <a:avLst/>
            </a:prstGeom>
            <a:noFill/>
            <a:ln>
              <a:noFill/>
              <a:headEnd type="none" w="med" len="med"/>
              <a:tailEnd type="none" w="med" len="med"/>
            </a:ln>
          </p:spPr>
          <p:style>
            <a:lnRef idx="3">
              <a:schemeClr val="lt1"/>
            </a:lnRef>
            <a:fillRef idx="1">
              <a:schemeClr val="dk1"/>
            </a:fillRef>
            <a:effectRef idx="1">
              <a:schemeClr val="dk1"/>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74" name="TextBox 73">
              <a:extLst>
                <a:ext uri="{FF2B5EF4-FFF2-40B4-BE49-F238E27FC236}">
                  <a16:creationId xmlns:a16="http://schemas.microsoft.com/office/drawing/2014/main" id="{4FCDD1DA-9B59-47CC-8AD1-C5F8F45E81C0}"/>
                </a:ext>
              </a:extLst>
            </p:cNvPr>
            <p:cNvSpPr txBox="1"/>
            <p:nvPr/>
          </p:nvSpPr>
          <p:spPr>
            <a:xfrm>
              <a:off x="8973261" y="2543828"/>
              <a:ext cx="1475819" cy="452590"/>
            </a:xfrm>
            <a:prstGeom prst="rect">
              <a:avLst/>
            </a:prstGeom>
            <a:noFill/>
          </p:spPr>
          <p:txBody>
            <a:bodyPr wrap="none" lIns="182828" tIns="146262" rIns="182828" bIns="146262" rtlCol="0">
              <a:spAutoFit/>
            </a:bodyPr>
            <a:lstStyle/>
            <a:p>
              <a:pPr defTabSz="932384">
                <a:lnSpc>
                  <a:spcPct val="90000"/>
                </a:lnSpc>
                <a:spcAft>
                  <a:spcPts val="600"/>
                </a:spcAft>
                <a:defRPr/>
              </a:pPr>
              <a:r>
                <a:rPr lang="en-US" sz="1198">
                  <a:gradFill>
                    <a:gsLst>
                      <a:gs pos="2917">
                        <a:srgbClr val="505050"/>
                      </a:gs>
                      <a:gs pos="30000">
                        <a:srgbClr val="505050"/>
                      </a:gs>
                    </a:gsLst>
                    <a:lin ang="5400000" scaled="0"/>
                  </a:gradFill>
                  <a:latin typeface="Segoe UI Semilight"/>
                </a:rPr>
                <a:t>Typically &gt;300mi</a:t>
              </a:r>
            </a:p>
          </p:txBody>
        </p:sp>
        <p:sp>
          <p:nvSpPr>
            <p:cNvPr id="75" name="TextBox 74">
              <a:extLst>
                <a:ext uri="{FF2B5EF4-FFF2-40B4-BE49-F238E27FC236}">
                  <a16:creationId xmlns:a16="http://schemas.microsoft.com/office/drawing/2014/main" id="{40B3C117-324B-4DCC-92D1-72118C34602C}"/>
                </a:ext>
              </a:extLst>
            </p:cNvPr>
            <p:cNvSpPr txBox="1"/>
            <p:nvPr/>
          </p:nvSpPr>
          <p:spPr>
            <a:xfrm>
              <a:off x="9336055" y="3141579"/>
              <a:ext cx="750230" cy="452590"/>
            </a:xfrm>
            <a:prstGeom prst="rect">
              <a:avLst/>
            </a:prstGeom>
            <a:noFill/>
          </p:spPr>
          <p:txBody>
            <a:bodyPr wrap="none" lIns="182828" tIns="146262" rIns="182828" bIns="146262" rtlCol="0">
              <a:spAutoFit/>
            </a:bodyPr>
            <a:lstStyle/>
            <a:p>
              <a:pPr defTabSz="932384">
                <a:lnSpc>
                  <a:spcPct val="90000"/>
                </a:lnSpc>
                <a:spcAft>
                  <a:spcPts val="600"/>
                </a:spcAft>
                <a:defRPr/>
              </a:pPr>
              <a:r>
                <a:rPr lang="en-US" sz="1198">
                  <a:gradFill>
                    <a:gsLst>
                      <a:gs pos="2917">
                        <a:srgbClr val="505050"/>
                      </a:gs>
                      <a:gs pos="30000">
                        <a:srgbClr val="505050"/>
                      </a:gs>
                    </a:gsLst>
                    <a:lin ang="5400000" scaled="0"/>
                  </a:gradFill>
                  <a:latin typeface="Segoe UI Semilight"/>
                </a:rPr>
                <a:t>Async</a:t>
              </a:r>
            </a:p>
          </p:txBody>
        </p:sp>
        <p:sp>
          <p:nvSpPr>
            <p:cNvPr id="76" name="TextBox 75">
              <a:extLst>
                <a:ext uri="{FF2B5EF4-FFF2-40B4-BE49-F238E27FC236}">
                  <a16:creationId xmlns:a16="http://schemas.microsoft.com/office/drawing/2014/main" id="{49E22D21-D251-4D37-B92B-EE94AEC2DB9C}"/>
                </a:ext>
              </a:extLst>
            </p:cNvPr>
            <p:cNvSpPr txBox="1"/>
            <p:nvPr/>
          </p:nvSpPr>
          <p:spPr>
            <a:xfrm>
              <a:off x="8541684" y="3509842"/>
              <a:ext cx="872555" cy="452590"/>
            </a:xfrm>
            <a:prstGeom prst="rect">
              <a:avLst/>
            </a:prstGeom>
            <a:noFill/>
          </p:spPr>
          <p:txBody>
            <a:bodyPr wrap="none" lIns="182828" tIns="146262" rIns="182828" bIns="146262" rtlCol="0">
              <a:spAutoFit/>
            </a:bodyPr>
            <a:lstStyle/>
            <a:p>
              <a:pPr defTabSz="932384">
                <a:lnSpc>
                  <a:spcPct val="90000"/>
                </a:lnSpc>
                <a:spcAft>
                  <a:spcPts val="600"/>
                </a:spcAft>
                <a:defRPr/>
              </a:pPr>
              <a:r>
                <a:rPr lang="en-US" sz="1198">
                  <a:gradFill>
                    <a:gsLst>
                      <a:gs pos="2917">
                        <a:srgbClr val="505050"/>
                      </a:gs>
                      <a:gs pos="30000">
                        <a:srgbClr val="505050"/>
                      </a:gs>
                    </a:gsLst>
                    <a:lin ang="5400000" scaled="0"/>
                  </a:gradFill>
                  <a:latin typeface="Segoe UI Semilight"/>
                </a:rPr>
                <a:t>Primary</a:t>
              </a:r>
            </a:p>
          </p:txBody>
        </p:sp>
        <p:sp>
          <p:nvSpPr>
            <p:cNvPr id="77" name="TextBox 76">
              <a:extLst>
                <a:ext uri="{FF2B5EF4-FFF2-40B4-BE49-F238E27FC236}">
                  <a16:creationId xmlns:a16="http://schemas.microsoft.com/office/drawing/2014/main" id="{8FA86C57-B6EA-461B-9E5B-C2AD2C90B07A}"/>
                </a:ext>
              </a:extLst>
            </p:cNvPr>
            <p:cNvSpPr txBox="1"/>
            <p:nvPr/>
          </p:nvSpPr>
          <p:spPr>
            <a:xfrm>
              <a:off x="10148018" y="3509842"/>
              <a:ext cx="1059562" cy="452590"/>
            </a:xfrm>
            <a:prstGeom prst="rect">
              <a:avLst/>
            </a:prstGeom>
            <a:noFill/>
          </p:spPr>
          <p:txBody>
            <a:bodyPr wrap="none" lIns="182828" tIns="146262" rIns="182828" bIns="146262" rtlCol="0">
              <a:spAutoFit/>
            </a:bodyPr>
            <a:lstStyle/>
            <a:p>
              <a:pPr defTabSz="932384">
                <a:lnSpc>
                  <a:spcPct val="90000"/>
                </a:lnSpc>
                <a:spcAft>
                  <a:spcPts val="600"/>
                </a:spcAft>
                <a:defRPr/>
              </a:pPr>
              <a:r>
                <a:rPr lang="en-US" sz="1198">
                  <a:gradFill>
                    <a:gsLst>
                      <a:gs pos="2917">
                        <a:srgbClr val="505050"/>
                      </a:gs>
                      <a:gs pos="30000">
                        <a:srgbClr val="505050"/>
                      </a:gs>
                    </a:gsLst>
                    <a:lin ang="5400000" scaled="0"/>
                  </a:gradFill>
                  <a:latin typeface="Segoe UI Semilight"/>
                </a:rPr>
                <a:t>Secondary</a:t>
              </a:r>
            </a:p>
          </p:txBody>
        </p:sp>
        <p:sp>
          <p:nvSpPr>
            <p:cNvPr id="79" name="Rectangle 78">
              <a:extLst>
                <a:ext uri="{FF2B5EF4-FFF2-40B4-BE49-F238E27FC236}">
                  <a16:creationId xmlns:a16="http://schemas.microsoft.com/office/drawing/2014/main" id="{5D60745E-8DC5-4BB8-AAB7-71179C1AFCE0}"/>
                </a:ext>
              </a:extLst>
            </p:cNvPr>
            <p:cNvSpPr>
              <a:spLocks noChangeAspect="1"/>
            </p:cNvSpPr>
            <p:nvPr/>
          </p:nvSpPr>
          <p:spPr bwMode="auto">
            <a:xfrm>
              <a:off x="8427987" y="2543828"/>
              <a:ext cx="1045829" cy="993538"/>
            </a:xfrm>
            <a:prstGeom prst="rect">
              <a:avLst/>
            </a:prstGeom>
            <a:noFill/>
            <a:ln>
              <a:noFill/>
              <a:headEnd type="none" w="med" len="med"/>
              <a:tailEnd type="none" w="med" len="med"/>
            </a:ln>
          </p:spPr>
          <p:style>
            <a:lnRef idx="3">
              <a:schemeClr val="lt1"/>
            </a:lnRef>
            <a:fillRef idx="1">
              <a:schemeClr val="dk1"/>
            </a:fillRef>
            <a:effectRef idx="1">
              <a:schemeClr val="dk1"/>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0" name="Database_EFC7" title="Icon of a cylinder">
              <a:extLst>
                <a:ext uri="{FF2B5EF4-FFF2-40B4-BE49-F238E27FC236}">
                  <a16:creationId xmlns:a16="http://schemas.microsoft.com/office/drawing/2014/main" id="{5ED567CD-E6BB-4F04-9145-C83FA3FFBAAF}"/>
                </a:ext>
              </a:extLst>
            </p:cNvPr>
            <p:cNvSpPr>
              <a:spLocks noChangeAspect="1" noEditPoints="1"/>
            </p:cNvSpPr>
            <p:nvPr/>
          </p:nvSpPr>
          <p:spPr bwMode="auto">
            <a:xfrm>
              <a:off x="8563031" y="2694247"/>
              <a:ext cx="380015" cy="493958"/>
            </a:xfrm>
            <a:custGeom>
              <a:avLst/>
              <a:gdLst>
                <a:gd name="T0" fmla="*/ 2470 w 2511"/>
                <a:gd name="T1" fmla="*/ 627 h 3264"/>
                <a:gd name="T2" fmla="*/ 2511 w 2511"/>
                <a:gd name="T3" fmla="*/ 627 h 3264"/>
                <a:gd name="T4" fmla="*/ 2511 w 2511"/>
                <a:gd name="T5" fmla="*/ 2762 h 3264"/>
                <a:gd name="T6" fmla="*/ 1255 w 2511"/>
                <a:gd name="T7" fmla="*/ 3264 h 3264"/>
                <a:gd name="T8" fmla="*/ 0 w 2511"/>
                <a:gd name="T9" fmla="*/ 2762 h 3264"/>
                <a:gd name="T10" fmla="*/ 0 w 2511"/>
                <a:gd name="T11" fmla="*/ 627 h 3264"/>
                <a:gd name="T12" fmla="*/ 41 w 2511"/>
                <a:gd name="T13" fmla="*/ 627 h 3264"/>
                <a:gd name="T14" fmla="*/ 1255 w 2511"/>
                <a:gd name="T15" fmla="*/ 1004 h 3264"/>
                <a:gd name="T16" fmla="*/ 2470 w 2511"/>
                <a:gd name="T17" fmla="*/ 627 h 3264"/>
                <a:gd name="T18" fmla="*/ 1255 w 2511"/>
                <a:gd name="T19" fmla="*/ 0 h 3264"/>
                <a:gd name="T20" fmla="*/ 0 w 2511"/>
                <a:gd name="T21" fmla="*/ 502 h 3264"/>
                <a:gd name="T22" fmla="*/ 1255 w 2511"/>
                <a:gd name="T23" fmla="*/ 1004 h 3264"/>
                <a:gd name="T24" fmla="*/ 2511 w 2511"/>
                <a:gd name="T25" fmla="*/ 502 h 3264"/>
                <a:gd name="T26" fmla="*/ 1255 w 2511"/>
                <a:gd name="T27" fmla="*/ 0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1" h="3264">
                  <a:moveTo>
                    <a:pt x="2470" y="627"/>
                  </a:moveTo>
                  <a:cubicBezTo>
                    <a:pt x="2511" y="627"/>
                    <a:pt x="2511" y="627"/>
                    <a:pt x="2511" y="627"/>
                  </a:cubicBezTo>
                  <a:cubicBezTo>
                    <a:pt x="2511" y="2762"/>
                    <a:pt x="2511" y="2762"/>
                    <a:pt x="2511" y="2762"/>
                  </a:cubicBezTo>
                  <a:cubicBezTo>
                    <a:pt x="2511" y="3040"/>
                    <a:pt x="1949" y="3264"/>
                    <a:pt x="1255" y="3264"/>
                  </a:cubicBezTo>
                  <a:cubicBezTo>
                    <a:pt x="562" y="3264"/>
                    <a:pt x="0" y="3040"/>
                    <a:pt x="0" y="2762"/>
                  </a:cubicBezTo>
                  <a:cubicBezTo>
                    <a:pt x="0" y="627"/>
                    <a:pt x="0" y="627"/>
                    <a:pt x="0" y="627"/>
                  </a:cubicBezTo>
                  <a:cubicBezTo>
                    <a:pt x="41" y="627"/>
                    <a:pt x="41" y="627"/>
                    <a:pt x="41" y="627"/>
                  </a:cubicBezTo>
                  <a:cubicBezTo>
                    <a:pt x="180" y="844"/>
                    <a:pt x="671" y="1004"/>
                    <a:pt x="1255" y="1004"/>
                  </a:cubicBezTo>
                  <a:cubicBezTo>
                    <a:pt x="1840" y="1004"/>
                    <a:pt x="2330" y="844"/>
                    <a:pt x="2470" y="627"/>
                  </a:cubicBezTo>
                  <a:close/>
                  <a:moveTo>
                    <a:pt x="1255" y="0"/>
                  </a:moveTo>
                  <a:cubicBezTo>
                    <a:pt x="562" y="0"/>
                    <a:pt x="0" y="224"/>
                    <a:pt x="0" y="502"/>
                  </a:cubicBezTo>
                  <a:cubicBezTo>
                    <a:pt x="0" y="779"/>
                    <a:pt x="562" y="1004"/>
                    <a:pt x="1255" y="1004"/>
                  </a:cubicBezTo>
                  <a:cubicBezTo>
                    <a:pt x="1949" y="1004"/>
                    <a:pt x="2511" y="779"/>
                    <a:pt x="2511" y="502"/>
                  </a:cubicBezTo>
                  <a:cubicBezTo>
                    <a:pt x="2511" y="224"/>
                    <a:pt x="1949" y="0"/>
                    <a:pt x="1255" y="0"/>
                  </a:cubicBezTo>
                  <a:close/>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47" tIns="46623" rIns="93247" bIns="46623" numCol="1" anchor="t" anchorCtr="0" compatLnSpc="1">
              <a:prstTxWarp prst="textNoShape">
                <a:avLst/>
              </a:prstTxWarp>
            </a:bodyPr>
            <a:lstStyle/>
            <a:p>
              <a:pPr defTabSz="932418">
                <a:defRPr/>
              </a:pPr>
              <a:endParaRPr lang="en-US" sz="1836">
                <a:solidFill>
                  <a:srgbClr val="2F2F2F"/>
                </a:solidFill>
                <a:latin typeface="Segoe UI"/>
              </a:endParaRPr>
            </a:p>
          </p:txBody>
        </p:sp>
        <p:sp>
          <p:nvSpPr>
            <p:cNvPr id="81" name="Database_EFC7" title="Icon of a cylinder">
              <a:extLst>
                <a:ext uri="{FF2B5EF4-FFF2-40B4-BE49-F238E27FC236}">
                  <a16:creationId xmlns:a16="http://schemas.microsoft.com/office/drawing/2014/main" id="{E9997E8B-2852-4B73-9B74-0041DF895CF1}"/>
                </a:ext>
              </a:extLst>
            </p:cNvPr>
            <p:cNvSpPr>
              <a:spLocks noChangeAspect="1" noEditPoints="1"/>
            </p:cNvSpPr>
            <p:nvPr/>
          </p:nvSpPr>
          <p:spPr bwMode="auto">
            <a:xfrm>
              <a:off x="8715431" y="2846647"/>
              <a:ext cx="380015" cy="493958"/>
            </a:xfrm>
            <a:custGeom>
              <a:avLst/>
              <a:gdLst>
                <a:gd name="T0" fmla="*/ 2470 w 2511"/>
                <a:gd name="T1" fmla="*/ 627 h 3264"/>
                <a:gd name="T2" fmla="*/ 2511 w 2511"/>
                <a:gd name="T3" fmla="*/ 627 h 3264"/>
                <a:gd name="T4" fmla="*/ 2511 w 2511"/>
                <a:gd name="T5" fmla="*/ 2762 h 3264"/>
                <a:gd name="T6" fmla="*/ 1255 w 2511"/>
                <a:gd name="T7" fmla="*/ 3264 h 3264"/>
                <a:gd name="T8" fmla="*/ 0 w 2511"/>
                <a:gd name="T9" fmla="*/ 2762 h 3264"/>
                <a:gd name="T10" fmla="*/ 0 w 2511"/>
                <a:gd name="T11" fmla="*/ 627 h 3264"/>
                <a:gd name="T12" fmla="*/ 41 w 2511"/>
                <a:gd name="T13" fmla="*/ 627 h 3264"/>
                <a:gd name="T14" fmla="*/ 1255 w 2511"/>
                <a:gd name="T15" fmla="*/ 1004 h 3264"/>
                <a:gd name="T16" fmla="*/ 2470 w 2511"/>
                <a:gd name="T17" fmla="*/ 627 h 3264"/>
                <a:gd name="T18" fmla="*/ 1255 w 2511"/>
                <a:gd name="T19" fmla="*/ 0 h 3264"/>
                <a:gd name="T20" fmla="*/ 0 w 2511"/>
                <a:gd name="T21" fmla="*/ 502 h 3264"/>
                <a:gd name="T22" fmla="*/ 1255 w 2511"/>
                <a:gd name="T23" fmla="*/ 1004 h 3264"/>
                <a:gd name="T24" fmla="*/ 2511 w 2511"/>
                <a:gd name="T25" fmla="*/ 502 h 3264"/>
                <a:gd name="T26" fmla="*/ 1255 w 2511"/>
                <a:gd name="T27" fmla="*/ 0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1" h="3264">
                  <a:moveTo>
                    <a:pt x="2470" y="627"/>
                  </a:moveTo>
                  <a:cubicBezTo>
                    <a:pt x="2511" y="627"/>
                    <a:pt x="2511" y="627"/>
                    <a:pt x="2511" y="627"/>
                  </a:cubicBezTo>
                  <a:cubicBezTo>
                    <a:pt x="2511" y="2762"/>
                    <a:pt x="2511" y="2762"/>
                    <a:pt x="2511" y="2762"/>
                  </a:cubicBezTo>
                  <a:cubicBezTo>
                    <a:pt x="2511" y="3040"/>
                    <a:pt x="1949" y="3264"/>
                    <a:pt x="1255" y="3264"/>
                  </a:cubicBezTo>
                  <a:cubicBezTo>
                    <a:pt x="562" y="3264"/>
                    <a:pt x="0" y="3040"/>
                    <a:pt x="0" y="2762"/>
                  </a:cubicBezTo>
                  <a:cubicBezTo>
                    <a:pt x="0" y="627"/>
                    <a:pt x="0" y="627"/>
                    <a:pt x="0" y="627"/>
                  </a:cubicBezTo>
                  <a:cubicBezTo>
                    <a:pt x="41" y="627"/>
                    <a:pt x="41" y="627"/>
                    <a:pt x="41" y="627"/>
                  </a:cubicBezTo>
                  <a:cubicBezTo>
                    <a:pt x="180" y="844"/>
                    <a:pt x="671" y="1004"/>
                    <a:pt x="1255" y="1004"/>
                  </a:cubicBezTo>
                  <a:cubicBezTo>
                    <a:pt x="1840" y="1004"/>
                    <a:pt x="2330" y="844"/>
                    <a:pt x="2470" y="627"/>
                  </a:cubicBezTo>
                  <a:close/>
                  <a:moveTo>
                    <a:pt x="1255" y="0"/>
                  </a:moveTo>
                  <a:cubicBezTo>
                    <a:pt x="562" y="0"/>
                    <a:pt x="0" y="224"/>
                    <a:pt x="0" y="502"/>
                  </a:cubicBezTo>
                  <a:cubicBezTo>
                    <a:pt x="0" y="779"/>
                    <a:pt x="562" y="1004"/>
                    <a:pt x="1255" y="1004"/>
                  </a:cubicBezTo>
                  <a:cubicBezTo>
                    <a:pt x="1949" y="1004"/>
                    <a:pt x="2511" y="779"/>
                    <a:pt x="2511" y="502"/>
                  </a:cubicBezTo>
                  <a:cubicBezTo>
                    <a:pt x="2511" y="224"/>
                    <a:pt x="1949" y="0"/>
                    <a:pt x="1255" y="0"/>
                  </a:cubicBezTo>
                  <a:close/>
                </a:path>
              </a:pathLst>
            </a:custGeom>
            <a:solidFill>
              <a:schemeClr val="bg1">
                <a:lumMod val="95000"/>
              </a:schemeClr>
            </a:solidFill>
            <a:ln w="19050" cap="sq">
              <a:solidFill>
                <a:schemeClr val="tx1"/>
              </a:solidFill>
              <a:prstDash val="solid"/>
              <a:miter lim="800000"/>
              <a:headEnd/>
              <a:tailEnd/>
            </a:ln>
          </p:spPr>
          <p:txBody>
            <a:bodyPr vert="horz" wrap="square" lIns="93247" tIns="46623" rIns="93247" bIns="46623" numCol="1" anchor="t" anchorCtr="0" compatLnSpc="1">
              <a:prstTxWarp prst="textNoShape">
                <a:avLst/>
              </a:prstTxWarp>
            </a:bodyPr>
            <a:lstStyle/>
            <a:p>
              <a:pPr defTabSz="932418">
                <a:defRPr/>
              </a:pPr>
              <a:endParaRPr lang="en-US" sz="1836">
                <a:solidFill>
                  <a:srgbClr val="2F2F2F"/>
                </a:solidFill>
                <a:latin typeface="Segoe UI"/>
              </a:endParaRPr>
            </a:p>
          </p:txBody>
        </p:sp>
        <p:sp>
          <p:nvSpPr>
            <p:cNvPr id="82" name="Database_EFC7" title="Icon of a cylinder">
              <a:extLst>
                <a:ext uri="{FF2B5EF4-FFF2-40B4-BE49-F238E27FC236}">
                  <a16:creationId xmlns:a16="http://schemas.microsoft.com/office/drawing/2014/main" id="{0FD388C3-6644-4A17-A14E-36096448FD66}"/>
                </a:ext>
              </a:extLst>
            </p:cNvPr>
            <p:cNvSpPr>
              <a:spLocks noChangeAspect="1" noEditPoints="1"/>
            </p:cNvSpPr>
            <p:nvPr/>
          </p:nvSpPr>
          <p:spPr bwMode="auto">
            <a:xfrm>
              <a:off x="8867831" y="2999047"/>
              <a:ext cx="380015" cy="493958"/>
            </a:xfrm>
            <a:custGeom>
              <a:avLst/>
              <a:gdLst>
                <a:gd name="T0" fmla="*/ 2470 w 2511"/>
                <a:gd name="T1" fmla="*/ 627 h 3264"/>
                <a:gd name="T2" fmla="*/ 2511 w 2511"/>
                <a:gd name="T3" fmla="*/ 627 h 3264"/>
                <a:gd name="T4" fmla="*/ 2511 w 2511"/>
                <a:gd name="T5" fmla="*/ 2762 h 3264"/>
                <a:gd name="T6" fmla="*/ 1255 w 2511"/>
                <a:gd name="T7" fmla="*/ 3264 h 3264"/>
                <a:gd name="T8" fmla="*/ 0 w 2511"/>
                <a:gd name="T9" fmla="*/ 2762 h 3264"/>
                <a:gd name="T10" fmla="*/ 0 w 2511"/>
                <a:gd name="T11" fmla="*/ 627 h 3264"/>
                <a:gd name="T12" fmla="*/ 41 w 2511"/>
                <a:gd name="T13" fmla="*/ 627 h 3264"/>
                <a:gd name="T14" fmla="*/ 1255 w 2511"/>
                <a:gd name="T15" fmla="*/ 1004 h 3264"/>
                <a:gd name="T16" fmla="*/ 2470 w 2511"/>
                <a:gd name="T17" fmla="*/ 627 h 3264"/>
                <a:gd name="T18" fmla="*/ 1255 w 2511"/>
                <a:gd name="T19" fmla="*/ 0 h 3264"/>
                <a:gd name="T20" fmla="*/ 0 w 2511"/>
                <a:gd name="T21" fmla="*/ 502 h 3264"/>
                <a:gd name="T22" fmla="*/ 1255 w 2511"/>
                <a:gd name="T23" fmla="*/ 1004 h 3264"/>
                <a:gd name="T24" fmla="*/ 2511 w 2511"/>
                <a:gd name="T25" fmla="*/ 502 h 3264"/>
                <a:gd name="T26" fmla="*/ 1255 w 2511"/>
                <a:gd name="T27" fmla="*/ 0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1" h="3264">
                  <a:moveTo>
                    <a:pt x="2470" y="627"/>
                  </a:moveTo>
                  <a:cubicBezTo>
                    <a:pt x="2511" y="627"/>
                    <a:pt x="2511" y="627"/>
                    <a:pt x="2511" y="627"/>
                  </a:cubicBezTo>
                  <a:cubicBezTo>
                    <a:pt x="2511" y="2762"/>
                    <a:pt x="2511" y="2762"/>
                    <a:pt x="2511" y="2762"/>
                  </a:cubicBezTo>
                  <a:cubicBezTo>
                    <a:pt x="2511" y="3040"/>
                    <a:pt x="1949" y="3264"/>
                    <a:pt x="1255" y="3264"/>
                  </a:cubicBezTo>
                  <a:cubicBezTo>
                    <a:pt x="562" y="3264"/>
                    <a:pt x="0" y="3040"/>
                    <a:pt x="0" y="2762"/>
                  </a:cubicBezTo>
                  <a:cubicBezTo>
                    <a:pt x="0" y="627"/>
                    <a:pt x="0" y="627"/>
                    <a:pt x="0" y="627"/>
                  </a:cubicBezTo>
                  <a:cubicBezTo>
                    <a:pt x="41" y="627"/>
                    <a:pt x="41" y="627"/>
                    <a:pt x="41" y="627"/>
                  </a:cubicBezTo>
                  <a:cubicBezTo>
                    <a:pt x="180" y="844"/>
                    <a:pt x="671" y="1004"/>
                    <a:pt x="1255" y="1004"/>
                  </a:cubicBezTo>
                  <a:cubicBezTo>
                    <a:pt x="1840" y="1004"/>
                    <a:pt x="2330" y="844"/>
                    <a:pt x="2470" y="627"/>
                  </a:cubicBezTo>
                  <a:close/>
                  <a:moveTo>
                    <a:pt x="1255" y="0"/>
                  </a:moveTo>
                  <a:cubicBezTo>
                    <a:pt x="562" y="0"/>
                    <a:pt x="0" y="224"/>
                    <a:pt x="0" y="502"/>
                  </a:cubicBezTo>
                  <a:cubicBezTo>
                    <a:pt x="0" y="779"/>
                    <a:pt x="562" y="1004"/>
                    <a:pt x="1255" y="1004"/>
                  </a:cubicBezTo>
                  <a:cubicBezTo>
                    <a:pt x="1949" y="1004"/>
                    <a:pt x="2511" y="779"/>
                    <a:pt x="2511" y="502"/>
                  </a:cubicBezTo>
                  <a:cubicBezTo>
                    <a:pt x="2511" y="224"/>
                    <a:pt x="1949" y="0"/>
                    <a:pt x="1255" y="0"/>
                  </a:cubicBezTo>
                  <a:close/>
                </a:path>
              </a:pathLst>
            </a:custGeom>
            <a:solidFill>
              <a:schemeClr val="bg1">
                <a:lumMod val="95000"/>
              </a:schemeClr>
            </a:solidFill>
            <a:ln w="19050" cap="sq">
              <a:solidFill>
                <a:schemeClr val="tx1"/>
              </a:solidFill>
              <a:prstDash val="solid"/>
              <a:miter lim="800000"/>
              <a:headEnd/>
              <a:tailEnd/>
            </a:ln>
          </p:spPr>
          <p:txBody>
            <a:bodyPr vert="horz" wrap="square" lIns="93247" tIns="46623" rIns="93247" bIns="46623" numCol="1" anchor="t" anchorCtr="0" compatLnSpc="1">
              <a:prstTxWarp prst="textNoShape">
                <a:avLst/>
              </a:prstTxWarp>
            </a:bodyPr>
            <a:lstStyle/>
            <a:p>
              <a:pPr defTabSz="932418">
                <a:defRPr/>
              </a:pPr>
              <a:endParaRPr lang="en-US" sz="1836">
                <a:solidFill>
                  <a:srgbClr val="2F2F2F"/>
                </a:solidFill>
                <a:latin typeface="Segoe UI"/>
              </a:endParaRPr>
            </a:p>
          </p:txBody>
        </p:sp>
        <p:cxnSp>
          <p:nvCxnSpPr>
            <p:cNvPr id="83" name="Straight Arrow Connector 82">
              <a:extLst>
                <a:ext uri="{FF2B5EF4-FFF2-40B4-BE49-F238E27FC236}">
                  <a16:creationId xmlns:a16="http://schemas.microsoft.com/office/drawing/2014/main" id="{866F4E36-02A0-4D85-9E84-3DAB339F4120}"/>
                </a:ext>
              </a:extLst>
            </p:cNvPr>
            <p:cNvCxnSpPr>
              <a:cxnSpLocks/>
            </p:cNvCxnSpPr>
            <p:nvPr/>
          </p:nvCxnSpPr>
          <p:spPr>
            <a:xfrm flipV="1">
              <a:off x="9095446" y="1976311"/>
              <a:ext cx="0" cy="510046"/>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5C71CA51-8672-4EE5-A49C-61F56DD535CF}"/>
                </a:ext>
              </a:extLst>
            </p:cNvPr>
            <p:cNvCxnSpPr>
              <a:cxnSpLocks/>
            </p:cNvCxnSpPr>
            <p:nvPr/>
          </p:nvCxnSpPr>
          <p:spPr>
            <a:xfrm flipH="1">
              <a:off x="8749615" y="1976311"/>
              <a:ext cx="0" cy="510046"/>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7" name="Database_EFC7" title="Icon of a cylinder">
              <a:extLst>
                <a:ext uri="{FF2B5EF4-FFF2-40B4-BE49-F238E27FC236}">
                  <a16:creationId xmlns:a16="http://schemas.microsoft.com/office/drawing/2014/main" id="{B13A2F4D-95D1-41FC-B7FA-9BA6B43F40F9}"/>
                </a:ext>
              </a:extLst>
            </p:cNvPr>
            <p:cNvSpPr>
              <a:spLocks noChangeAspect="1" noEditPoints="1"/>
            </p:cNvSpPr>
            <p:nvPr/>
          </p:nvSpPr>
          <p:spPr bwMode="auto">
            <a:xfrm>
              <a:off x="10282388" y="2694247"/>
              <a:ext cx="380015" cy="493958"/>
            </a:xfrm>
            <a:custGeom>
              <a:avLst/>
              <a:gdLst>
                <a:gd name="T0" fmla="*/ 2470 w 2511"/>
                <a:gd name="T1" fmla="*/ 627 h 3264"/>
                <a:gd name="T2" fmla="*/ 2511 w 2511"/>
                <a:gd name="T3" fmla="*/ 627 h 3264"/>
                <a:gd name="T4" fmla="*/ 2511 w 2511"/>
                <a:gd name="T5" fmla="*/ 2762 h 3264"/>
                <a:gd name="T6" fmla="*/ 1255 w 2511"/>
                <a:gd name="T7" fmla="*/ 3264 h 3264"/>
                <a:gd name="T8" fmla="*/ 0 w 2511"/>
                <a:gd name="T9" fmla="*/ 2762 h 3264"/>
                <a:gd name="T10" fmla="*/ 0 w 2511"/>
                <a:gd name="T11" fmla="*/ 627 h 3264"/>
                <a:gd name="T12" fmla="*/ 41 w 2511"/>
                <a:gd name="T13" fmla="*/ 627 h 3264"/>
                <a:gd name="T14" fmla="*/ 1255 w 2511"/>
                <a:gd name="T15" fmla="*/ 1004 h 3264"/>
                <a:gd name="T16" fmla="*/ 2470 w 2511"/>
                <a:gd name="T17" fmla="*/ 627 h 3264"/>
                <a:gd name="T18" fmla="*/ 1255 w 2511"/>
                <a:gd name="T19" fmla="*/ 0 h 3264"/>
                <a:gd name="T20" fmla="*/ 0 w 2511"/>
                <a:gd name="T21" fmla="*/ 502 h 3264"/>
                <a:gd name="T22" fmla="*/ 1255 w 2511"/>
                <a:gd name="T23" fmla="*/ 1004 h 3264"/>
                <a:gd name="T24" fmla="*/ 2511 w 2511"/>
                <a:gd name="T25" fmla="*/ 502 h 3264"/>
                <a:gd name="T26" fmla="*/ 1255 w 2511"/>
                <a:gd name="T27" fmla="*/ 0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1" h="3264">
                  <a:moveTo>
                    <a:pt x="2470" y="627"/>
                  </a:moveTo>
                  <a:cubicBezTo>
                    <a:pt x="2511" y="627"/>
                    <a:pt x="2511" y="627"/>
                    <a:pt x="2511" y="627"/>
                  </a:cubicBezTo>
                  <a:cubicBezTo>
                    <a:pt x="2511" y="2762"/>
                    <a:pt x="2511" y="2762"/>
                    <a:pt x="2511" y="2762"/>
                  </a:cubicBezTo>
                  <a:cubicBezTo>
                    <a:pt x="2511" y="3040"/>
                    <a:pt x="1949" y="3264"/>
                    <a:pt x="1255" y="3264"/>
                  </a:cubicBezTo>
                  <a:cubicBezTo>
                    <a:pt x="562" y="3264"/>
                    <a:pt x="0" y="3040"/>
                    <a:pt x="0" y="2762"/>
                  </a:cubicBezTo>
                  <a:cubicBezTo>
                    <a:pt x="0" y="627"/>
                    <a:pt x="0" y="627"/>
                    <a:pt x="0" y="627"/>
                  </a:cubicBezTo>
                  <a:cubicBezTo>
                    <a:pt x="41" y="627"/>
                    <a:pt x="41" y="627"/>
                    <a:pt x="41" y="627"/>
                  </a:cubicBezTo>
                  <a:cubicBezTo>
                    <a:pt x="180" y="844"/>
                    <a:pt x="671" y="1004"/>
                    <a:pt x="1255" y="1004"/>
                  </a:cubicBezTo>
                  <a:cubicBezTo>
                    <a:pt x="1840" y="1004"/>
                    <a:pt x="2330" y="844"/>
                    <a:pt x="2470" y="627"/>
                  </a:cubicBezTo>
                  <a:close/>
                  <a:moveTo>
                    <a:pt x="1255" y="0"/>
                  </a:moveTo>
                  <a:cubicBezTo>
                    <a:pt x="562" y="0"/>
                    <a:pt x="0" y="224"/>
                    <a:pt x="0" y="502"/>
                  </a:cubicBezTo>
                  <a:cubicBezTo>
                    <a:pt x="0" y="779"/>
                    <a:pt x="562" y="1004"/>
                    <a:pt x="1255" y="1004"/>
                  </a:cubicBezTo>
                  <a:cubicBezTo>
                    <a:pt x="1949" y="1004"/>
                    <a:pt x="2511" y="779"/>
                    <a:pt x="2511" y="502"/>
                  </a:cubicBezTo>
                  <a:cubicBezTo>
                    <a:pt x="2511" y="224"/>
                    <a:pt x="1949" y="0"/>
                    <a:pt x="1255" y="0"/>
                  </a:cubicBezTo>
                  <a:close/>
                </a:path>
              </a:pathLst>
            </a:custGeom>
            <a:solidFill>
              <a:schemeClr val="bg1">
                <a:lumMod val="85000"/>
              </a:schemeClr>
            </a:solidFill>
            <a:ln w="19050" cap="sq">
              <a:solidFill>
                <a:schemeClr val="tx1"/>
              </a:solidFill>
              <a:prstDash val="solid"/>
              <a:miter lim="800000"/>
              <a:headEnd/>
              <a:tailEnd/>
            </a:ln>
          </p:spPr>
          <p:txBody>
            <a:bodyPr vert="horz" wrap="square" lIns="93247" tIns="46623" rIns="93247" bIns="46623" numCol="1" anchor="t" anchorCtr="0" compatLnSpc="1">
              <a:prstTxWarp prst="textNoShape">
                <a:avLst/>
              </a:prstTxWarp>
            </a:bodyPr>
            <a:lstStyle/>
            <a:p>
              <a:pPr defTabSz="932418">
                <a:defRPr/>
              </a:pPr>
              <a:endParaRPr lang="en-US" sz="1836">
                <a:solidFill>
                  <a:srgbClr val="2F2F2F"/>
                </a:solidFill>
                <a:latin typeface="Segoe UI"/>
              </a:endParaRPr>
            </a:p>
          </p:txBody>
        </p:sp>
        <p:sp>
          <p:nvSpPr>
            <p:cNvPr id="89" name="Database_EFC7" title="Icon of a cylinder">
              <a:extLst>
                <a:ext uri="{FF2B5EF4-FFF2-40B4-BE49-F238E27FC236}">
                  <a16:creationId xmlns:a16="http://schemas.microsoft.com/office/drawing/2014/main" id="{BCFCEC2B-9C65-4AAA-A033-F59289762665}"/>
                </a:ext>
              </a:extLst>
            </p:cNvPr>
            <p:cNvSpPr>
              <a:spLocks noChangeAspect="1" noEditPoints="1"/>
            </p:cNvSpPr>
            <p:nvPr/>
          </p:nvSpPr>
          <p:spPr bwMode="auto">
            <a:xfrm>
              <a:off x="10434788" y="2846647"/>
              <a:ext cx="380015" cy="493958"/>
            </a:xfrm>
            <a:custGeom>
              <a:avLst/>
              <a:gdLst>
                <a:gd name="T0" fmla="*/ 2470 w 2511"/>
                <a:gd name="T1" fmla="*/ 627 h 3264"/>
                <a:gd name="T2" fmla="*/ 2511 w 2511"/>
                <a:gd name="T3" fmla="*/ 627 h 3264"/>
                <a:gd name="T4" fmla="*/ 2511 w 2511"/>
                <a:gd name="T5" fmla="*/ 2762 h 3264"/>
                <a:gd name="T6" fmla="*/ 1255 w 2511"/>
                <a:gd name="T7" fmla="*/ 3264 h 3264"/>
                <a:gd name="T8" fmla="*/ 0 w 2511"/>
                <a:gd name="T9" fmla="*/ 2762 h 3264"/>
                <a:gd name="T10" fmla="*/ 0 w 2511"/>
                <a:gd name="T11" fmla="*/ 627 h 3264"/>
                <a:gd name="T12" fmla="*/ 41 w 2511"/>
                <a:gd name="T13" fmla="*/ 627 h 3264"/>
                <a:gd name="T14" fmla="*/ 1255 w 2511"/>
                <a:gd name="T15" fmla="*/ 1004 h 3264"/>
                <a:gd name="T16" fmla="*/ 2470 w 2511"/>
                <a:gd name="T17" fmla="*/ 627 h 3264"/>
                <a:gd name="T18" fmla="*/ 1255 w 2511"/>
                <a:gd name="T19" fmla="*/ 0 h 3264"/>
                <a:gd name="T20" fmla="*/ 0 w 2511"/>
                <a:gd name="T21" fmla="*/ 502 h 3264"/>
                <a:gd name="T22" fmla="*/ 1255 w 2511"/>
                <a:gd name="T23" fmla="*/ 1004 h 3264"/>
                <a:gd name="T24" fmla="*/ 2511 w 2511"/>
                <a:gd name="T25" fmla="*/ 502 h 3264"/>
                <a:gd name="T26" fmla="*/ 1255 w 2511"/>
                <a:gd name="T27" fmla="*/ 0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1" h="3264">
                  <a:moveTo>
                    <a:pt x="2470" y="627"/>
                  </a:moveTo>
                  <a:cubicBezTo>
                    <a:pt x="2511" y="627"/>
                    <a:pt x="2511" y="627"/>
                    <a:pt x="2511" y="627"/>
                  </a:cubicBezTo>
                  <a:cubicBezTo>
                    <a:pt x="2511" y="2762"/>
                    <a:pt x="2511" y="2762"/>
                    <a:pt x="2511" y="2762"/>
                  </a:cubicBezTo>
                  <a:cubicBezTo>
                    <a:pt x="2511" y="3040"/>
                    <a:pt x="1949" y="3264"/>
                    <a:pt x="1255" y="3264"/>
                  </a:cubicBezTo>
                  <a:cubicBezTo>
                    <a:pt x="562" y="3264"/>
                    <a:pt x="0" y="3040"/>
                    <a:pt x="0" y="2762"/>
                  </a:cubicBezTo>
                  <a:cubicBezTo>
                    <a:pt x="0" y="627"/>
                    <a:pt x="0" y="627"/>
                    <a:pt x="0" y="627"/>
                  </a:cubicBezTo>
                  <a:cubicBezTo>
                    <a:pt x="41" y="627"/>
                    <a:pt x="41" y="627"/>
                    <a:pt x="41" y="627"/>
                  </a:cubicBezTo>
                  <a:cubicBezTo>
                    <a:pt x="180" y="844"/>
                    <a:pt x="671" y="1004"/>
                    <a:pt x="1255" y="1004"/>
                  </a:cubicBezTo>
                  <a:cubicBezTo>
                    <a:pt x="1840" y="1004"/>
                    <a:pt x="2330" y="844"/>
                    <a:pt x="2470" y="627"/>
                  </a:cubicBezTo>
                  <a:close/>
                  <a:moveTo>
                    <a:pt x="1255" y="0"/>
                  </a:moveTo>
                  <a:cubicBezTo>
                    <a:pt x="562" y="0"/>
                    <a:pt x="0" y="224"/>
                    <a:pt x="0" y="502"/>
                  </a:cubicBezTo>
                  <a:cubicBezTo>
                    <a:pt x="0" y="779"/>
                    <a:pt x="562" y="1004"/>
                    <a:pt x="1255" y="1004"/>
                  </a:cubicBezTo>
                  <a:cubicBezTo>
                    <a:pt x="1949" y="1004"/>
                    <a:pt x="2511" y="779"/>
                    <a:pt x="2511" y="502"/>
                  </a:cubicBezTo>
                  <a:cubicBezTo>
                    <a:pt x="2511" y="224"/>
                    <a:pt x="1949" y="0"/>
                    <a:pt x="1255" y="0"/>
                  </a:cubicBezTo>
                  <a:close/>
                </a:path>
              </a:pathLst>
            </a:custGeom>
            <a:solidFill>
              <a:schemeClr val="bg1">
                <a:lumMod val="85000"/>
              </a:schemeClr>
            </a:solidFill>
            <a:ln w="19050" cap="sq">
              <a:solidFill>
                <a:schemeClr val="tx1"/>
              </a:solidFill>
              <a:prstDash val="solid"/>
              <a:miter lim="800000"/>
              <a:headEnd/>
              <a:tailEnd/>
            </a:ln>
          </p:spPr>
          <p:txBody>
            <a:bodyPr vert="horz" wrap="square" lIns="93247" tIns="46623" rIns="93247" bIns="46623" numCol="1" anchor="t" anchorCtr="0" compatLnSpc="1">
              <a:prstTxWarp prst="textNoShape">
                <a:avLst/>
              </a:prstTxWarp>
            </a:bodyPr>
            <a:lstStyle/>
            <a:p>
              <a:pPr defTabSz="932418">
                <a:defRPr/>
              </a:pPr>
              <a:endParaRPr lang="en-US" sz="1836">
                <a:solidFill>
                  <a:srgbClr val="2F2F2F"/>
                </a:solidFill>
                <a:latin typeface="Segoe UI"/>
              </a:endParaRPr>
            </a:p>
          </p:txBody>
        </p:sp>
        <p:sp>
          <p:nvSpPr>
            <p:cNvPr id="90" name="Database_EFC7" title="Icon of a cylinder">
              <a:extLst>
                <a:ext uri="{FF2B5EF4-FFF2-40B4-BE49-F238E27FC236}">
                  <a16:creationId xmlns:a16="http://schemas.microsoft.com/office/drawing/2014/main" id="{6A2EB7D4-00D5-44AB-981A-928465F5252F}"/>
                </a:ext>
              </a:extLst>
            </p:cNvPr>
            <p:cNvSpPr>
              <a:spLocks noChangeAspect="1" noEditPoints="1"/>
            </p:cNvSpPr>
            <p:nvPr/>
          </p:nvSpPr>
          <p:spPr bwMode="auto">
            <a:xfrm>
              <a:off x="10587188" y="2999047"/>
              <a:ext cx="380015" cy="493958"/>
            </a:xfrm>
            <a:custGeom>
              <a:avLst/>
              <a:gdLst>
                <a:gd name="T0" fmla="*/ 2470 w 2511"/>
                <a:gd name="T1" fmla="*/ 627 h 3264"/>
                <a:gd name="T2" fmla="*/ 2511 w 2511"/>
                <a:gd name="T3" fmla="*/ 627 h 3264"/>
                <a:gd name="T4" fmla="*/ 2511 w 2511"/>
                <a:gd name="T5" fmla="*/ 2762 h 3264"/>
                <a:gd name="T6" fmla="*/ 1255 w 2511"/>
                <a:gd name="T7" fmla="*/ 3264 h 3264"/>
                <a:gd name="T8" fmla="*/ 0 w 2511"/>
                <a:gd name="T9" fmla="*/ 2762 h 3264"/>
                <a:gd name="T10" fmla="*/ 0 w 2511"/>
                <a:gd name="T11" fmla="*/ 627 h 3264"/>
                <a:gd name="T12" fmla="*/ 41 w 2511"/>
                <a:gd name="T13" fmla="*/ 627 h 3264"/>
                <a:gd name="T14" fmla="*/ 1255 w 2511"/>
                <a:gd name="T15" fmla="*/ 1004 h 3264"/>
                <a:gd name="T16" fmla="*/ 2470 w 2511"/>
                <a:gd name="T17" fmla="*/ 627 h 3264"/>
                <a:gd name="T18" fmla="*/ 1255 w 2511"/>
                <a:gd name="T19" fmla="*/ 0 h 3264"/>
                <a:gd name="T20" fmla="*/ 0 w 2511"/>
                <a:gd name="T21" fmla="*/ 502 h 3264"/>
                <a:gd name="T22" fmla="*/ 1255 w 2511"/>
                <a:gd name="T23" fmla="*/ 1004 h 3264"/>
                <a:gd name="T24" fmla="*/ 2511 w 2511"/>
                <a:gd name="T25" fmla="*/ 502 h 3264"/>
                <a:gd name="T26" fmla="*/ 1255 w 2511"/>
                <a:gd name="T27" fmla="*/ 0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1" h="3264">
                  <a:moveTo>
                    <a:pt x="2470" y="627"/>
                  </a:moveTo>
                  <a:cubicBezTo>
                    <a:pt x="2511" y="627"/>
                    <a:pt x="2511" y="627"/>
                    <a:pt x="2511" y="627"/>
                  </a:cubicBezTo>
                  <a:cubicBezTo>
                    <a:pt x="2511" y="2762"/>
                    <a:pt x="2511" y="2762"/>
                    <a:pt x="2511" y="2762"/>
                  </a:cubicBezTo>
                  <a:cubicBezTo>
                    <a:pt x="2511" y="3040"/>
                    <a:pt x="1949" y="3264"/>
                    <a:pt x="1255" y="3264"/>
                  </a:cubicBezTo>
                  <a:cubicBezTo>
                    <a:pt x="562" y="3264"/>
                    <a:pt x="0" y="3040"/>
                    <a:pt x="0" y="2762"/>
                  </a:cubicBezTo>
                  <a:cubicBezTo>
                    <a:pt x="0" y="627"/>
                    <a:pt x="0" y="627"/>
                    <a:pt x="0" y="627"/>
                  </a:cubicBezTo>
                  <a:cubicBezTo>
                    <a:pt x="41" y="627"/>
                    <a:pt x="41" y="627"/>
                    <a:pt x="41" y="627"/>
                  </a:cubicBezTo>
                  <a:cubicBezTo>
                    <a:pt x="180" y="844"/>
                    <a:pt x="671" y="1004"/>
                    <a:pt x="1255" y="1004"/>
                  </a:cubicBezTo>
                  <a:cubicBezTo>
                    <a:pt x="1840" y="1004"/>
                    <a:pt x="2330" y="844"/>
                    <a:pt x="2470" y="627"/>
                  </a:cubicBezTo>
                  <a:close/>
                  <a:moveTo>
                    <a:pt x="1255" y="0"/>
                  </a:moveTo>
                  <a:cubicBezTo>
                    <a:pt x="562" y="0"/>
                    <a:pt x="0" y="224"/>
                    <a:pt x="0" y="502"/>
                  </a:cubicBezTo>
                  <a:cubicBezTo>
                    <a:pt x="0" y="779"/>
                    <a:pt x="562" y="1004"/>
                    <a:pt x="1255" y="1004"/>
                  </a:cubicBezTo>
                  <a:cubicBezTo>
                    <a:pt x="1949" y="1004"/>
                    <a:pt x="2511" y="779"/>
                    <a:pt x="2511" y="502"/>
                  </a:cubicBezTo>
                  <a:cubicBezTo>
                    <a:pt x="2511" y="224"/>
                    <a:pt x="1949" y="0"/>
                    <a:pt x="1255" y="0"/>
                  </a:cubicBezTo>
                  <a:close/>
                </a:path>
              </a:pathLst>
            </a:custGeom>
            <a:solidFill>
              <a:schemeClr val="bg1">
                <a:lumMod val="85000"/>
              </a:schemeClr>
            </a:solidFill>
            <a:ln w="19050" cap="sq">
              <a:solidFill>
                <a:schemeClr val="tx1"/>
              </a:solidFill>
              <a:prstDash val="solid"/>
              <a:miter lim="800000"/>
              <a:headEnd/>
              <a:tailEnd/>
            </a:ln>
          </p:spPr>
          <p:txBody>
            <a:bodyPr vert="horz" wrap="square" lIns="93247" tIns="46623" rIns="93247" bIns="46623" numCol="1" anchor="t" anchorCtr="0" compatLnSpc="1">
              <a:prstTxWarp prst="textNoShape">
                <a:avLst/>
              </a:prstTxWarp>
            </a:bodyPr>
            <a:lstStyle/>
            <a:p>
              <a:pPr defTabSz="932418">
                <a:defRPr/>
              </a:pPr>
              <a:endParaRPr lang="en-US" sz="1836">
                <a:solidFill>
                  <a:srgbClr val="2F2F2F"/>
                </a:solidFill>
                <a:latin typeface="Segoe UI"/>
              </a:endParaRPr>
            </a:p>
          </p:txBody>
        </p:sp>
        <p:cxnSp>
          <p:nvCxnSpPr>
            <p:cNvPr id="91" name="Straight Arrow Connector 90">
              <a:extLst>
                <a:ext uri="{FF2B5EF4-FFF2-40B4-BE49-F238E27FC236}">
                  <a16:creationId xmlns:a16="http://schemas.microsoft.com/office/drawing/2014/main" id="{43D85381-25DF-43BC-8412-EF207D0F2F1D}"/>
                </a:ext>
              </a:extLst>
            </p:cNvPr>
            <p:cNvCxnSpPr>
              <a:cxnSpLocks/>
            </p:cNvCxnSpPr>
            <p:nvPr/>
          </p:nvCxnSpPr>
          <p:spPr>
            <a:xfrm flipV="1">
              <a:off x="10587188" y="1976311"/>
              <a:ext cx="0" cy="510046"/>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BB2C2D2E-EC65-4770-B0A6-66B6509B0589}"/>
                </a:ext>
              </a:extLst>
            </p:cNvPr>
            <p:cNvCxnSpPr>
              <a:cxnSpLocks/>
            </p:cNvCxnSpPr>
            <p:nvPr/>
          </p:nvCxnSpPr>
          <p:spPr>
            <a:xfrm>
              <a:off x="9336055" y="3130734"/>
              <a:ext cx="653622"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93" name="Rectangle 92">
            <a:extLst>
              <a:ext uri="{FF2B5EF4-FFF2-40B4-BE49-F238E27FC236}">
                <a16:creationId xmlns:a16="http://schemas.microsoft.com/office/drawing/2014/main" id="{7E9F4FF7-DAB3-4D15-A6B7-EDAE6C8BCA07}"/>
              </a:ext>
            </a:extLst>
          </p:cNvPr>
          <p:cNvSpPr/>
          <p:nvPr/>
        </p:nvSpPr>
        <p:spPr bwMode="auto">
          <a:xfrm>
            <a:off x="2287171" y="3583067"/>
            <a:ext cx="3376506" cy="255208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28" tIns="146262" rIns="182828" bIns="146262"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defTabSz="932114" fontAlgn="base">
              <a:spcBef>
                <a:spcPct val="0"/>
              </a:spcBef>
              <a:spcAft>
                <a:spcPct val="0"/>
              </a:spcAft>
              <a:defRPr/>
            </a:pPr>
            <a:r>
              <a:rPr lang="en-US" sz="1632" dirty="0">
                <a:solidFill>
                  <a:srgbClr val="0078D7"/>
                </a:solidFill>
                <a:latin typeface="Segoe UI Semibold" panose="020B0702040204020203" pitchFamily="34" charset="0"/>
                <a:ea typeface="Segoe UI" pitchFamily="34" charset="0"/>
                <a:cs typeface="Segoe UI Semibold" panose="020B0702040204020203" pitchFamily="34" charset="0"/>
              </a:rPr>
              <a:t>ZRS </a:t>
            </a:r>
          </a:p>
          <a:p>
            <a:pPr defTabSz="932114" fontAlgn="base">
              <a:spcBef>
                <a:spcPct val="0"/>
              </a:spcBef>
              <a:spcAft>
                <a:spcPct val="0"/>
              </a:spcAft>
              <a:defRPr/>
            </a:pPr>
            <a:endParaRPr lang="en-US" dirty="0">
              <a:gradFill>
                <a:gsLst>
                  <a:gs pos="0">
                    <a:srgbClr val="FFFFFF"/>
                  </a:gs>
                  <a:gs pos="100000">
                    <a:srgbClr val="FFFFFF"/>
                  </a:gs>
                </a:gsLst>
                <a:lin ang="5400000" scaled="0"/>
              </a:gradFill>
              <a:latin typeface="Segoe UI Semilight"/>
              <a:ea typeface="Segoe UI" pitchFamily="34" charset="0"/>
              <a:cs typeface="Segoe UI" pitchFamily="34" charset="0"/>
            </a:endParaRPr>
          </a:p>
          <a:p>
            <a:pPr defTabSz="932114" fontAlgn="base">
              <a:spcBef>
                <a:spcPct val="0"/>
              </a:spcBef>
              <a:spcAft>
                <a:spcPts val="612"/>
              </a:spcAft>
              <a:defRPr/>
            </a:pPr>
            <a:r>
              <a:rPr lang="en-US" sz="1428" dirty="0">
                <a:solidFill>
                  <a:srgbClr val="2F2F2F"/>
                </a:solidFill>
                <a:latin typeface="Segoe UI" panose="020B0502040204020203" pitchFamily="34" charset="0"/>
                <a:ea typeface="Segoe UI" panose="020B0502040204020203" pitchFamily="34" charset="0"/>
                <a:cs typeface="Segoe UI" panose="020B0502040204020203" pitchFamily="34" charset="0"/>
              </a:rPr>
              <a:t>3 replicas </a:t>
            </a:r>
            <a:r>
              <a:rPr lang="en-US" sz="1428" b="1" dirty="0">
                <a:solidFill>
                  <a:srgbClr val="2F2F2F"/>
                </a:solidFill>
                <a:latin typeface="Segoe UI" panose="020B0502040204020203" pitchFamily="34" charset="0"/>
                <a:ea typeface="Segoe UI" panose="020B0502040204020203" pitchFamily="34" charset="0"/>
                <a:cs typeface="Segoe UI" panose="020B0502040204020203" pitchFamily="34" charset="0"/>
              </a:rPr>
              <a:t>across 3 Zones</a:t>
            </a:r>
          </a:p>
          <a:p>
            <a:pPr defTabSz="932114" fontAlgn="base">
              <a:spcBef>
                <a:spcPct val="0"/>
              </a:spcBef>
              <a:spcAft>
                <a:spcPts val="612"/>
              </a:spcAft>
              <a:defRPr/>
            </a:pPr>
            <a:r>
              <a:rPr lang="en-US" sz="1428" dirty="0">
                <a:solidFill>
                  <a:srgbClr val="2F2F2F"/>
                </a:solidFill>
                <a:latin typeface="Segoe UI" panose="020B0502040204020203" pitchFamily="34" charset="0"/>
                <a:ea typeface="Segoe UI" panose="020B0502040204020203" pitchFamily="34" charset="0"/>
                <a:cs typeface="Segoe UI" panose="020B0502040204020203" pitchFamily="34" charset="0"/>
              </a:rPr>
              <a:t>Protect against disk, node, rack and </a:t>
            </a:r>
            <a:r>
              <a:rPr lang="en-US" sz="1428" b="1" dirty="0">
                <a:solidFill>
                  <a:srgbClr val="2F2F2F"/>
                </a:solidFill>
                <a:latin typeface="Segoe UI" panose="020B0502040204020203" pitchFamily="34" charset="0"/>
                <a:ea typeface="Segoe UI" panose="020B0502040204020203" pitchFamily="34" charset="0"/>
                <a:cs typeface="Segoe UI" panose="020B0502040204020203" pitchFamily="34" charset="0"/>
              </a:rPr>
              <a:t>zone</a:t>
            </a:r>
            <a:r>
              <a:rPr lang="en-US" sz="1428" dirty="0">
                <a:solidFill>
                  <a:srgbClr val="2F2F2F"/>
                </a:solidFill>
                <a:latin typeface="Segoe UI" panose="020B0502040204020203" pitchFamily="34" charset="0"/>
                <a:ea typeface="Segoe UI" panose="020B0502040204020203" pitchFamily="34" charset="0"/>
                <a:cs typeface="Segoe UI" panose="020B0502040204020203" pitchFamily="34" charset="0"/>
              </a:rPr>
              <a:t> failures</a:t>
            </a:r>
          </a:p>
          <a:p>
            <a:pPr defTabSz="932114" fontAlgn="base">
              <a:spcBef>
                <a:spcPct val="0"/>
              </a:spcBef>
              <a:spcAft>
                <a:spcPts val="612"/>
              </a:spcAft>
              <a:defRPr/>
            </a:pPr>
            <a:r>
              <a:rPr lang="en-US" sz="1428" b="1" dirty="0">
                <a:solidFill>
                  <a:srgbClr val="2F2F2F"/>
                </a:solidFill>
                <a:latin typeface="Segoe UI" panose="020B0502040204020203" pitchFamily="34" charset="0"/>
                <a:ea typeface="Segoe UI" panose="020B0502040204020203" pitchFamily="34" charset="0"/>
                <a:cs typeface="Segoe UI" panose="020B0502040204020203" pitchFamily="34" charset="0"/>
              </a:rPr>
              <a:t>Synchronous writes </a:t>
            </a:r>
            <a:r>
              <a:rPr lang="en-US" sz="1428" dirty="0">
                <a:solidFill>
                  <a:srgbClr val="2F2F2F"/>
                </a:solidFill>
                <a:latin typeface="Segoe UI" panose="020B0502040204020203" pitchFamily="34" charset="0"/>
                <a:ea typeface="Segoe UI" panose="020B0502040204020203" pitchFamily="34" charset="0"/>
                <a:cs typeface="Segoe UI" panose="020B0502040204020203" pitchFamily="34" charset="0"/>
              </a:rPr>
              <a:t>to all 3 zones</a:t>
            </a:r>
            <a:endParaRPr lang="en-US" sz="1598" dirty="0">
              <a:gradFill>
                <a:gsLst>
                  <a:gs pos="0">
                    <a:srgbClr val="FFFFFF"/>
                  </a:gs>
                  <a:gs pos="100000">
                    <a:srgbClr val="FFFFFF"/>
                  </a:gs>
                </a:gsLst>
                <a:lin ang="5400000" scaled="0"/>
              </a:gradFill>
              <a:latin typeface="Segoe UI Semilight"/>
              <a:ea typeface="Segoe UI" pitchFamily="34" charset="0"/>
              <a:cs typeface="Segoe UI" pitchFamily="34" charset="0"/>
            </a:endParaRPr>
          </a:p>
          <a:p>
            <a:pPr defTabSz="932114" fontAlgn="base">
              <a:spcBef>
                <a:spcPct val="0"/>
              </a:spcBef>
              <a:spcAft>
                <a:spcPts val="612"/>
              </a:spcAft>
              <a:defRPr/>
            </a:pPr>
            <a:r>
              <a:rPr lang="en-US" sz="1598" dirty="0">
                <a:solidFill>
                  <a:srgbClr val="000000"/>
                </a:solidFill>
                <a:latin typeface="Segoe UI Semilight"/>
                <a:ea typeface="Segoe UI" pitchFamily="34" charset="0"/>
                <a:cs typeface="Segoe UI" pitchFamily="34" charset="0"/>
              </a:rPr>
              <a:t>12 9s of durability</a:t>
            </a:r>
            <a:endParaRPr lang="en-US" sz="1428"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p:txBody>
      </p:sp>
      <p:sp>
        <p:nvSpPr>
          <p:cNvPr id="94" name="Database_EFC7" title="Icon of a cylinder">
            <a:extLst>
              <a:ext uri="{FF2B5EF4-FFF2-40B4-BE49-F238E27FC236}">
                <a16:creationId xmlns:a16="http://schemas.microsoft.com/office/drawing/2014/main" id="{C0B94DE5-B85F-4982-B964-9DE07F8210B9}"/>
              </a:ext>
            </a:extLst>
          </p:cNvPr>
          <p:cNvSpPr>
            <a:spLocks noChangeAspect="1" noEditPoints="1"/>
          </p:cNvSpPr>
          <p:nvPr/>
        </p:nvSpPr>
        <p:spPr bwMode="auto">
          <a:xfrm>
            <a:off x="2538312" y="2088983"/>
            <a:ext cx="387525" cy="487489"/>
          </a:xfrm>
          <a:custGeom>
            <a:avLst/>
            <a:gdLst>
              <a:gd name="T0" fmla="*/ 2470 w 2511"/>
              <a:gd name="T1" fmla="*/ 627 h 3264"/>
              <a:gd name="T2" fmla="*/ 2511 w 2511"/>
              <a:gd name="T3" fmla="*/ 627 h 3264"/>
              <a:gd name="T4" fmla="*/ 2511 w 2511"/>
              <a:gd name="T5" fmla="*/ 2762 h 3264"/>
              <a:gd name="T6" fmla="*/ 1255 w 2511"/>
              <a:gd name="T7" fmla="*/ 3264 h 3264"/>
              <a:gd name="T8" fmla="*/ 0 w 2511"/>
              <a:gd name="T9" fmla="*/ 2762 h 3264"/>
              <a:gd name="T10" fmla="*/ 0 w 2511"/>
              <a:gd name="T11" fmla="*/ 627 h 3264"/>
              <a:gd name="T12" fmla="*/ 41 w 2511"/>
              <a:gd name="T13" fmla="*/ 627 h 3264"/>
              <a:gd name="T14" fmla="*/ 1255 w 2511"/>
              <a:gd name="T15" fmla="*/ 1004 h 3264"/>
              <a:gd name="T16" fmla="*/ 2470 w 2511"/>
              <a:gd name="T17" fmla="*/ 627 h 3264"/>
              <a:gd name="T18" fmla="*/ 1255 w 2511"/>
              <a:gd name="T19" fmla="*/ 0 h 3264"/>
              <a:gd name="T20" fmla="*/ 0 w 2511"/>
              <a:gd name="T21" fmla="*/ 502 h 3264"/>
              <a:gd name="T22" fmla="*/ 1255 w 2511"/>
              <a:gd name="T23" fmla="*/ 1004 h 3264"/>
              <a:gd name="T24" fmla="*/ 2511 w 2511"/>
              <a:gd name="T25" fmla="*/ 502 h 3264"/>
              <a:gd name="T26" fmla="*/ 1255 w 2511"/>
              <a:gd name="T27" fmla="*/ 0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1" h="3264">
                <a:moveTo>
                  <a:pt x="2470" y="627"/>
                </a:moveTo>
                <a:cubicBezTo>
                  <a:pt x="2511" y="627"/>
                  <a:pt x="2511" y="627"/>
                  <a:pt x="2511" y="627"/>
                </a:cubicBezTo>
                <a:cubicBezTo>
                  <a:pt x="2511" y="2762"/>
                  <a:pt x="2511" y="2762"/>
                  <a:pt x="2511" y="2762"/>
                </a:cubicBezTo>
                <a:cubicBezTo>
                  <a:pt x="2511" y="3040"/>
                  <a:pt x="1949" y="3264"/>
                  <a:pt x="1255" y="3264"/>
                </a:cubicBezTo>
                <a:cubicBezTo>
                  <a:pt x="562" y="3264"/>
                  <a:pt x="0" y="3040"/>
                  <a:pt x="0" y="2762"/>
                </a:cubicBezTo>
                <a:cubicBezTo>
                  <a:pt x="0" y="627"/>
                  <a:pt x="0" y="627"/>
                  <a:pt x="0" y="627"/>
                </a:cubicBezTo>
                <a:cubicBezTo>
                  <a:pt x="41" y="627"/>
                  <a:pt x="41" y="627"/>
                  <a:pt x="41" y="627"/>
                </a:cubicBezTo>
                <a:cubicBezTo>
                  <a:pt x="180" y="844"/>
                  <a:pt x="671" y="1004"/>
                  <a:pt x="1255" y="1004"/>
                </a:cubicBezTo>
                <a:cubicBezTo>
                  <a:pt x="1840" y="1004"/>
                  <a:pt x="2330" y="844"/>
                  <a:pt x="2470" y="627"/>
                </a:cubicBezTo>
                <a:close/>
                <a:moveTo>
                  <a:pt x="1255" y="0"/>
                </a:moveTo>
                <a:cubicBezTo>
                  <a:pt x="562" y="0"/>
                  <a:pt x="0" y="224"/>
                  <a:pt x="0" y="502"/>
                </a:cubicBezTo>
                <a:cubicBezTo>
                  <a:pt x="0" y="779"/>
                  <a:pt x="562" y="1004"/>
                  <a:pt x="1255" y="1004"/>
                </a:cubicBezTo>
                <a:cubicBezTo>
                  <a:pt x="1949" y="1004"/>
                  <a:pt x="2511" y="779"/>
                  <a:pt x="2511" y="502"/>
                </a:cubicBezTo>
                <a:cubicBezTo>
                  <a:pt x="2511" y="224"/>
                  <a:pt x="1949" y="0"/>
                  <a:pt x="1255" y="0"/>
                </a:cubicBezTo>
                <a:close/>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47" tIns="46623" rIns="93247" bIns="46623" numCol="1" anchor="t" anchorCtr="0" compatLnSpc="1">
            <a:prstTxWarp prst="textNoShape">
              <a:avLst/>
            </a:prstTxWarp>
          </a:bodyPr>
          <a:lstStyle/>
          <a:p>
            <a:pPr defTabSz="932418">
              <a:defRPr/>
            </a:pPr>
            <a:endParaRPr lang="en-US" sz="1836">
              <a:solidFill>
                <a:srgbClr val="2F2F2F"/>
              </a:solidFill>
              <a:latin typeface="Segoe UI"/>
            </a:endParaRPr>
          </a:p>
        </p:txBody>
      </p:sp>
      <p:sp>
        <p:nvSpPr>
          <p:cNvPr id="95" name="Rectangle 94">
            <a:extLst>
              <a:ext uri="{FF2B5EF4-FFF2-40B4-BE49-F238E27FC236}">
                <a16:creationId xmlns:a16="http://schemas.microsoft.com/office/drawing/2014/main" id="{AF74C590-23A1-42BC-BF40-11822FD896EA}"/>
              </a:ext>
            </a:extLst>
          </p:cNvPr>
          <p:cNvSpPr/>
          <p:nvPr/>
        </p:nvSpPr>
        <p:spPr bwMode="auto">
          <a:xfrm>
            <a:off x="2287171" y="2096803"/>
            <a:ext cx="937033" cy="929829"/>
          </a:xfrm>
          <a:prstGeom prst="rect">
            <a:avLst/>
          </a:prstGeom>
          <a:no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b" anchorCtr="0" forceAA="0" compatLnSpc="1">
            <a:prstTxWarp prst="textNoShape">
              <a:avLst/>
            </a:prstTxWarp>
            <a:noAutofit/>
          </a:bodyPr>
          <a:lstStyle/>
          <a:p>
            <a:pPr algn="ctr" defTabSz="950846" fontAlgn="base">
              <a:lnSpc>
                <a:spcPct val="90000"/>
              </a:lnSpc>
              <a:spcBef>
                <a:spcPct val="0"/>
              </a:spcBef>
              <a:spcAft>
                <a:spcPct val="0"/>
              </a:spcAft>
              <a:defRPr/>
            </a:pPr>
            <a:r>
              <a:rPr lang="en-US" sz="1428" dirty="0">
                <a:solidFill>
                  <a:srgbClr val="000000"/>
                </a:solidFill>
                <a:latin typeface="Segoe UI"/>
                <a:ea typeface="Segoe UI" pitchFamily="34" charset="0"/>
                <a:cs typeface="Segoe UI" pitchFamily="34" charset="0"/>
              </a:rPr>
              <a:t>Zone 1</a:t>
            </a:r>
          </a:p>
        </p:txBody>
      </p:sp>
      <p:cxnSp>
        <p:nvCxnSpPr>
          <p:cNvPr id="96" name="Straight Arrow Connector 95">
            <a:extLst>
              <a:ext uri="{FF2B5EF4-FFF2-40B4-BE49-F238E27FC236}">
                <a16:creationId xmlns:a16="http://schemas.microsoft.com/office/drawing/2014/main" id="{8DBA56CE-0E5B-4C16-8768-8367D5707DF2}"/>
              </a:ext>
            </a:extLst>
          </p:cNvPr>
          <p:cNvCxnSpPr>
            <a:cxnSpLocks/>
          </p:cNvCxnSpPr>
          <p:nvPr/>
        </p:nvCxnSpPr>
        <p:spPr>
          <a:xfrm flipH="1">
            <a:off x="2718244" y="1275093"/>
            <a:ext cx="1146061" cy="740771"/>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97" name="Database_EFC7" title="Icon of a cylinder">
            <a:extLst>
              <a:ext uri="{FF2B5EF4-FFF2-40B4-BE49-F238E27FC236}">
                <a16:creationId xmlns:a16="http://schemas.microsoft.com/office/drawing/2014/main" id="{CD967A46-E6A8-4401-B5DA-1582C08EC1AE}"/>
              </a:ext>
            </a:extLst>
          </p:cNvPr>
          <p:cNvSpPr>
            <a:spLocks noChangeAspect="1" noEditPoints="1"/>
          </p:cNvSpPr>
          <p:nvPr/>
        </p:nvSpPr>
        <p:spPr bwMode="auto">
          <a:xfrm>
            <a:off x="3706113" y="2106418"/>
            <a:ext cx="387525" cy="487489"/>
          </a:xfrm>
          <a:custGeom>
            <a:avLst/>
            <a:gdLst>
              <a:gd name="T0" fmla="*/ 2470 w 2511"/>
              <a:gd name="T1" fmla="*/ 627 h 3264"/>
              <a:gd name="T2" fmla="*/ 2511 w 2511"/>
              <a:gd name="T3" fmla="*/ 627 h 3264"/>
              <a:gd name="T4" fmla="*/ 2511 w 2511"/>
              <a:gd name="T5" fmla="*/ 2762 h 3264"/>
              <a:gd name="T6" fmla="*/ 1255 w 2511"/>
              <a:gd name="T7" fmla="*/ 3264 h 3264"/>
              <a:gd name="T8" fmla="*/ 0 w 2511"/>
              <a:gd name="T9" fmla="*/ 2762 h 3264"/>
              <a:gd name="T10" fmla="*/ 0 w 2511"/>
              <a:gd name="T11" fmla="*/ 627 h 3264"/>
              <a:gd name="T12" fmla="*/ 41 w 2511"/>
              <a:gd name="T13" fmla="*/ 627 h 3264"/>
              <a:gd name="T14" fmla="*/ 1255 w 2511"/>
              <a:gd name="T15" fmla="*/ 1004 h 3264"/>
              <a:gd name="T16" fmla="*/ 2470 w 2511"/>
              <a:gd name="T17" fmla="*/ 627 h 3264"/>
              <a:gd name="T18" fmla="*/ 1255 w 2511"/>
              <a:gd name="T19" fmla="*/ 0 h 3264"/>
              <a:gd name="T20" fmla="*/ 0 w 2511"/>
              <a:gd name="T21" fmla="*/ 502 h 3264"/>
              <a:gd name="T22" fmla="*/ 1255 w 2511"/>
              <a:gd name="T23" fmla="*/ 1004 h 3264"/>
              <a:gd name="T24" fmla="*/ 2511 w 2511"/>
              <a:gd name="T25" fmla="*/ 502 h 3264"/>
              <a:gd name="T26" fmla="*/ 1255 w 2511"/>
              <a:gd name="T27" fmla="*/ 0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1" h="3264">
                <a:moveTo>
                  <a:pt x="2470" y="627"/>
                </a:moveTo>
                <a:cubicBezTo>
                  <a:pt x="2511" y="627"/>
                  <a:pt x="2511" y="627"/>
                  <a:pt x="2511" y="627"/>
                </a:cubicBezTo>
                <a:cubicBezTo>
                  <a:pt x="2511" y="2762"/>
                  <a:pt x="2511" y="2762"/>
                  <a:pt x="2511" y="2762"/>
                </a:cubicBezTo>
                <a:cubicBezTo>
                  <a:pt x="2511" y="3040"/>
                  <a:pt x="1949" y="3264"/>
                  <a:pt x="1255" y="3264"/>
                </a:cubicBezTo>
                <a:cubicBezTo>
                  <a:pt x="562" y="3264"/>
                  <a:pt x="0" y="3040"/>
                  <a:pt x="0" y="2762"/>
                </a:cubicBezTo>
                <a:cubicBezTo>
                  <a:pt x="0" y="627"/>
                  <a:pt x="0" y="627"/>
                  <a:pt x="0" y="627"/>
                </a:cubicBezTo>
                <a:cubicBezTo>
                  <a:pt x="41" y="627"/>
                  <a:pt x="41" y="627"/>
                  <a:pt x="41" y="627"/>
                </a:cubicBezTo>
                <a:cubicBezTo>
                  <a:pt x="180" y="844"/>
                  <a:pt x="671" y="1004"/>
                  <a:pt x="1255" y="1004"/>
                </a:cubicBezTo>
                <a:cubicBezTo>
                  <a:pt x="1840" y="1004"/>
                  <a:pt x="2330" y="844"/>
                  <a:pt x="2470" y="627"/>
                </a:cubicBezTo>
                <a:close/>
                <a:moveTo>
                  <a:pt x="1255" y="0"/>
                </a:moveTo>
                <a:cubicBezTo>
                  <a:pt x="562" y="0"/>
                  <a:pt x="0" y="224"/>
                  <a:pt x="0" y="502"/>
                </a:cubicBezTo>
                <a:cubicBezTo>
                  <a:pt x="0" y="779"/>
                  <a:pt x="562" y="1004"/>
                  <a:pt x="1255" y="1004"/>
                </a:cubicBezTo>
                <a:cubicBezTo>
                  <a:pt x="1949" y="1004"/>
                  <a:pt x="2511" y="779"/>
                  <a:pt x="2511" y="502"/>
                </a:cubicBezTo>
                <a:cubicBezTo>
                  <a:pt x="2511" y="224"/>
                  <a:pt x="1949" y="0"/>
                  <a:pt x="1255" y="0"/>
                </a:cubicBezTo>
                <a:close/>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47" tIns="46623" rIns="93247" bIns="46623" numCol="1" anchor="t" anchorCtr="0" compatLnSpc="1">
            <a:prstTxWarp prst="textNoShape">
              <a:avLst/>
            </a:prstTxWarp>
          </a:bodyPr>
          <a:lstStyle/>
          <a:p>
            <a:pPr defTabSz="932418">
              <a:defRPr/>
            </a:pPr>
            <a:endParaRPr lang="en-US" sz="1836">
              <a:solidFill>
                <a:srgbClr val="2F2F2F"/>
              </a:solidFill>
              <a:latin typeface="Segoe UI"/>
            </a:endParaRPr>
          </a:p>
        </p:txBody>
      </p:sp>
      <p:sp>
        <p:nvSpPr>
          <p:cNvPr id="98" name="Rectangle 97">
            <a:extLst>
              <a:ext uri="{FF2B5EF4-FFF2-40B4-BE49-F238E27FC236}">
                <a16:creationId xmlns:a16="http://schemas.microsoft.com/office/drawing/2014/main" id="{4058BDCA-C10C-4CC5-BE94-C2EAED331428}"/>
              </a:ext>
            </a:extLst>
          </p:cNvPr>
          <p:cNvSpPr/>
          <p:nvPr/>
        </p:nvSpPr>
        <p:spPr bwMode="auto">
          <a:xfrm>
            <a:off x="3364150" y="2087594"/>
            <a:ext cx="937033" cy="929829"/>
          </a:xfrm>
          <a:prstGeom prst="rect">
            <a:avLst/>
          </a:prstGeom>
          <a:no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b" anchorCtr="0" forceAA="0" compatLnSpc="1">
            <a:prstTxWarp prst="textNoShape">
              <a:avLst/>
            </a:prstTxWarp>
            <a:noAutofit/>
          </a:bodyPr>
          <a:lstStyle/>
          <a:p>
            <a:pPr algn="ctr" defTabSz="950846" fontAlgn="base">
              <a:lnSpc>
                <a:spcPct val="90000"/>
              </a:lnSpc>
              <a:spcBef>
                <a:spcPct val="0"/>
              </a:spcBef>
              <a:spcAft>
                <a:spcPct val="0"/>
              </a:spcAft>
              <a:defRPr/>
            </a:pPr>
            <a:r>
              <a:rPr lang="en-US" sz="1428" dirty="0">
                <a:solidFill>
                  <a:srgbClr val="000000"/>
                </a:solidFill>
                <a:latin typeface="Segoe UI"/>
                <a:ea typeface="Segoe UI" pitchFamily="34" charset="0"/>
                <a:cs typeface="Segoe UI" pitchFamily="34" charset="0"/>
              </a:rPr>
              <a:t>Zone 2</a:t>
            </a:r>
          </a:p>
        </p:txBody>
      </p:sp>
      <p:sp>
        <p:nvSpPr>
          <p:cNvPr id="99" name="Database_EFC7" title="Icon of a cylinder">
            <a:extLst>
              <a:ext uri="{FF2B5EF4-FFF2-40B4-BE49-F238E27FC236}">
                <a16:creationId xmlns:a16="http://schemas.microsoft.com/office/drawing/2014/main" id="{59BDBEF3-4D72-431C-B03E-CC3BDA1B8702}"/>
              </a:ext>
            </a:extLst>
          </p:cNvPr>
          <p:cNvSpPr>
            <a:spLocks noChangeAspect="1" noEditPoints="1"/>
          </p:cNvSpPr>
          <p:nvPr/>
        </p:nvSpPr>
        <p:spPr bwMode="auto">
          <a:xfrm>
            <a:off x="4802504" y="2065340"/>
            <a:ext cx="387525" cy="487489"/>
          </a:xfrm>
          <a:custGeom>
            <a:avLst/>
            <a:gdLst>
              <a:gd name="T0" fmla="*/ 2470 w 2511"/>
              <a:gd name="T1" fmla="*/ 627 h 3264"/>
              <a:gd name="T2" fmla="*/ 2511 w 2511"/>
              <a:gd name="T3" fmla="*/ 627 h 3264"/>
              <a:gd name="T4" fmla="*/ 2511 w 2511"/>
              <a:gd name="T5" fmla="*/ 2762 h 3264"/>
              <a:gd name="T6" fmla="*/ 1255 w 2511"/>
              <a:gd name="T7" fmla="*/ 3264 h 3264"/>
              <a:gd name="T8" fmla="*/ 0 w 2511"/>
              <a:gd name="T9" fmla="*/ 2762 h 3264"/>
              <a:gd name="T10" fmla="*/ 0 w 2511"/>
              <a:gd name="T11" fmla="*/ 627 h 3264"/>
              <a:gd name="T12" fmla="*/ 41 w 2511"/>
              <a:gd name="T13" fmla="*/ 627 h 3264"/>
              <a:gd name="T14" fmla="*/ 1255 w 2511"/>
              <a:gd name="T15" fmla="*/ 1004 h 3264"/>
              <a:gd name="T16" fmla="*/ 2470 w 2511"/>
              <a:gd name="T17" fmla="*/ 627 h 3264"/>
              <a:gd name="T18" fmla="*/ 1255 w 2511"/>
              <a:gd name="T19" fmla="*/ 0 h 3264"/>
              <a:gd name="T20" fmla="*/ 0 w 2511"/>
              <a:gd name="T21" fmla="*/ 502 h 3264"/>
              <a:gd name="T22" fmla="*/ 1255 w 2511"/>
              <a:gd name="T23" fmla="*/ 1004 h 3264"/>
              <a:gd name="T24" fmla="*/ 2511 w 2511"/>
              <a:gd name="T25" fmla="*/ 502 h 3264"/>
              <a:gd name="T26" fmla="*/ 1255 w 2511"/>
              <a:gd name="T27" fmla="*/ 0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1" h="3264">
                <a:moveTo>
                  <a:pt x="2470" y="627"/>
                </a:moveTo>
                <a:cubicBezTo>
                  <a:pt x="2511" y="627"/>
                  <a:pt x="2511" y="627"/>
                  <a:pt x="2511" y="627"/>
                </a:cubicBezTo>
                <a:cubicBezTo>
                  <a:pt x="2511" y="2762"/>
                  <a:pt x="2511" y="2762"/>
                  <a:pt x="2511" y="2762"/>
                </a:cubicBezTo>
                <a:cubicBezTo>
                  <a:pt x="2511" y="3040"/>
                  <a:pt x="1949" y="3264"/>
                  <a:pt x="1255" y="3264"/>
                </a:cubicBezTo>
                <a:cubicBezTo>
                  <a:pt x="562" y="3264"/>
                  <a:pt x="0" y="3040"/>
                  <a:pt x="0" y="2762"/>
                </a:cubicBezTo>
                <a:cubicBezTo>
                  <a:pt x="0" y="627"/>
                  <a:pt x="0" y="627"/>
                  <a:pt x="0" y="627"/>
                </a:cubicBezTo>
                <a:cubicBezTo>
                  <a:pt x="41" y="627"/>
                  <a:pt x="41" y="627"/>
                  <a:pt x="41" y="627"/>
                </a:cubicBezTo>
                <a:cubicBezTo>
                  <a:pt x="180" y="844"/>
                  <a:pt x="671" y="1004"/>
                  <a:pt x="1255" y="1004"/>
                </a:cubicBezTo>
                <a:cubicBezTo>
                  <a:pt x="1840" y="1004"/>
                  <a:pt x="2330" y="844"/>
                  <a:pt x="2470" y="627"/>
                </a:cubicBezTo>
                <a:close/>
                <a:moveTo>
                  <a:pt x="1255" y="0"/>
                </a:moveTo>
                <a:cubicBezTo>
                  <a:pt x="562" y="0"/>
                  <a:pt x="0" y="224"/>
                  <a:pt x="0" y="502"/>
                </a:cubicBezTo>
                <a:cubicBezTo>
                  <a:pt x="0" y="779"/>
                  <a:pt x="562" y="1004"/>
                  <a:pt x="1255" y="1004"/>
                </a:cubicBezTo>
                <a:cubicBezTo>
                  <a:pt x="1949" y="1004"/>
                  <a:pt x="2511" y="779"/>
                  <a:pt x="2511" y="502"/>
                </a:cubicBezTo>
                <a:cubicBezTo>
                  <a:pt x="2511" y="224"/>
                  <a:pt x="1949" y="0"/>
                  <a:pt x="1255" y="0"/>
                </a:cubicBezTo>
                <a:close/>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47" tIns="46623" rIns="93247" bIns="46623" numCol="1" anchor="t" anchorCtr="0" compatLnSpc="1">
            <a:prstTxWarp prst="textNoShape">
              <a:avLst/>
            </a:prstTxWarp>
          </a:bodyPr>
          <a:lstStyle/>
          <a:p>
            <a:pPr defTabSz="932418">
              <a:defRPr/>
            </a:pPr>
            <a:endParaRPr lang="en-US" sz="1836">
              <a:solidFill>
                <a:srgbClr val="2F2F2F"/>
              </a:solidFill>
              <a:latin typeface="Segoe UI"/>
            </a:endParaRPr>
          </a:p>
        </p:txBody>
      </p:sp>
      <p:sp>
        <p:nvSpPr>
          <p:cNvPr id="100" name="Rectangle 99">
            <a:extLst>
              <a:ext uri="{FF2B5EF4-FFF2-40B4-BE49-F238E27FC236}">
                <a16:creationId xmlns:a16="http://schemas.microsoft.com/office/drawing/2014/main" id="{16E7C87A-54F4-4728-AAB1-B381AF78CD39}"/>
              </a:ext>
            </a:extLst>
          </p:cNvPr>
          <p:cNvSpPr/>
          <p:nvPr/>
        </p:nvSpPr>
        <p:spPr bwMode="auto">
          <a:xfrm>
            <a:off x="4508989" y="2093952"/>
            <a:ext cx="937033" cy="929829"/>
          </a:xfrm>
          <a:prstGeom prst="rect">
            <a:avLst/>
          </a:prstGeom>
          <a:no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b" anchorCtr="0" forceAA="0" compatLnSpc="1">
            <a:prstTxWarp prst="textNoShape">
              <a:avLst/>
            </a:prstTxWarp>
            <a:noAutofit/>
          </a:bodyPr>
          <a:lstStyle/>
          <a:p>
            <a:pPr algn="ctr" defTabSz="950846" fontAlgn="base">
              <a:lnSpc>
                <a:spcPct val="90000"/>
              </a:lnSpc>
              <a:spcBef>
                <a:spcPct val="0"/>
              </a:spcBef>
              <a:spcAft>
                <a:spcPct val="0"/>
              </a:spcAft>
              <a:defRPr/>
            </a:pPr>
            <a:r>
              <a:rPr lang="en-US" sz="1428" dirty="0">
                <a:solidFill>
                  <a:srgbClr val="000000"/>
                </a:solidFill>
                <a:latin typeface="Segoe UI"/>
                <a:ea typeface="Segoe UI" pitchFamily="34" charset="0"/>
                <a:cs typeface="Segoe UI" pitchFamily="34" charset="0"/>
              </a:rPr>
              <a:t>Zone 3</a:t>
            </a:r>
          </a:p>
        </p:txBody>
      </p:sp>
      <p:cxnSp>
        <p:nvCxnSpPr>
          <p:cNvPr id="101" name="Straight Arrow Connector 100">
            <a:extLst>
              <a:ext uri="{FF2B5EF4-FFF2-40B4-BE49-F238E27FC236}">
                <a16:creationId xmlns:a16="http://schemas.microsoft.com/office/drawing/2014/main" id="{4C3DD7E2-874D-42B8-9E7E-AAF4087959E4}"/>
              </a:ext>
            </a:extLst>
          </p:cNvPr>
          <p:cNvCxnSpPr>
            <a:cxnSpLocks/>
          </p:cNvCxnSpPr>
          <p:nvPr/>
        </p:nvCxnSpPr>
        <p:spPr>
          <a:xfrm>
            <a:off x="3931420" y="1275094"/>
            <a:ext cx="1161462" cy="758206"/>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1CA823A1-A2B3-4F51-A14A-3F8EDD50F02A}"/>
              </a:ext>
            </a:extLst>
          </p:cNvPr>
          <p:cNvCxnSpPr>
            <a:cxnSpLocks/>
          </p:cNvCxnSpPr>
          <p:nvPr/>
        </p:nvCxnSpPr>
        <p:spPr>
          <a:xfrm>
            <a:off x="3886044" y="1266375"/>
            <a:ext cx="0" cy="766925"/>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023269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1C5BF-2587-AA43-8D00-4B95D90A112D}"/>
              </a:ext>
            </a:extLst>
          </p:cNvPr>
          <p:cNvSpPr>
            <a:spLocks noGrp="1"/>
          </p:cNvSpPr>
          <p:nvPr>
            <p:ph type="title"/>
          </p:nvPr>
        </p:nvSpPr>
        <p:spPr/>
        <p:txBody>
          <a:bodyPr/>
          <a:lstStyle/>
          <a:p>
            <a:r>
              <a:rPr lang="en-US" dirty="0"/>
              <a:t>Database Storage</a:t>
            </a:r>
          </a:p>
        </p:txBody>
      </p:sp>
      <p:sp>
        <p:nvSpPr>
          <p:cNvPr id="3" name="Text Placeholder 2">
            <a:extLst>
              <a:ext uri="{FF2B5EF4-FFF2-40B4-BE49-F238E27FC236}">
                <a16:creationId xmlns:a16="http://schemas.microsoft.com/office/drawing/2014/main" id="{F39D18C1-892E-774C-A583-DD3BE9301A12}"/>
              </a:ext>
            </a:extLst>
          </p:cNvPr>
          <p:cNvSpPr>
            <a:spLocks noGrp="1"/>
          </p:cNvSpPr>
          <p:nvPr>
            <p:ph type="body" sz="quarter" idx="11"/>
          </p:nvPr>
        </p:nvSpPr>
        <p:spPr/>
        <p:txBody>
          <a:bodyPr/>
          <a:lstStyle/>
          <a:p>
            <a:r>
              <a:rPr lang="en-US" dirty="0"/>
              <a:t>Transactions can span multiple operations – Create, Read, Update, Delete (CRUD)</a:t>
            </a:r>
          </a:p>
          <a:p>
            <a:r>
              <a:rPr lang="en-US" dirty="0"/>
              <a:t>Security at the database, object, and row level</a:t>
            </a:r>
          </a:p>
          <a:p>
            <a:r>
              <a:rPr lang="en-US" dirty="0"/>
              <a:t>Connectivity via a variety of protocols like Tabular Data Stream (SQL Server)</a:t>
            </a:r>
          </a:p>
          <a:p>
            <a:r>
              <a:rPr lang="en-US" dirty="0"/>
              <a:t>Strict schema enforcement</a:t>
            </a:r>
          </a:p>
        </p:txBody>
      </p:sp>
      <p:pic>
        <p:nvPicPr>
          <p:cNvPr id="4" name="Graphic 3">
            <a:extLst>
              <a:ext uri="{FF2B5EF4-FFF2-40B4-BE49-F238E27FC236}">
                <a16:creationId xmlns:a16="http://schemas.microsoft.com/office/drawing/2014/main" id="{F02E5B33-24B1-4D89-8935-669DCC90D29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10632" y="2687991"/>
            <a:ext cx="1478842" cy="1478842"/>
          </a:xfrm>
          <a:prstGeom prst="rect">
            <a:avLst/>
          </a:prstGeom>
        </p:spPr>
      </p:pic>
    </p:spTree>
    <p:extLst>
      <p:ext uri="{BB962C8B-B14F-4D97-AF65-F5344CB8AC3E}">
        <p14:creationId xmlns:p14="http://schemas.microsoft.com/office/powerpoint/2010/main" val="2762648238"/>
      </p:ext>
    </p:extLst>
  </p:cSld>
  <p:clrMapOvr>
    <a:masterClrMapping/>
  </p:clrMapOvr>
  <p:transition>
    <p:fade/>
  </p:transition>
</p:sld>
</file>

<file path=ppt/theme/theme1.xml><?xml version="1.0" encoding="utf-8"?>
<a:theme xmlns:a="http://schemas.openxmlformats.org/drawingml/2006/main" name="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potx" id="{480B23C3-38C8-4962-83A2-3297C539F5A5}" vid="{4711DFBC-8085-446F-AC17-C262437718B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8EB565740B2ED428FFF6C5AE1AA1844" ma:contentTypeVersion="13" ma:contentTypeDescription="Create a new document." ma:contentTypeScope="" ma:versionID="555f05f41d98435ecba7d6841c87d138">
  <xsd:schema xmlns:xsd="http://www.w3.org/2001/XMLSchema" xmlns:xs="http://www.w3.org/2001/XMLSchema" xmlns:p="http://schemas.microsoft.com/office/2006/metadata/properties" xmlns:ns2="1d919138-484a-4c40-bd4e-8b99465e27f2" xmlns:ns3="eab09bc5-e5a2-4ccc-9508-9a53f1b23964" xmlns:ns4="230e9df3-be65-4c73-a93b-d1236ebd677e" targetNamespace="http://schemas.microsoft.com/office/2006/metadata/properties" ma:root="true" ma:fieldsID="138c4c06b5723bcca7c78e9aa286a2c1" ns2:_="" ns3:_="" ns4:_="">
    <xsd:import namespace="1d919138-484a-4c40-bd4e-8b99465e27f2"/>
    <xsd:import namespace="eab09bc5-e5a2-4ccc-9508-9a53f1b23964"/>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4: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919138-484a-4c40-bd4e-8b99465e27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ab09bc5-e5a2-4ccc-9508-9a53f1b23964"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386356ba-da2d-4162-a5a0-504e0c7cfa68}" ma:internalName="TaxCatchAll" ma:showField="CatchAllData" ma:web="eab09bc5-e5a2-4ccc-9508-9a53f1b2396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d919138-484a-4c40-bd4e-8b99465e27f2">
      <Terms xmlns="http://schemas.microsoft.com/office/infopath/2007/PartnerControls"/>
    </lcf76f155ced4ddcb4097134ff3c332f>
    <TaxCatchAll xmlns="230e9df3-be65-4c73-a93b-d1236ebd677e" xsi:nil="true"/>
  </documentManagement>
</p:properties>
</file>

<file path=customXml/itemProps1.xml><?xml version="1.0" encoding="utf-8"?>
<ds:datastoreItem xmlns:ds="http://schemas.openxmlformats.org/officeDocument/2006/customXml" ds:itemID="{36334EE2-FF9D-4FAF-8F48-F38F5A92EF43}">
  <ds:schemaRefs>
    <ds:schemaRef ds:uri="http://schemas.microsoft.com/sharepoint/v3/contenttype/forms"/>
  </ds:schemaRefs>
</ds:datastoreItem>
</file>

<file path=customXml/itemProps2.xml><?xml version="1.0" encoding="utf-8"?>
<ds:datastoreItem xmlns:ds="http://schemas.openxmlformats.org/officeDocument/2006/customXml" ds:itemID="{A78C45BB-3BCE-45F2-9E36-FBF951A706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919138-484a-4c40-bd4e-8b99465e27f2"/>
    <ds:schemaRef ds:uri="eab09bc5-e5a2-4ccc-9508-9a53f1b23964"/>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1EC20F2-884D-40E7-BD58-5B45F5D092C9}">
  <ds:schemaRefs>
    <ds:schemaRef ds:uri="http://purl.org/dc/elements/1.1/"/>
    <ds:schemaRef ds:uri="1d919138-484a-4c40-bd4e-8b99465e27f2"/>
    <ds:schemaRef ds:uri="230e9df3-be65-4c73-a93b-d1236ebd677e"/>
    <ds:schemaRef ds:uri="http://schemas.microsoft.com/office/2006/metadata/properties"/>
    <ds:schemaRef ds:uri="http://www.w3.org/XML/1998/namespace"/>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eab09bc5-e5a2-4ccc-9508-9a53f1b23964"/>
    <ds:schemaRef ds:uri="http://purl.org/dc/te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Microsoft_brand_template_blue</Template>
  <TotalTime>2127</TotalTime>
  <Words>2325</Words>
  <Application>Microsoft Office PowerPoint</Application>
  <PresentationFormat>Widescreen</PresentationFormat>
  <Paragraphs>263</Paragraphs>
  <Slides>18</Slides>
  <Notes>12</Notes>
  <HiddenSlides>2</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Consolas</vt:lpstr>
      <vt:lpstr>Segoe UI</vt:lpstr>
      <vt:lpstr>Segoe UI Light</vt:lpstr>
      <vt:lpstr>Segoe UI Semibold</vt:lpstr>
      <vt:lpstr>Segoe UI Semilight</vt:lpstr>
      <vt:lpstr>Wingdings</vt:lpstr>
      <vt:lpstr>White Template</vt:lpstr>
      <vt:lpstr>Modern Analytics Academy</vt:lpstr>
      <vt:lpstr>Agenda</vt:lpstr>
      <vt:lpstr>Modern Analytics Academy Team</vt:lpstr>
      <vt:lpstr>Academy Sessions</vt:lpstr>
      <vt:lpstr>Modern Analytics in Azure</vt:lpstr>
      <vt:lpstr>Variants of Cloud Data Storage</vt:lpstr>
      <vt:lpstr>Blob Storage</vt:lpstr>
      <vt:lpstr>Durability Options:  Blob Storage</vt:lpstr>
      <vt:lpstr>Database Storage</vt:lpstr>
      <vt:lpstr>Durability Options:  SQL</vt:lpstr>
      <vt:lpstr>Event Storage</vt:lpstr>
      <vt:lpstr>NoSQL Storage</vt:lpstr>
      <vt:lpstr>Azure Synapse Link for Cosmos DB</vt:lpstr>
      <vt:lpstr>Selection Criteria</vt:lpstr>
      <vt:lpstr>Data Storage Decision Criteria</vt:lpstr>
      <vt:lpstr>Demo: Acquiring data in Azure</vt:lpstr>
      <vt:lpstr>Demo:  Architecture</vt:lpstr>
      <vt:lpstr>Thank you</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Microsoft presentation toolkit</dc:title>
  <dc:subject/>
  <dc:creator>Brian H</dc:creator>
  <cp:keywords/>
  <dc:description/>
  <cp:lastModifiedBy>Chris Mitchell</cp:lastModifiedBy>
  <cp:revision>28</cp:revision>
  <dcterms:created xsi:type="dcterms:W3CDTF">2021-10-12T23:37:58Z</dcterms:created>
  <dcterms:modified xsi:type="dcterms:W3CDTF">2021-10-21T17:41:25Z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0x01010098EB565740B2ED428FFF6C5AE1AA1844</vt:lpwstr>
  </property>
  <property fmtid="{D5CDD505-2E9C-101B-9397-08002B2CF9AE}" pid="3" name="MediaServiceImageTags">
    <vt:lpwstr/>
  </property>
</Properties>
</file>